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7" r:id="rId34"/>
  </p:sldIdLst>
  <p:sldSz cx="9144000" cy="5143500" type="screen16x9"/>
  <p:notesSz cx="6858000" cy="9144000"/>
  <p:embeddedFontLst>
    <p:embeddedFont>
      <p:font typeface="Fira Sans Extra Condensed Medium" panose="02010600030101010101" charset="0"/>
      <p:regular r:id="rId36"/>
      <p:bold r:id="rId37"/>
      <p:italic r:id="rId38"/>
      <p:boldItalic r:id="rId39"/>
    </p:embeddedFont>
    <p:embeddedFont>
      <p:font typeface="Proxima Nova" panose="02010600030101010101" charset="0"/>
      <p:regular r:id="rId40"/>
      <p:bold r:id="rId41"/>
      <p:italic r:id="rId42"/>
      <p:boldItalic r:id="rId43"/>
    </p:embeddedFont>
    <p:embeddedFont>
      <p:font typeface="Proxima Nova Semibold" panose="02010600030101010101" charset="0"/>
      <p:regular r:id="rId44"/>
      <p:bold r:id="rId45"/>
      <p:boldItalic r:id="rId46"/>
    </p:embeddedFont>
    <p:embeddedFont>
      <p:font typeface="Roboto" panose="02010600030101010101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2C03DF-17FB-4B3D-9732-7CD2AE5DB55E}">
  <a:tblStyle styleId="{752C03DF-17FB-4B3D-9732-7CD2AE5DB5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34"/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475425ba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475425ba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badc59791_2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badc59791_2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d59ef039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d59ef039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d59ef039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d59ef039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d59ef039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8d59ef039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91a3cf32d3_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91a3cf32d3_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8d59ef039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8d59ef039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8d59ef039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8d59ef039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d59ef039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d59ef039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8d59ef039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8d59ef039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d59ef039a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8d59ef039a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adc59791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adc59791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8d59ef039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8d59ef039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8d59ef039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8d59ef039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8d59ef039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8d59ef039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8d59ef039a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8d59ef039a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8d59ef039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8d59ef039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8d59ef039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8d59ef039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8d59ef039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8d59ef039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8d59ef039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8d59ef039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8d59ef039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8d59ef039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8d59ef039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8d59ef039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adc59791_2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badc59791_2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8d59ef039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8d59ef039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d59ef039a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d59ef039a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ec85f78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ec85f78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ec85f786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ec85f786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d8e9c843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d8e9c843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ec85f786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ec85f786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d59ef039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8d59ef039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15150" y="1451700"/>
            <a:ext cx="3419100" cy="15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162697" y="299700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59855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59710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733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ubTitle" idx="1"/>
          </p:nvPr>
        </p:nvSpPr>
        <p:spPr>
          <a:xfrm>
            <a:off x="6588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632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ctrTitle"/>
          </p:nvPr>
        </p:nvSpPr>
        <p:spPr>
          <a:xfrm>
            <a:off x="4994975" y="718774"/>
            <a:ext cx="3419100" cy="15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 Table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Infographics</a:t>
            </a:r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1"/>
          </p:nvPr>
        </p:nvSpPr>
        <p:spPr>
          <a:xfrm>
            <a:off x="5685297" y="2187876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is where your infographics begins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7"/>
          <p:cNvSpPr/>
          <p:nvPr/>
        </p:nvSpPr>
        <p:spPr>
          <a:xfrm>
            <a:off x="-299400" y="5143500"/>
            <a:ext cx="9443400" cy="3015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7"/>
          <p:cNvSpPr/>
          <p:nvPr/>
        </p:nvSpPr>
        <p:spPr>
          <a:xfrm>
            <a:off x="-2814375" y="-681475"/>
            <a:ext cx="2814300" cy="884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7"/>
          <p:cNvGrpSpPr/>
          <p:nvPr/>
        </p:nvGrpSpPr>
        <p:grpSpPr>
          <a:xfrm>
            <a:off x="-2494919" y="701198"/>
            <a:ext cx="9170286" cy="7871655"/>
            <a:chOff x="-2494919" y="579560"/>
            <a:chExt cx="9170286" cy="7871655"/>
          </a:xfrm>
        </p:grpSpPr>
        <p:sp>
          <p:nvSpPr>
            <p:cNvPr id="56" name="Google Shape;56;p17"/>
            <p:cNvSpPr/>
            <p:nvPr/>
          </p:nvSpPr>
          <p:spPr>
            <a:xfrm rot="-1799975">
              <a:off x="5071154" y="1491835"/>
              <a:ext cx="2042" cy="457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0" y="0"/>
                  </a:moveTo>
                  <a:cubicBezTo>
                    <a:pt x="22" y="11"/>
                    <a:pt x="37" y="15"/>
                    <a:pt x="45" y="15"/>
                  </a:cubicBezTo>
                  <a:cubicBezTo>
                    <a:pt x="59" y="15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6D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17"/>
            <p:cNvGrpSpPr/>
            <p:nvPr/>
          </p:nvGrpSpPr>
          <p:grpSpPr>
            <a:xfrm rot="1800227">
              <a:off x="2979109" y="3595578"/>
              <a:ext cx="2765633" cy="4463204"/>
              <a:chOff x="5484401" y="1622895"/>
              <a:chExt cx="2034381" cy="2849369"/>
            </a:xfrm>
          </p:grpSpPr>
          <p:sp>
            <p:nvSpPr>
              <p:cNvPr id="58" name="Google Shape;58;p17"/>
              <p:cNvSpPr/>
              <p:nvPr/>
            </p:nvSpPr>
            <p:spPr>
              <a:xfrm>
                <a:off x="5591685" y="2077647"/>
                <a:ext cx="1819808" cy="2394617"/>
              </a:xfrm>
              <a:custGeom>
                <a:avLst/>
                <a:gdLst/>
                <a:ahLst/>
                <a:cxnLst/>
                <a:rect l="l" t="t" r="r" b="b"/>
                <a:pathLst>
                  <a:path w="92800" h="174059" extrusionOk="0">
                    <a:moveTo>
                      <a:pt x="834" y="0"/>
                    </a:moveTo>
                    <a:cubicBezTo>
                      <a:pt x="400" y="0"/>
                      <a:pt x="0" y="367"/>
                      <a:pt x="0" y="834"/>
                    </a:cubicBezTo>
                    <a:lnTo>
                      <a:pt x="0" y="138333"/>
                    </a:lnTo>
                    <a:cubicBezTo>
                      <a:pt x="0" y="143470"/>
                      <a:pt x="1067" y="148406"/>
                      <a:pt x="3169" y="153043"/>
                    </a:cubicBezTo>
                    <a:cubicBezTo>
                      <a:pt x="4670" y="156379"/>
                      <a:pt x="6671" y="159414"/>
                      <a:pt x="9107" y="162150"/>
                    </a:cubicBezTo>
                    <a:cubicBezTo>
                      <a:pt x="15878" y="169722"/>
                      <a:pt x="25585" y="174058"/>
                      <a:pt x="35726" y="174058"/>
                    </a:cubicBezTo>
                    <a:lnTo>
                      <a:pt x="57074" y="174058"/>
                    </a:lnTo>
                    <a:cubicBezTo>
                      <a:pt x="67248" y="174058"/>
                      <a:pt x="76955" y="169722"/>
                      <a:pt x="83726" y="162150"/>
                    </a:cubicBezTo>
                    <a:cubicBezTo>
                      <a:pt x="86162" y="159448"/>
                      <a:pt x="88163" y="156379"/>
                      <a:pt x="89664" y="153043"/>
                    </a:cubicBezTo>
                    <a:cubicBezTo>
                      <a:pt x="91732" y="148406"/>
                      <a:pt x="92800" y="143470"/>
                      <a:pt x="92800" y="138333"/>
                    </a:cubicBezTo>
                    <a:lnTo>
                      <a:pt x="92800" y="834"/>
                    </a:lnTo>
                    <a:cubicBezTo>
                      <a:pt x="92800" y="367"/>
                      <a:pt x="92433" y="0"/>
                      <a:pt x="91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5765014" y="3920056"/>
                <a:ext cx="1473790" cy="552088"/>
              </a:xfrm>
              <a:custGeom>
                <a:avLst/>
                <a:gdLst/>
                <a:ahLst/>
                <a:cxnLst/>
                <a:rect l="l" t="t" r="r" b="b"/>
                <a:pathLst>
                  <a:path w="75155" h="40130" extrusionOk="0">
                    <a:moveTo>
                      <a:pt x="37561" y="0"/>
                    </a:moveTo>
                    <a:cubicBezTo>
                      <a:pt x="20349" y="0"/>
                      <a:pt x="5304" y="11008"/>
                      <a:pt x="101" y="27420"/>
                    </a:cubicBezTo>
                    <a:cubicBezTo>
                      <a:pt x="1" y="27687"/>
                      <a:pt x="67" y="27987"/>
                      <a:pt x="268" y="28221"/>
                    </a:cubicBezTo>
                    <a:cubicBezTo>
                      <a:pt x="7039" y="35793"/>
                      <a:pt x="16746" y="40129"/>
                      <a:pt x="26887" y="40129"/>
                    </a:cubicBezTo>
                    <a:lnTo>
                      <a:pt x="48235" y="40129"/>
                    </a:lnTo>
                    <a:cubicBezTo>
                      <a:pt x="58409" y="40129"/>
                      <a:pt x="68116" y="35793"/>
                      <a:pt x="74887" y="28221"/>
                    </a:cubicBezTo>
                    <a:cubicBezTo>
                      <a:pt x="75088" y="27987"/>
                      <a:pt x="75154" y="27687"/>
                      <a:pt x="75054" y="27420"/>
                    </a:cubicBezTo>
                    <a:cubicBezTo>
                      <a:pt x="69851" y="11008"/>
                      <a:pt x="54806" y="0"/>
                      <a:pt x="375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5894535" y="1933092"/>
                <a:ext cx="1214741" cy="916924"/>
              </a:xfrm>
              <a:custGeom>
                <a:avLst/>
                <a:gdLst/>
                <a:ahLst/>
                <a:cxnLst/>
                <a:rect l="l" t="t" r="r" b="b"/>
                <a:pathLst>
                  <a:path w="61945" h="66649" extrusionOk="0">
                    <a:moveTo>
                      <a:pt x="634" y="1"/>
                    </a:moveTo>
                    <a:cubicBezTo>
                      <a:pt x="301" y="1"/>
                      <a:pt x="0" y="268"/>
                      <a:pt x="0" y="634"/>
                    </a:cubicBezTo>
                    <a:lnTo>
                      <a:pt x="0" y="66048"/>
                    </a:lnTo>
                    <a:cubicBezTo>
                      <a:pt x="0" y="66248"/>
                      <a:pt x="134" y="66448"/>
                      <a:pt x="301" y="66582"/>
                    </a:cubicBezTo>
                    <a:cubicBezTo>
                      <a:pt x="401" y="66648"/>
                      <a:pt x="501" y="66648"/>
                      <a:pt x="634" y="66648"/>
                    </a:cubicBezTo>
                    <a:cubicBezTo>
                      <a:pt x="734" y="66648"/>
                      <a:pt x="801" y="66648"/>
                      <a:pt x="901" y="66615"/>
                    </a:cubicBezTo>
                    <a:lnTo>
                      <a:pt x="30956" y="53105"/>
                    </a:lnTo>
                    <a:lnTo>
                      <a:pt x="61044" y="66615"/>
                    </a:lnTo>
                    <a:cubicBezTo>
                      <a:pt x="61144" y="66648"/>
                      <a:pt x="61211" y="66648"/>
                      <a:pt x="61311" y="66648"/>
                    </a:cubicBezTo>
                    <a:cubicBezTo>
                      <a:pt x="61411" y="66648"/>
                      <a:pt x="61544" y="66648"/>
                      <a:pt x="61644" y="66582"/>
                    </a:cubicBezTo>
                    <a:cubicBezTo>
                      <a:pt x="61811" y="66448"/>
                      <a:pt x="61945" y="66248"/>
                      <a:pt x="61945" y="66048"/>
                    </a:cubicBezTo>
                    <a:lnTo>
                      <a:pt x="61945" y="634"/>
                    </a:lnTo>
                    <a:cubicBezTo>
                      <a:pt x="61945" y="268"/>
                      <a:pt x="61644" y="1"/>
                      <a:pt x="61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13715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5484401" y="1622895"/>
                <a:ext cx="2034381" cy="526376"/>
              </a:xfrm>
              <a:custGeom>
                <a:avLst/>
                <a:gdLst/>
                <a:ahLst/>
                <a:cxnLst/>
                <a:rect l="l" t="t" r="r" b="b"/>
                <a:pathLst>
                  <a:path w="103742" h="38261" extrusionOk="0">
                    <a:moveTo>
                      <a:pt x="6572" y="0"/>
                    </a:moveTo>
                    <a:cubicBezTo>
                      <a:pt x="3636" y="0"/>
                      <a:pt x="1035" y="1968"/>
                      <a:pt x="267" y="4770"/>
                    </a:cubicBezTo>
                    <a:cubicBezTo>
                      <a:pt x="101" y="5337"/>
                      <a:pt x="0" y="5938"/>
                      <a:pt x="0" y="6538"/>
                    </a:cubicBezTo>
                    <a:lnTo>
                      <a:pt x="0" y="31723"/>
                    </a:lnTo>
                    <a:cubicBezTo>
                      <a:pt x="0" y="35326"/>
                      <a:pt x="2969" y="38261"/>
                      <a:pt x="6572" y="38261"/>
                    </a:cubicBezTo>
                    <a:lnTo>
                      <a:pt x="97203" y="38261"/>
                    </a:lnTo>
                    <a:cubicBezTo>
                      <a:pt x="100806" y="38261"/>
                      <a:pt x="103741" y="35326"/>
                      <a:pt x="103741" y="31723"/>
                    </a:cubicBezTo>
                    <a:lnTo>
                      <a:pt x="103741" y="6538"/>
                    </a:lnTo>
                    <a:cubicBezTo>
                      <a:pt x="103741" y="5938"/>
                      <a:pt x="103674" y="5337"/>
                      <a:pt x="103508" y="4770"/>
                    </a:cubicBezTo>
                    <a:cubicBezTo>
                      <a:pt x="102707" y="1968"/>
                      <a:pt x="100139" y="0"/>
                      <a:pt x="97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17"/>
            <p:cNvSpPr/>
            <p:nvPr/>
          </p:nvSpPr>
          <p:spPr>
            <a:xfrm rot="1799962">
              <a:off x="445519" y="2726062"/>
              <a:ext cx="2853767" cy="4333305"/>
            </a:xfrm>
            <a:custGeom>
              <a:avLst/>
              <a:gdLst/>
              <a:ahLst/>
              <a:cxnLst/>
              <a:rect l="l" t="t" r="r" b="b"/>
              <a:pathLst>
                <a:path w="107045" h="201078" extrusionOk="0">
                  <a:moveTo>
                    <a:pt x="835" y="0"/>
                  </a:moveTo>
                  <a:cubicBezTo>
                    <a:pt x="401" y="0"/>
                    <a:pt x="1" y="400"/>
                    <a:pt x="1" y="834"/>
                  </a:cubicBezTo>
                  <a:lnTo>
                    <a:pt x="1" y="159881"/>
                  </a:lnTo>
                  <a:cubicBezTo>
                    <a:pt x="1" y="165786"/>
                    <a:pt x="1235" y="171490"/>
                    <a:pt x="3670" y="176827"/>
                  </a:cubicBezTo>
                  <a:cubicBezTo>
                    <a:pt x="5405" y="180663"/>
                    <a:pt x="7706" y="184199"/>
                    <a:pt x="10508" y="187334"/>
                  </a:cubicBezTo>
                  <a:cubicBezTo>
                    <a:pt x="18314" y="196041"/>
                    <a:pt x="29489" y="201077"/>
                    <a:pt x="41197" y="201077"/>
                  </a:cubicBezTo>
                  <a:lnTo>
                    <a:pt x="65881" y="201077"/>
                  </a:lnTo>
                  <a:cubicBezTo>
                    <a:pt x="77590" y="201077"/>
                    <a:pt x="88764" y="196041"/>
                    <a:pt x="96570" y="187334"/>
                  </a:cubicBezTo>
                  <a:cubicBezTo>
                    <a:pt x="99372" y="184199"/>
                    <a:pt x="101674" y="180663"/>
                    <a:pt x="103408" y="176827"/>
                  </a:cubicBezTo>
                  <a:cubicBezTo>
                    <a:pt x="105843" y="171490"/>
                    <a:pt x="107044" y="165786"/>
                    <a:pt x="107044" y="159881"/>
                  </a:cubicBezTo>
                  <a:lnTo>
                    <a:pt x="107044" y="834"/>
                  </a:lnTo>
                  <a:cubicBezTo>
                    <a:pt x="107044" y="400"/>
                    <a:pt x="106677" y="0"/>
                    <a:pt x="106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7"/>
            <p:cNvSpPr/>
            <p:nvPr/>
          </p:nvSpPr>
          <p:spPr>
            <a:xfrm rot="1799962">
              <a:off x="1721309" y="2678288"/>
              <a:ext cx="1903089" cy="1657719"/>
            </a:xfrm>
            <a:custGeom>
              <a:avLst/>
              <a:gdLst/>
              <a:ahLst/>
              <a:cxnLst/>
              <a:rect l="l" t="t" r="r" b="b"/>
              <a:pathLst>
                <a:path w="71385" h="76923" extrusionOk="0">
                  <a:moveTo>
                    <a:pt x="600" y="1"/>
                  </a:moveTo>
                  <a:cubicBezTo>
                    <a:pt x="267" y="1"/>
                    <a:pt x="0" y="301"/>
                    <a:pt x="0" y="635"/>
                  </a:cubicBezTo>
                  <a:lnTo>
                    <a:pt x="0" y="76289"/>
                  </a:lnTo>
                  <a:cubicBezTo>
                    <a:pt x="0" y="76489"/>
                    <a:pt x="100" y="76689"/>
                    <a:pt x="267" y="76822"/>
                  </a:cubicBezTo>
                  <a:cubicBezTo>
                    <a:pt x="367" y="76889"/>
                    <a:pt x="500" y="76923"/>
                    <a:pt x="600" y="76923"/>
                  </a:cubicBezTo>
                  <a:cubicBezTo>
                    <a:pt x="701" y="76923"/>
                    <a:pt x="801" y="76889"/>
                    <a:pt x="867" y="76856"/>
                  </a:cubicBezTo>
                  <a:lnTo>
                    <a:pt x="35692" y="61211"/>
                  </a:lnTo>
                  <a:lnTo>
                    <a:pt x="70517" y="76856"/>
                  </a:lnTo>
                  <a:cubicBezTo>
                    <a:pt x="70584" y="76889"/>
                    <a:pt x="70684" y="76923"/>
                    <a:pt x="70784" y="76923"/>
                  </a:cubicBezTo>
                  <a:cubicBezTo>
                    <a:pt x="70884" y="76923"/>
                    <a:pt x="71017" y="76889"/>
                    <a:pt x="71118" y="76822"/>
                  </a:cubicBezTo>
                  <a:cubicBezTo>
                    <a:pt x="71284" y="76689"/>
                    <a:pt x="71384" y="76489"/>
                    <a:pt x="71384" y="76289"/>
                  </a:cubicBezTo>
                  <a:lnTo>
                    <a:pt x="71384" y="635"/>
                  </a:lnTo>
                  <a:cubicBezTo>
                    <a:pt x="71384" y="301"/>
                    <a:pt x="71118" y="1"/>
                    <a:pt x="70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371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64" name="Google Shape;64;p17"/>
            <p:cNvSpPr/>
            <p:nvPr/>
          </p:nvSpPr>
          <p:spPr>
            <a:xfrm rot="1799962">
              <a:off x="-115989" y="5840776"/>
              <a:ext cx="2308607" cy="994916"/>
            </a:xfrm>
            <a:custGeom>
              <a:avLst/>
              <a:gdLst/>
              <a:ahLst/>
              <a:cxnLst/>
              <a:rect l="l" t="t" r="r" b="b"/>
              <a:pathLst>
                <a:path w="86596" h="46167" extrusionOk="0">
                  <a:moveTo>
                    <a:pt x="43298" y="0"/>
                  </a:moveTo>
                  <a:cubicBezTo>
                    <a:pt x="33491" y="0"/>
                    <a:pt x="24118" y="3069"/>
                    <a:pt x="16279" y="8940"/>
                  </a:cubicBezTo>
                  <a:cubicBezTo>
                    <a:pt x="8573" y="14644"/>
                    <a:pt x="2969" y="22516"/>
                    <a:pt x="67" y="31623"/>
                  </a:cubicBezTo>
                  <a:cubicBezTo>
                    <a:pt x="1" y="31890"/>
                    <a:pt x="67" y="32190"/>
                    <a:pt x="267" y="32423"/>
                  </a:cubicBezTo>
                  <a:cubicBezTo>
                    <a:pt x="8073" y="41130"/>
                    <a:pt x="19248" y="46166"/>
                    <a:pt x="30956" y="46166"/>
                  </a:cubicBezTo>
                  <a:lnTo>
                    <a:pt x="55640" y="46166"/>
                  </a:lnTo>
                  <a:cubicBezTo>
                    <a:pt x="67349" y="46166"/>
                    <a:pt x="78523" y="41163"/>
                    <a:pt x="86329" y="32423"/>
                  </a:cubicBezTo>
                  <a:cubicBezTo>
                    <a:pt x="86529" y="32190"/>
                    <a:pt x="86596" y="31890"/>
                    <a:pt x="86529" y="31623"/>
                  </a:cubicBezTo>
                  <a:cubicBezTo>
                    <a:pt x="83627" y="22516"/>
                    <a:pt x="78023" y="14644"/>
                    <a:pt x="70318" y="8940"/>
                  </a:cubicBezTo>
                  <a:cubicBezTo>
                    <a:pt x="62445" y="3069"/>
                    <a:pt x="53105" y="0"/>
                    <a:pt x="43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 rot="1799962">
              <a:off x="1535546" y="2239643"/>
              <a:ext cx="3190770" cy="948195"/>
            </a:xfrm>
            <a:custGeom>
              <a:avLst/>
              <a:gdLst/>
              <a:ahLst/>
              <a:cxnLst/>
              <a:rect l="l" t="t" r="r" b="b"/>
              <a:pathLst>
                <a:path w="119686" h="43999" extrusionOk="0">
                  <a:moveTo>
                    <a:pt x="7439" y="1"/>
                  </a:moveTo>
                  <a:cubicBezTo>
                    <a:pt x="4103" y="1"/>
                    <a:pt x="1168" y="2236"/>
                    <a:pt x="267" y="5438"/>
                  </a:cubicBezTo>
                  <a:cubicBezTo>
                    <a:pt x="101" y="6072"/>
                    <a:pt x="0" y="6772"/>
                    <a:pt x="0" y="7439"/>
                  </a:cubicBezTo>
                  <a:lnTo>
                    <a:pt x="0" y="36560"/>
                  </a:lnTo>
                  <a:cubicBezTo>
                    <a:pt x="0" y="40663"/>
                    <a:pt x="3336" y="43999"/>
                    <a:pt x="7439" y="43999"/>
                  </a:cubicBezTo>
                  <a:lnTo>
                    <a:pt x="112247" y="43999"/>
                  </a:lnTo>
                  <a:cubicBezTo>
                    <a:pt x="116350" y="43999"/>
                    <a:pt x="119686" y="40663"/>
                    <a:pt x="119686" y="36560"/>
                  </a:cubicBezTo>
                  <a:lnTo>
                    <a:pt x="119686" y="7439"/>
                  </a:lnTo>
                  <a:cubicBezTo>
                    <a:pt x="119686" y="6772"/>
                    <a:pt x="119619" y="6072"/>
                    <a:pt x="119419" y="5438"/>
                  </a:cubicBezTo>
                  <a:cubicBezTo>
                    <a:pt x="118518" y="2236"/>
                    <a:pt x="115583" y="1"/>
                    <a:pt x="112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 rot="1799962">
              <a:off x="1513312" y="2221672"/>
              <a:ext cx="3235238" cy="984141"/>
            </a:xfrm>
            <a:custGeom>
              <a:avLst/>
              <a:gdLst/>
              <a:ahLst/>
              <a:cxnLst/>
              <a:rect l="l" t="t" r="r" b="b"/>
              <a:pathLst>
                <a:path w="121354" h="45667" extrusionOk="0">
                  <a:moveTo>
                    <a:pt x="113081" y="1669"/>
                  </a:moveTo>
                  <a:cubicBezTo>
                    <a:pt x="116117" y="1669"/>
                    <a:pt x="118685" y="3737"/>
                    <a:pt x="119453" y="6506"/>
                  </a:cubicBezTo>
                  <a:cubicBezTo>
                    <a:pt x="119619" y="7073"/>
                    <a:pt x="119686" y="7673"/>
                    <a:pt x="119686" y="8273"/>
                  </a:cubicBezTo>
                  <a:lnTo>
                    <a:pt x="119686" y="37394"/>
                  </a:lnTo>
                  <a:cubicBezTo>
                    <a:pt x="119686" y="41030"/>
                    <a:pt x="116717" y="43999"/>
                    <a:pt x="113081" y="43999"/>
                  </a:cubicBezTo>
                  <a:lnTo>
                    <a:pt x="8273" y="43999"/>
                  </a:lnTo>
                  <a:cubicBezTo>
                    <a:pt x="4604" y="43999"/>
                    <a:pt x="1668" y="41030"/>
                    <a:pt x="1668" y="37394"/>
                  </a:cubicBezTo>
                  <a:lnTo>
                    <a:pt x="1668" y="8273"/>
                  </a:lnTo>
                  <a:cubicBezTo>
                    <a:pt x="1668" y="7673"/>
                    <a:pt x="1735" y="7073"/>
                    <a:pt x="1902" y="6506"/>
                  </a:cubicBezTo>
                  <a:cubicBezTo>
                    <a:pt x="2669" y="3737"/>
                    <a:pt x="5238" y="1669"/>
                    <a:pt x="8273" y="1669"/>
                  </a:cubicBezTo>
                  <a:close/>
                  <a:moveTo>
                    <a:pt x="8273" y="1"/>
                  </a:moveTo>
                  <a:cubicBezTo>
                    <a:pt x="4570" y="1"/>
                    <a:pt x="1268" y="2503"/>
                    <a:pt x="301" y="6072"/>
                  </a:cubicBezTo>
                  <a:cubicBezTo>
                    <a:pt x="101" y="6772"/>
                    <a:pt x="1" y="7506"/>
                    <a:pt x="1" y="8273"/>
                  </a:cubicBezTo>
                  <a:lnTo>
                    <a:pt x="1" y="37394"/>
                  </a:lnTo>
                  <a:cubicBezTo>
                    <a:pt x="1" y="41964"/>
                    <a:pt x="3703" y="45667"/>
                    <a:pt x="8273" y="45667"/>
                  </a:cubicBezTo>
                  <a:lnTo>
                    <a:pt x="113081" y="45667"/>
                  </a:lnTo>
                  <a:cubicBezTo>
                    <a:pt x="117651" y="45667"/>
                    <a:pt x="121354" y="41964"/>
                    <a:pt x="121354" y="37394"/>
                  </a:cubicBezTo>
                  <a:lnTo>
                    <a:pt x="121354" y="8273"/>
                  </a:lnTo>
                  <a:cubicBezTo>
                    <a:pt x="121354" y="7506"/>
                    <a:pt x="121254" y="6772"/>
                    <a:pt x="121054" y="6039"/>
                  </a:cubicBezTo>
                  <a:cubicBezTo>
                    <a:pt x="120053" y="2503"/>
                    <a:pt x="116784" y="1"/>
                    <a:pt x="1130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17"/>
            <p:cNvGrpSpPr/>
            <p:nvPr/>
          </p:nvGrpSpPr>
          <p:grpSpPr>
            <a:xfrm rot="1800246">
              <a:off x="3055115" y="1896915"/>
              <a:ext cx="718820" cy="647000"/>
              <a:chOff x="4340198" y="976091"/>
              <a:chExt cx="463535" cy="362063"/>
            </a:xfrm>
          </p:grpSpPr>
          <p:sp>
            <p:nvSpPr>
              <p:cNvPr id="68" name="Google Shape;68;p17"/>
              <p:cNvSpPr/>
              <p:nvPr/>
            </p:nvSpPr>
            <p:spPr>
              <a:xfrm>
                <a:off x="4363375" y="1098608"/>
                <a:ext cx="417665" cy="225802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16413" extrusionOk="0">
                    <a:moveTo>
                      <a:pt x="3269" y="0"/>
                    </a:moveTo>
                    <a:cubicBezTo>
                      <a:pt x="1468" y="0"/>
                      <a:pt x="0" y="1468"/>
                      <a:pt x="0" y="3269"/>
                    </a:cubicBezTo>
                    <a:lnTo>
                      <a:pt x="0" y="16012"/>
                    </a:lnTo>
                    <a:cubicBezTo>
                      <a:pt x="0" y="16212"/>
                      <a:pt x="167" y="16412"/>
                      <a:pt x="400" y="16412"/>
                    </a:cubicBezTo>
                    <a:lnTo>
                      <a:pt x="27820" y="16412"/>
                    </a:lnTo>
                    <a:cubicBezTo>
                      <a:pt x="28054" y="16412"/>
                      <a:pt x="28254" y="16212"/>
                      <a:pt x="28254" y="16012"/>
                    </a:cubicBezTo>
                    <a:lnTo>
                      <a:pt x="28254" y="3269"/>
                    </a:lnTo>
                    <a:cubicBezTo>
                      <a:pt x="28254" y="1468"/>
                      <a:pt x="26786" y="0"/>
                      <a:pt x="2498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4399367" y="976091"/>
                <a:ext cx="345186" cy="300134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21816" extrusionOk="0">
                    <a:moveTo>
                      <a:pt x="9273" y="0"/>
                    </a:moveTo>
                    <a:cubicBezTo>
                      <a:pt x="7706" y="0"/>
                      <a:pt x="5704" y="667"/>
                      <a:pt x="4837" y="1868"/>
                    </a:cubicBezTo>
                    <a:cubicBezTo>
                      <a:pt x="4370" y="2502"/>
                      <a:pt x="4270" y="3202"/>
                      <a:pt x="4503" y="3903"/>
                    </a:cubicBezTo>
                    <a:cubicBezTo>
                      <a:pt x="4870" y="5070"/>
                      <a:pt x="5938" y="7138"/>
                      <a:pt x="6438" y="8072"/>
                    </a:cubicBezTo>
                    <a:lnTo>
                      <a:pt x="5204" y="19647"/>
                    </a:lnTo>
                    <a:lnTo>
                      <a:pt x="434" y="19647"/>
                    </a:lnTo>
                    <a:cubicBezTo>
                      <a:pt x="200" y="19647"/>
                      <a:pt x="0" y="19814"/>
                      <a:pt x="0" y="20048"/>
                    </a:cubicBezTo>
                    <a:lnTo>
                      <a:pt x="0" y="21415"/>
                    </a:lnTo>
                    <a:cubicBezTo>
                      <a:pt x="0" y="21649"/>
                      <a:pt x="200" y="21816"/>
                      <a:pt x="434" y="21816"/>
                    </a:cubicBezTo>
                    <a:lnTo>
                      <a:pt x="6171" y="21816"/>
                    </a:lnTo>
                    <a:cubicBezTo>
                      <a:pt x="6705" y="21816"/>
                      <a:pt x="7172" y="21415"/>
                      <a:pt x="7239" y="20848"/>
                    </a:cubicBezTo>
                    <a:lnTo>
                      <a:pt x="8573" y="7972"/>
                    </a:lnTo>
                    <a:cubicBezTo>
                      <a:pt x="8606" y="7739"/>
                      <a:pt x="8573" y="7505"/>
                      <a:pt x="8440" y="7305"/>
                    </a:cubicBezTo>
                    <a:cubicBezTo>
                      <a:pt x="8206" y="6838"/>
                      <a:pt x="6905" y="4403"/>
                      <a:pt x="6505" y="3236"/>
                    </a:cubicBezTo>
                    <a:cubicBezTo>
                      <a:pt x="6505" y="3202"/>
                      <a:pt x="6538" y="3202"/>
                      <a:pt x="6538" y="3169"/>
                    </a:cubicBezTo>
                    <a:cubicBezTo>
                      <a:pt x="6872" y="2702"/>
                      <a:pt x="8073" y="2202"/>
                      <a:pt x="9273" y="2202"/>
                    </a:cubicBezTo>
                    <a:lnTo>
                      <a:pt x="14110" y="2202"/>
                    </a:lnTo>
                    <a:cubicBezTo>
                      <a:pt x="15278" y="2202"/>
                      <a:pt x="16512" y="2735"/>
                      <a:pt x="16812" y="3169"/>
                    </a:cubicBezTo>
                    <a:cubicBezTo>
                      <a:pt x="16846" y="3202"/>
                      <a:pt x="16846" y="3202"/>
                      <a:pt x="16846" y="3236"/>
                    </a:cubicBezTo>
                    <a:cubicBezTo>
                      <a:pt x="16445" y="4403"/>
                      <a:pt x="15178" y="6838"/>
                      <a:pt x="14911" y="7305"/>
                    </a:cubicBezTo>
                    <a:cubicBezTo>
                      <a:pt x="14811" y="7505"/>
                      <a:pt x="14744" y="7739"/>
                      <a:pt x="14777" y="7972"/>
                    </a:cubicBezTo>
                    <a:lnTo>
                      <a:pt x="16145" y="20848"/>
                    </a:lnTo>
                    <a:cubicBezTo>
                      <a:pt x="16178" y="21415"/>
                      <a:pt x="16645" y="21816"/>
                      <a:pt x="17179" y="21816"/>
                    </a:cubicBezTo>
                    <a:lnTo>
                      <a:pt x="22950" y="21816"/>
                    </a:lnTo>
                    <a:cubicBezTo>
                      <a:pt x="23183" y="21816"/>
                      <a:pt x="23350" y="21649"/>
                      <a:pt x="23350" y="21415"/>
                    </a:cubicBezTo>
                    <a:lnTo>
                      <a:pt x="23350" y="20048"/>
                    </a:lnTo>
                    <a:cubicBezTo>
                      <a:pt x="23350" y="19814"/>
                      <a:pt x="23183" y="19647"/>
                      <a:pt x="22950" y="19647"/>
                    </a:cubicBezTo>
                    <a:lnTo>
                      <a:pt x="18146" y="19647"/>
                    </a:lnTo>
                    <a:lnTo>
                      <a:pt x="16946" y="8072"/>
                    </a:lnTo>
                    <a:cubicBezTo>
                      <a:pt x="17446" y="7138"/>
                      <a:pt x="18480" y="5070"/>
                      <a:pt x="18880" y="3903"/>
                    </a:cubicBezTo>
                    <a:cubicBezTo>
                      <a:pt x="19080" y="3202"/>
                      <a:pt x="18980" y="2502"/>
                      <a:pt x="18547" y="1868"/>
                    </a:cubicBezTo>
                    <a:cubicBezTo>
                      <a:pt x="17679" y="667"/>
                      <a:pt x="15645" y="0"/>
                      <a:pt x="14110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4340198" y="1283070"/>
                <a:ext cx="463535" cy="55085"/>
              </a:xfrm>
              <a:custGeom>
                <a:avLst/>
                <a:gdLst/>
                <a:ahLst/>
                <a:cxnLst/>
                <a:rect l="l" t="t" r="r" b="b"/>
                <a:pathLst>
                  <a:path w="31357" h="4004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01"/>
                    </a:cubicBezTo>
                    <a:lnTo>
                      <a:pt x="0" y="3604"/>
                    </a:lnTo>
                    <a:cubicBezTo>
                      <a:pt x="0" y="3837"/>
                      <a:pt x="167" y="4004"/>
                      <a:pt x="401" y="4004"/>
                    </a:cubicBezTo>
                    <a:lnTo>
                      <a:pt x="30956" y="4004"/>
                    </a:lnTo>
                    <a:cubicBezTo>
                      <a:pt x="31189" y="4004"/>
                      <a:pt x="31356" y="3837"/>
                      <a:pt x="31356" y="3604"/>
                    </a:cubicBezTo>
                    <a:lnTo>
                      <a:pt x="31356" y="401"/>
                    </a:lnTo>
                    <a:cubicBezTo>
                      <a:pt x="31356" y="201"/>
                      <a:pt x="31189" y="1"/>
                      <a:pt x="309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17"/>
            <p:cNvGrpSpPr/>
            <p:nvPr/>
          </p:nvGrpSpPr>
          <p:grpSpPr>
            <a:xfrm rot="1800227">
              <a:off x="-1564235" y="971768"/>
              <a:ext cx="2764727" cy="4463204"/>
              <a:chOff x="1167904" y="1622895"/>
              <a:chExt cx="2033714" cy="2849369"/>
            </a:xfrm>
          </p:grpSpPr>
          <p:sp>
            <p:nvSpPr>
              <p:cNvPr id="72" name="Google Shape;72;p17"/>
              <p:cNvSpPr/>
              <p:nvPr/>
            </p:nvSpPr>
            <p:spPr>
              <a:xfrm>
                <a:off x="1275169" y="2077647"/>
                <a:ext cx="1819828" cy="2394617"/>
              </a:xfrm>
              <a:custGeom>
                <a:avLst/>
                <a:gdLst/>
                <a:ahLst/>
                <a:cxnLst/>
                <a:rect l="l" t="t" r="r" b="b"/>
                <a:pathLst>
                  <a:path w="92801" h="174059" extrusionOk="0">
                    <a:moveTo>
                      <a:pt x="835" y="0"/>
                    </a:moveTo>
                    <a:cubicBezTo>
                      <a:pt x="368" y="0"/>
                      <a:pt x="1" y="367"/>
                      <a:pt x="1" y="834"/>
                    </a:cubicBezTo>
                    <a:lnTo>
                      <a:pt x="1" y="138333"/>
                    </a:lnTo>
                    <a:cubicBezTo>
                      <a:pt x="1" y="143470"/>
                      <a:pt x="1068" y="148406"/>
                      <a:pt x="3170" y="153043"/>
                    </a:cubicBezTo>
                    <a:cubicBezTo>
                      <a:pt x="4671" y="156379"/>
                      <a:pt x="6639" y="159414"/>
                      <a:pt x="9107" y="162150"/>
                    </a:cubicBezTo>
                    <a:cubicBezTo>
                      <a:pt x="15845" y="169722"/>
                      <a:pt x="25552" y="174058"/>
                      <a:pt x="35726" y="174058"/>
                    </a:cubicBezTo>
                    <a:lnTo>
                      <a:pt x="57075" y="174058"/>
                    </a:lnTo>
                    <a:cubicBezTo>
                      <a:pt x="67215" y="174058"/>
                      <a:pt x="76922" y="169722"/>
                      <a:pt x="83694" y="162150"/>
                    </a:cubicBezTo>
                    <a:cubicBezTo>
                      <a:pt x="86129" y="159448"/>
                      <a:pt x="88130" y="156379"/>
                      <a:pt x="89631" y="153043"/>
                    </a:cubicBezTo>
                    <a:cubicBezTo>
                      <a:pt x="91733" y="148406"/>
                      <a:pt x="92800" y="143470"/>
                      <a:pt x="92800" y="138333"/>
                    </a:cubicBezTo>
                    <a:lnTo>
                      <a:pt x="92800" y="834"/>
                    </a:lnTo>
                    <a:cubicBezTo>
                      <a:pt x="92800" y="367"/>
                      <a:pt x="92400" y="0"/>
                      <a:pt x="91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1578038" y="1933092"/>
                <a:ext cx="1214094" cy="916924"/>
              </a:xfrm>
              <a:custGeom>
                <a:avLst/>
                <a:gdLst/>
                <a:ahLst/>
                <a:cxnLst/>
                <a:rect l="l" t="t" r="r" b="b"/>
                <a:pathLst>
                  <a:path w="61912" h="66649" extrusionOk="0">
                    <a:moveTo>
                      <a:pt x="601" y="1"/>
                    </a:moveTo>
                    <a:cubicBezTo>
                      <a:pt x="267" y="1"/>
                      <a:pt x="0" y="268"/>
                      <a:pt x="0" y="634"/>
                    </a:cubicBezTo>
                    <a:lnTo>
                      <a:pt x="0" y="66048"/>
                    </a:lnTo>
                    <a:cubicBezTo>
                      <a:pt x="0" y="66248"/>
                      <a:pt x="100" y="66448"/>
                      <a:pt x="267" y="66582"/>
                    </a:cubicBezTo>
                    <a:cubicBezTo>
                      <a:pt x="367" y="66648"/>
                      <a:pt x="501" y="66648"/>
                      <a:pt x="601" y="66648"/>
                    </a:cubicBezTo>
                    <a:cubicBezTo>
                      <a:pt x="701" y="66648"/>
                      <a:pt x="801" y="66648"/>
                      <a:pt x="867" y="66615"/>
                    </a:cubicBezTo>
                    <a:lnTo>
                      <a:pt x="30956" y="53105"/>
                    </a:lnTo>
                    <a:lnTo>
                      <a:pt x="61010" y="66615"/>
                    </a:lnTo>
                    <a:cubicBezTo>
                      <a:pt x="61110" y="66648"/>
                      <a:pt x="61177" y="66648"/>
                      <a:pt x="61277" y="66648"/>
                    </a:cubicBezTo>
                    <a:cubicBezTo>
                      <a:pt x="61411" y="66648"/>
                      <a:pt x="61511" y="66648"/>
                      <a:pt x="61611" y="66582"/>
                    </a:cubicBezTo>
                    <a:cubicBezTo>
                      <a:pt x="61778" y="66448"/>
                      <a:pt x="61911" y="66248"/>
                      <a:pt x="61911" y="66048"/>
                    </a:cubicBezTo>
                    <a:lnTo>
                      <a:pt x="61911" y="634"/>
                    </a:lnTo>
                    <a:cubicBezTo>
                      <a:pt x="61911" y="268"/>
                      <a:pt x="61611" y="1"/>
                      <a:pt x="61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13715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74" name="Google Shape;74;p17"/>
              <p:cNvGrpSpPr/>
              <p:nvPr/>
            </p:nvGrpSpPr>
            <p:grpSpPr>
              <a:xfrm>
                <a:off x="1167904" y="1622895"/>
                <a:ext cx="2033714" cy="2849250"/>
                <a:chOff x="1625104" y="1622895"/>
                <a:chExt cx="2033714" cy="2849250"/>
              </a:xfrm>
            </p:grpSpPr>
            <p:sp>
              <p:nvSpPr>
                <p:cNvPr id="75" name="Google Shape;75;p17"/>
                <p:cNvSpPr/>
                <p:nvPr/>
              </p:nvSpPr>
              <p:spPr>
                <a:xfrm>
                  <a:off x="1625104" y="1622895"/>
                  <a:ext cx="2033714" cy="526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08" h="38261" extrusionOk="0">
                      <a:moveTo>
                        <a:pt x="6538" y="0"/>
                      </a:moveTo>
                      <a:cubicBezTo>
                        <a:pt x="3603" y="0"/>
                        <a:pt x="1001" y="1968"/>
                        <a:pt x="234" y="4770"/>
                      </a:cubicBezTo>
                      <a:cubicBezTo>
                        <a:pt x="67" y="5337"/>
                        <a:pt x="0" y="5938"/>
                        <a:pt x="0" y="6538"/>
                      </a:cubicBezTo>
                      <a:lnTo>
                        <a:pt x="0" y="31723"/>
                      </a:lnTo>
                      <a:cubicBezTo>
                        <a:pt x="0" y="35326"/>
                        <a:pt x="2936" y="38261"/>
                        <a:pt x="6538" y="38261"/>
                      </a:cubicBezTo>
                      <a:lnTo>
                        <a:pt x="97170" y="38261"/>
                      </a:lnTo>
                      <a:cubicBezTo>
                        <a:pt x="100772" y="38261"/>
                        <a:pt x="103708" y="35326"/>
                        <a:pt x="103708" y="31723"/>
                      </a:cubicBezTo>
                      <a:lnTo>
                        <a:pt x="103708" y="6538"/>
                      </a:lnTo>
                      <a:cubicBezTo>
                        <a:pt x="103708" y="5938"/>
                        <a:pt x="103641" y="5337"/>
                        <a:pt x="103474" y="4770"/>
                      </a:cubicBezTo>
                      <a:cubicBezTo>
                        <a:pt x="102707" y="1968"/>
                        <a:pt x="100105" y="0"/>
                        <a:pt x="97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17"/>
                <p:cNvSpPr/>
                <p:nvPr/>
              </p:nvSpPr>
              <p:spPr>
                <a:xfrm>
                  <a:off x="1905717" y="3920056"/>
                  <a:ext cx="1473123" cy="55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21" h="40130" extrusionOk="0">
                      <a:moveTo>
                        <a:pt x="37561" y="0"/>
                      </a:moveTo>
                      <a:cubicBezTo>
                        <a:pt x="20315" y="0"/>
                        <a:pt x="5271" y="11008"/>
                        <a:pt x="67" y="27420"/>
                      </a:cubicBezTo>
                      <a:cubicBezTo>
                        <a:pt x="0" y="27687"/>
                        <a:pt x="67" y="27987"/>
                        <a:pt x="234" y="28221"/>
                      </a:cubicBezTo>
                      <a:cubicBezTo>
                        <a:pt x="7005" y="35793"/>
                        <a:pt x="16712" y="40129"/>
                        <a:pt x="26886" y="40129"/>
                      </a:cubicBezTo>
                      <a:lnTo>
                        <a:pt x="48202" y="40129"/>
                      </a:lnTo>
                      <a:cubicBezTo>
                        <a:pt x="58375" y="40129"/>
                        <a:pt x="68082" y="35793"/>
                        <a:pt x="74854" y="28221"/>
                      </a:cubicBezTo>
                      <a:cubicBezTo>
                        <a:pt x="75054" y="27987"/>
                        <a:pt x="75121" y="27687"/>
                        <a:pt x="75021" y="27420"/>
                      </a:cubicBezTo>
                      <a:cubicBezTo>
                        <a:pt x="69817" y="11008"/>
                        <a:pt x="54773" y="0"/>
                        <a:pt x="375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7" name="Google Shape;77;p17"/>
            <p:cNvGrpSpPr/>
            <p:nvPr/>
          </p:nvGrpSpPr>
          <p:grpSpPr>
            <a:xfrm rot="1800246">
              <a:off x="5215987" y="3401311"/>
              <a:ext cx="718820" cy="647000"/>
              <a:chOff x="4340198" y="976091"/>
              <a:chExt cx="463535" cy="362063"/>
            </a:xfrm>
          </p:grpSpPr>
          <p:sp>
            <p:nvSpPr>
              <p:cNvPr id="78" name="Google Shape;78;p17"/>
              <p:cNvSpPr/>
              <p:nvPr/>
            </p:nvSpPr>
            <p:spPr>
              <a:xfrm>
                <a:off x="4363375" y="1098608"/>
                <a:ext cx="417665" cy="225802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16413" extrusionOk="0">
                    <a:moveTo>
                      <a:pt x="3269" y="0"/>
                    </a:moveTo>
                    <a:cubicBezTo>
                      <a:pt x="1468" y="0"/>
                      <a:pt x="0" y="1468"/>
                      <a:pt x="0" y="3269"/>
                    </a:cubicBezTo>
                    <a:lnTo>
                      <a:pt x="0" y="16012"/>
                    </a:lnTo>
                    <a:cubicBezTo>
                      <a:pt x="0" y="16212"/>
                      <a:pt x="167" y="16412"/>
                      <a:pt x="400" y="16412"/>
                    </a:cubicBezTo>
                    <a:lnTo>
                      <a:pt x="27820" y="16412"/>
                    </a:lnTo>
                    <a:cubicBezTo>
                      <a:pt x="28054" y="16412"/>
                      <a:pt x="28254" y="16212"/>
                      <a:pt x="28254" y="16012"/>
                    </a:cubicBezTo>
                    <a:lnTo>
                      <a:pt x="28254" y="3269"/>
                    </a:lnTo>
                    <a:cubicBezTo>
                      <a:pt x="28254" y="1468"/>
                      <a:pt x="26786" y="0"/>
                      <a:pt x="2498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7"/>
              <p:cNvSpPr/>
              <p:nvPr/>
            </p:nvSpPr>
            <p:spPr>
              <a:xfrm>
                <a:off x="4399367" y="976091"/>
                <a:ext cx="345186" cy="300134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21816" extrusionOk="0">
                    <a:moveTo>
                      <a:pt x="9273" y="0"/>
                    </a:moveTo>
                    <a:cubicBezTo>
                      <a:pt x="7706" y="0"/>
                      <a:pt x="5704" y="667"/>
                      <a:pt x="4837" y="1868"/>
                    </a:cubicBezTo>
                    <a:cubicBezTo>
                      <a:pt x="4370" y="2502"/>
                      <a:pt x="4270" y="3202"/>
                      <a:pt x="4503" y="3903"/>
                    </a:cubicBezTo>
                    <a:cubicBezTo>
                      <a:pt x="4870" y="5070"/>
                      <a:pt x="5938" y="7138"/>
                      <a:pt x="6438" y="8072"/>
                    </a:cubicBezTo>
                    <a:lnTo>
                      <a:pt x="5204" y="19647"/>
                    </a:lnTo>
                    <a:lnTo>
                      <a:pt x="434" y="19647"/>
                    </a:lnTo>
                    <a:cubicBezTo>
                      <a:pt x="200" y="19647"/>
                      <a:pt x="0" y="19814"/>
                      <a:pt x="0" y="20048"/>
                    </a:cubicBezTo>
                    <a:lnTo>
                      <a:pt x="0" y="21415"/>
                    </a:lnTo>
                    <a:cubicBezTo>
                      <a:pt x="0" y="21649"/>
                      <a:pt x="200" y="21816"/>
                      <a:pt x="434" y="21816"/>
                    </a:cubicBezTo>
                    <a:lnTo>
                      <a:pt x="6171" y="21816"/>
                    </a:lnTo>
                    <a:cubicBezTo>
                      <a:pt x="6705" y="21816"/>
                      <a:pt x="7172" y="21415"/>
                      <a:pt x="7239" y="20848"/>
                    </a:cubicBezTo>
                    <a:lnTo>
                      <a:pt x="8573" y="7972"/>
                    </a:lnTo>
                    <a:cubicBezTo>
                      <a:pt x="8606" y="7739"/>
                      <a:pt x="8573" y="7505"/>
                      <a:pt x="8440" y="7305"/>
                    </a:cubicBezTo>
                    <a:cubicBezTo>
                      <a:pt x="8206" y="6838"/>
                      <a:pt x="6905" y="4403"/>
                      <a:pt x="6505" y="3236"/>
                    </a:cubicBezTo>
                    <a:cubicBezTo>
                      <a:pt x="6505" y="3202"/>
                      <a:pt x="6538" y="3202"/>
                      <a:pt x="6538" y="3169"/>
                    </a:cubicBezTo>
                    <a:cubicBezTo>
                      <a:pt x="6872" y="2702"/>
                      <a:pt x="8073" y="2202"/>
                      <a:pt x="9273" y="2202"/>
                    </a:cubicBezTo>
                    <a:lnTo>
                      <a:pt x="14110" y="2202"/>
                    </a:lnTo>
                    <a:cubicBezTo>
                      <a:pt x="15278" y="2202"/>
                      <a:pt x="16512" y="2735"/>
                      <a:pt x="16812" y="3169"/>
                    </a:cubicBezTo>
                    <a:cubicBezTo>
                      <a:pt x="16846" y="3202"/>
                      <a:pt x="16846" y="3202"/>
                      <a:pt x="16846" y="3236"/>
                    </a:cubicBezTo>
                    <a:cubicBezTo>
                      <a:pt x="16445" y="4403"/>
                      <a:pt x="15178" y="6838"/>
                      <a:pt x="14911" y="7305"/>
                    </a:cubicBezTo>
                    <a:cubicBezTo>
                      <a:pt x="14811" y="7505"/>
                      <a:pt x="14744" y="7739"/>
                      <a:pt x="14777" y="7972"/>
                    </a:cubicBezTo>
                    <a:lnTo>
                      <a:pt x="16145" y="20848"/>
                    </a:lnTo>
                    <a:cubicBezTo>
                      <a:pt x="16178" y="21415"/>
                      <a:pt x="16645" y="21816"/>
                      <a:pt x="17179" y="21816"/>
                    </a:cubicBezTo>
                    <a:lnTo>
                      <a:pt x="22950" y="21816"/>
                    </a:lnTo>
                    <a:cubicBezTo>
                      <a:pt x="23183" y="21816"/>
                      <a:pt x="23350" y="21649"/>
                      <a:pt x="23350" y="21415"/>
                    </a:cubicBezTo>
                    <a:lnTo>
                      <a:pt x="23350" y="20048"/>
                    </a:lnTo>
                    <a:cubicBezTo>
                      <a:pt x="23350" y="19814"/>
                      <a:pt x="23183" y="19647"/>
                      <a:pt x="22950" y="19647"/>
                    </a:cubicBezTo>
                    <a:lnTo>
                      <a:pt x="18146" y="19647"/>
                    </a:lnTo>
                    <a:lnTo>
                      <a:pt x="16946" y="8072"/>
                    </a:lnTo>
                    <a:cubicBezTo>
                      <a:pt x="17446" y="7138"/>
                      <a:pt x="18480" y="5070"/>
                      <a:pt x="18880" y="3903"/>
                    </a:cubicBezTo>
                    <a:cubicBezTo>
                      <a:pt x="19080" y="3202"/>
                      <a:pt x="18980" y="2502"/>
                      <a:pt x="18547" y="1868"/>
                    </a:cubicBezTo>
                    <a:cubicBezTo>
                      <a:pt x="17679" y="667"/>
                      <a:pt x="15645" y="0"/>
                      <a:pt x="14110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7"/>
              <p:cNvSpPr/>
              <p:nvPr/>
            </p:nvSpPr>
            <p:spPr>
              <a:xfrm>
                <a:off x="4363375" y="1239943"/>
                <a:ext cx="84822" cy="6976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071" extrusionOk="0">
                    <a:moveTo>
                      <a:pt x="400" y="0"/>
                    </a:moveTo>
                    <a:cubicBezTo>
                      <a:pt x="167" y="0"/>
                      <a:pt x="0" y="167"/>
                      <a:pt x="0" y="401"/>
                    </a:cubicBezTo>
                    <a:lnTo>
                      <a:pt x="0" y="4670"/>
                    </a:lnTo>
                    <a:cubicBezTo>
                      <a:pt x="0" y="4871"/>
                      <a:pt x="167" y="5071"/>
                      <a:pt x="400" y="5071"/>
                    </a:cubicBezTo>
                    <a:lnTo>
                      <a:pt x="5304" y="5071"/>
                    </a:lnTo>
                    <a:cubicBezTo>
                      <a:pt x="5537" y="5071"/>
                      <a:pt x="5738" y="4871"/>
                      <a:pt x="5738" y="4670"/>
                    </a:cubicBezTo>
                    <a:lnTo>
                      <a:pt x="5738" y="401"/>
                    </a:lnTo>
                    <a:cubicBezTo>
                      <a:pt x="5738" y="167"/>
                      <a:pt x="5537" y="0"/>
                      <a:pt x="530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7"/>
              <p:cNvSpPr/>
              <p:nvPr/>
            </p:nvSpPr>
            <p:spPr>
              <a:xfrm>
                <a:off x="4695686" y="1239943"/>
                <a:ext cx="85325" cy="69764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071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01"/>
                    </a:cubicBezTo>
                    <a:lnTo>
                      <a:pt x="1" y="4670"/>
                    </a:lnTo>
                    <a:cubicBezTo>
                      <a:pt x="1" y="4871"/>
                      <a:pt x="201" y="5071"/>
                      <a:pt x="434" y="5071"/>
                    </a:cubicBezTo>
                    <a:lnTo>
                      <a:pt x="5338" y="5071"/>
                    </a:lnTo>
                    <a:cubicBezTo>
                      <a:pt x="5572" y="5071"/>
                      <a:pt x="5772" y="4871"/>
                      <a:pt x="5772" y="4670"/>
                    </a:cubicBezTo>
                    <a:lnTo>
                      <a:pt x="5772" y="401"/>
                    </a:lnTo>
                    <a:cubicBezTo>
                      <a:pt x="5772" y="167"/>
                      <a:pt x="5572" y="0"/>
                      <a:pt x="533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4340198" y="1283070"/>
                <a:ext cx="463535" cy="55085"/>
              </a:xfrm>
              <a:custGeom>
                <a:avLst/>
                <a:gdLst/>
                <a:ahLst/>
                <a:cxnLst/>
                <a:rect l="l" t="t" r="r" b="b"/>
                <a:pathLst>
                  <a:path w="31357" h="4004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01"/>
                    </a:cubicBezTo>
                    <a:lnTo>
                      <a:pt x="0" y="3604"/>
                    </a:lnTo>
                    <a:cubicBezTo>
                      <a:pt x="0" y="3837"/>
                      <a:pt x="167" y="4004"/>
                      <a:pt x="401" y="4004"/>
                    </a:cubicBezTo>
                    <a:lnTo>
                      <a:pt x="30956" y="4004"/>
                    </a:lnTo>
                    <a:cubicBezTo>
                      <a:pt x="31189" y="4004"/>
                      <a:pt x="31356" y="3837"/>
                      <a:pt x="31356" y="3604"/>
                    </a:cubicBezTo>
                    <a:lnTo>
                      <a:pt x="31356" y="401"/>
                    </a:lnTo>
                    <a:cubicBezTo>
                      <a:pt x="31356" y="201"/>
                      <a:pt x="31189" y="1"/>
                      <a:pt x="309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17"/>
            <p:cNvGrpSpPr/>
            <p:nvPr/>
          </p:nvGrpSpPr>
          <p:grpSpPr>
            <a:xfrm rot="1800246">
              <a:off x="672334" y="778031"/>
              <a:ext cx="718820" cy="647000"/>
              <a:chOff x="4340198" y="976091"/>
              <a:chExt cx="463535" cy="362063"/>
            </a:xfrm>
          </p:grpSpPr>
          <p:sp>
            <p:nvSpPr>
              <p:cNvPr id="84" name="Google Shape;84;p17"/>
              <p:cNvSpPr/>
              <p:nvPr/>
            </p:nvSpPr>
            <p:spPr>
              <a:xfrm>
                <a:off x="4363375" y="1098608"/>
                <a:ext cx="417665" cy="225802"/>
              </a:xfrm>
              <a:custGeom>
                <a:avLst/>
                <a:gdLst/>
                <a:ahLst/>
                <a:cxnLst/>
                <a:rect l="l" t="t" r="r" b="b"/>
                <a:pathLst>
                  <a:path w="28254" h="16413" extrusionOk="0">
                    <a:moveTo>
                      <a:pt x="3269" y="0"/>
                    </a:moveTo>
                    <a:cubicBezTo>
                      <a:pt x="1468" y="0"/>
                      <a:pt x="0" y="1468"/>
                      <a:pt x="0" y="3269"/>
                    </a:cubicBezTo>
                    <a:lnTo>
                      <a:pt x="0" y="16012"/>
                    </a:lnTo>
                    <a:cubicBezTo>
                      <a:pt x="0" y="16212"/>
                      <a:pt x="167" y="16412"/>
                      <a:pt x="400" y="16412"/>
                    </a:cubicBezTo>
                    <a:lnTo>
                      <a:pt x="27820" y="16412"/>
                    </a:lnTo>
                    <a:cubicBezTo>
                      <a:pt x="28054" y="16412"/>
                      <a:pt x="28254" y="16212"/>
                      <a:pt x="28254" y="16012"/>
                    </a:cubicBezTo>
                    <a:lnTo>
                      <a:pt x="28254" y="3269"/>
                    </a:lnTo>
                    <a:cubicBezTo>
                      <a:pt x="28254" y="1468"/>
                      <a:pt x="26786" y="0"/>
                      <a:pt x="2498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7"/>
              <p:cNvSpPr/>
              <p:nvPr/>
            </p:nvSpPr>
            <p:spPr>
              <a:xfrm>
                <a:off x="4399367" y="976091"/>
                <a:ext cx="345186" cy="300134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21816" extrusionOk="0">
                    <a:moveTo>
                      <a:pt x="9273" y="0"/>
                    </a:moveTo>
                    <a:cubicBezTo>
                      <a:pt x="7706" y="0"/>
                      <a:pt x="5704" y="667"/>
                      <a:pt x="4837" y="1868"/>
                    </a:cubicBezTo>
                    <a:cubicBezTo>
                      <a:pt x="4370" y="2502"/>
                      <a:pt x="4270" y="3202"/>
                      <a:pt x="4503" y="3903"/>
                    </a:cubicBezTo>
                    <a:cubicBezTo>
                      <a:pt x="4870" y="5070"/>
                      <a:pt x="5938" y="7138"/>
                      <a:pt x="6438" y="8072"/>
                    </a:cubicBezTo>
                    <a:lnTo>
                      <a:pt x="5204" y="19647"/>
                    </a:lnTo>
                    <a:lnTo>
                      <a:pt x="434" y="19647"/>
                    </a:lnTo>
                    <a:cubicBezTo>
                      <a:pt x="200" y="19647"/>
                      <a:pt x="0" y="19814"/>
                      <a:pt x="0" y="20048"/>
                    </a:cubicBezTo>
                    <a:lnTo>
                      <a:pt x="0" y="21415"/>
                    </a:lnTo>
                    <a:cubicBezTo>
                      <a:pt x="0" y="21649"/>
                      <a:pt x="200" y="21816"/>
                      <a:pt x="434" y="21816"/>
                    </a:cubicBezTo>
                    <a:lnTo>
                      <a:pt x="6171" y="21816"/>
                    </a:lnTo>
                    <a:cubicBezTo>
                      <a:pt x="6705" y="21816"/>
                      <a:pt x="7172" y="21415"/>
                      <a:pt x="7239" y="20848"/>
                    </a:cubicBezTo>
                    <a:lnTo>
                      <a:pt x="8573" y="7972"/>
                    </a:lnTo>
                    <a:cubicBezTo>
                      <a:pt x="8606" y="7739"/>
                      <a:pt x="8573" y="7505"/>
                      <a:pt x="8440" y="7305"/>
                    </a:cubicBezTo>
                    <a:cubicBezTo>
                      <a:pt x="8206" y="6838"/>
                      <a:pt x="6905" y="4403"/>
                      <a:pt x="6505" y="3236"/>
                    </a:cubicBezTo>
                    <a:cubicBezTo>
                      <a:pt x="6505" y="3202"/>
                      <a:pt x="6538" y="3202"/>
                      <a:pt x="6538" y="3169"/>
                    </a:cubicBezTo>
                    <a:cubicBezTo>
                      <a:pt x="6872" y="2702"/>
                      <a:pt x="8073" y="2202"/>
                      <a:pt x="9273" y="2202"/>
                    </a:cubicBezTo>
                    <a:lnTo>
                      <a:pt x="14110" y="2202"/>
                    </a:lnTo>
                    <a:cubicBezTo>
                      <a:pt x="15278" y="2202"/>
                      <a:pt x="16512" y="2735"/>
                      <a:pt x="16812" y="3169"/>
                    </a:cubicBezTo>
                    <a:cubicBezTo>
                      <a:pt x="16846" y="3202"/>
                      <a:pt x="16846" y="3202"/>
                      <a:pt x="16846" y="3236"/>
                    </a:cubicBezTo>
                    <a:cubicBezTo>
                      <a:pt x="16445" y="4403"/>
                      <a:pt x="15178" y="6838"/>
                      <a:pt x="14911" y="7305"/>
                    </a:cubicBezTo>
                    <a:cubicBezTo>
                      <a:pt x="14811" y="7505"/>
                      <a:pt x="14744" y="7739"/>
                      <a:pt x="14777" y="7972"/>
                    </a:cubicBezTo>
                    <a:lnTo>
                      <a:pt x="16145" y="20848"/>
                    </a:lnTo>
                    <a:cubicBezTo>
                      <a:pt x="16178" y="21415"/>
                      <a:pt x="16645" y="21816"/>
                      <a:pt x="17179" y="21816"/>
                    </a:cubicBezTo>
                    <a:lnTo>
                      <a:pt x="22950" y="21816"/>
                    </a:lnTo>
                    <a:cubicBezTo>
                      <a:pt x="23183" y="21816"/>
                      <a:pt x="23350" y="21649"/>
                      <a:pt x="23350" y="21415"/>
                    </a:cubicBezTo>
                    <a:lnTo>
                      <a:pt x="23350" y="20048"/>
                    </a:lnTo>
                    <a:cubicBezTo>
                      <a:pt x="23350" y="19814"/>
                      <a:pt x="23183" y="19647"/>
                      <a:pt x="22950" y="19647"/>
                    </a:cubicBezTo>
                    <a:lnTo>
                      <a:pt x="18146" y="19647"/>
                    </a:lnTo>
                    <a:lnTo>
                      <a:pt x="16946" y="8072"/>
                    </a:lnTo>
                    <a:cubicBezTo>
                      <a:pt x="17446" y="7138"/>
                      <a:pt x="18480" y="5070"/>
                      <a:pt x="18880" y="3903"/>
                    </a:cubicBezTo>
                    <a:cubicBezTo>
                      <a:pt x="19080" y="3202"/>
                      <a:pt x="18980" y="2502"/>
                      <a:pt x="18547" y="1868"/>
                    </a:cubicBezTo>
                    <a:cubicBezTo>
                      <a:pt x="17679" y="667"/>
                      <a:pt x="15645" y="0"/>
                      <a:pt x="14110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>
                <a:off x="4340198" y="1283070"/>
                <a:ext cx="463535" cy="55085"/>
              </a:xfrm>
              <a:custGeom>
                <a:avLst/>
                <a:gdLst/>
                <a:ahLst/>
                <a:cxnLst/>
                <a:rect l="l" t="t" r="r" b="b"/>
                <a:pathLst>
                  <a:path w="31357" h="4004" extrusionOk="0">
                    <a:moveTo>
                      <a:pt x="401" y="1"/>
                    </a:moveTo>
                    <a:cubicBezTo>
                      <a:pt x="167" y="1"/>
                      <a:pt x="0" y="201"/>
                      <a:pt x="0" y="401"/>
                    </a:cubicBezTo>
                    <a:lnTo>
                      <a:pt x="0" y="3604"/>
                    </a:lnTo>
                    <a:cubicBezTo>
                      <a:pt x="0" y="3837"/>
                      <a:pt x="167" y="4004"/>
                      <a:pt x="401" y="4004"/>
                    </a:cubicBezTo>
                    <a:lnTo>
                      <a:pt x="30956" y="4004"/>
                    </a:lnTo>
                    <a:cubicBezTo>
                      <a:pt x="31189" y="4004"/>
                      <a:pt x="31356" y="3837"/>
                      <a:pt x="31356" y="3604"/>
                    </a:cubicBezTo>
                    <a:lnTo>
                      <a:pt x="31356" y="401"/>
                    </a:lnTo>
                    <a:cubicBezTo>
                      <a:pt x="31356" y="201"/>
                      <a:pt x="31189" y="1"/>
                      <a:pt x="309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6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aphicFrame>
        <p:nvGraphicFramePr>
          <p:cNvPr id="488" name="Google Shape;488;p26"/>
          <p:cNvGraphicFramePr/>
          <p:nvPr/>
        </p:nvGraphicFramePr>
        <p:xfrm>
          <a:off x="1348400" y="145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{752C03DF-17FB-4B3D-9732-7CD2AE5DB55E}</a:tableStyleId>
              </a:tblPr>
              <a:tblGrid>
                <a:gridCol w="12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BASIC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PREMIUM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UNLIMITED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VIP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$15</a:t>
                      </a:r>
                      <a:endParaRPr sz="2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$25</a:t>
                      </a:r>
                      <a:endParaRPr sz="2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$30</a:t>
                      </a:r>
                      <a:endParaRPr sz="2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$50</a:t>
                      </a:r>
                      <a:endParaRPr sz="20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89" name="Google Shape;489;p26"/>
          <p:cNvGrpSpPr/>
          <p:nvPr/>
        </p:nvGrpSpPr>
        <p:grpSpPr>
          <a:xfrm>
            <a:off x="3157241" y="1971127"/>
            <a:ext cx="252573" cy="252573"/>
            <a:chOff x="1492675" y="4992125"/>
            <a:chExt cx="481825" cy="481825"/>
          </a:xfrm>
        </p:grpSpPr>
        <p:sp>
          <p:nvSpPr>
            <p:cNvPr id="490" name="Google Shape;490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2" name="Google Shape;492;p26"/>
          <p:cNvGrpSpPr/>
          <p:nvPr/>
        </p:nvGrpSpPr>
        <p:grpSpPr>
          <a:xfrm>
            <a:off x="3157240" y="2385815"/>
            <a:ext cx="252573" cy="252573"/>
            <a:chOff x="2085525" y="4992125"/>
            <a:chExt cx="481825" cy="481825"/>
          </a:xfrm>
        </p:grpSpPr>
        <p:sp>
          <p:nvSpPr>
            <p:cNvPr id="493" name="Google Shape;493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5" name="Google Shape;495;p26"/>
          <p:cNvGrpSpPr/>
          <p:nvPr/>
        </p:nvGrpSpPr>
        <p:grpSpPr>
          <a:xfrm>
            <a:off x="3157240" y="2808302"/>
            <a:ext cx="252573" cy="252573"/>
            <a:chOff x="2085525" y="4992125"/>
            <a:chExt cx="481825" cy="481825"/>
          </a:xfrm>
        </p:grpSpPr>
        <p:sp>
          <p:nvSpPr>
            <p:cNvPr id="496" name="Google Shape;496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8" name="Google Shape;498;p26"/>
          <p:cNvGrpSpPr/>
          <p:nvPr/>
        </p:nvGrpSpPr>
        <p:grpSpPr>
          <a:xfrm>
            <a:off x="3157240" y="3230790"/>
            <a:ext cx="252573" cy="252573"/>
            <a:chOff x="2085525" y="4992125"/>
            <a:chExt cx="481825" cy="481825"/>
          </a:xfrm>
        </p:grpSpPr>
        <p:sp>
          <p:nvSpPr>
            <p:cNvPr id="499" name="Google Shape;499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1" name="Google Shape;501;p26"/>
          <p:cNvGrpSpPr/>
          <p:nvPr/>
        </p:nvGrpSpPr>
        <p:grpSpPr>
          <a:xfrm>
            <a:off x="3157240" y="3661065"/>
            <a:ext cx="252573" cy="252573"/>
            <a:chOff x="2085525" y="4992125"/>
            <a:chExt cx="481825" cy="481825"/>
          </a:xfrm>
        </p:grpSpPr>
        <p:sp>
          <p:nvSpPr>
            <p:cNvPr id="502" name="Google Shape;502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4" name="Google Shape;504;p26"/>
          <p:cNvGrpSpPr/>
          <p:nvPr/>
        </p:nvGrpSpPr>
        <p:grpSpPr>
          <a:xfrm>
            <a:off x="4445740" y="3230790"/>
            <a:ext cx="252573" cy="252573"/>
            <a:chOff x="2085525" y="4992125"/>
            <a:chExt cx="481825" cy="481825"/>
          </a:xfrm>
        </p:grpSpPr>
        <p:sp>
          <p:nvSpPr>
            <p:cNvPr id="505" name="Google Shape;505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7" name="Google Shape;507;p26"/>
          <p:cNvGrpSpPr/>
          <p:nvPr/>
        </p:nvGrpSpPr>
        <p:grpSpPr>
          <a:xfrm>
            <a:off x="4445740" y="3661065"/>
            <a:ext cx="252573" cy="252573"/>
            <a:chOff x="2085525" y="4992125"/>
            <a:chExt cx="481825" cy="481825"/>
          </a:xfrm>
        </p:grpSpPr>
        <p:sp>
          <p:nvSpPr>
            <p:cNvPr id="508" name="Google Shape;508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0" name="Google Shape;510;p26"/>
          <p:cNvGrpSpPr/>
          <p:nvPr/>
        </p:nvGrpSpPr>
        <p:grpSpPr>
          <a:xfrm>
            <a:off x="4445741" y="1971127"/>
            <a:ext cx="252573" cy="252573"/>
            <a:chOff x="1492675" y="4992125"/>
            <a:chExt cx="481825" cy="481825"/>
          </a:xfrm>
        </p:grpSpPr>
        <p:sp>
          <p:nvSpPr>
            <p:cNvPr id="511" name="Google Shape;511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3" name="Google Shape;513;p26"/>
          <p:cNvGrpSpPr/>
          <p:nvPr/>
        </p:nvGrpSpPr>
        <p:grpSpPr>
          <a:xfrm>
            <a:off x="4445741" y="2385815"/>
            <a:ext cx="252573" cy="252573"/>
            <a:chOff x="1492675" y="4992125"/>
            <a:chExt cx="481825" cy="481825"/>
          </a:xfrm>
        </p:grpSpPr>
        <p:sp>
          <p:nvSpPr>
            <p:cNvPr id="514" name="Google Shape;514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6" name="Google Shape;516;p26"/>
          <p:cNvGrpSpPr/>
          <p:nvPr/>
        </p:nvGrpSpPr>
        <p:grpSpPr>
          <a:xfrm>
            <a:off x="4445741" y="2808302"/>
            <a:ext cx="252573" cy="252573"/>
            <a:chOff x="1492675" y="4992125"/>
            <a:chExt cx="481825" cy="481825"/>
          </a:xfrm>
        </p:grpSpPr>
        <p:sp>
          <p:nvSpPr>
            <p:cNvPr id="517" name="Google Shape;517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9" name="Google Shape;519;p26"/>
          <p:cNvGrpSpPr/>
          <p:nvPr/>
        </p:nvGrpSpPr>
        <p:grpSpPr>
          <a:xfrm>
            <a:off x="7032316" y="1971127"/>
            <a:ext cx="252573" cy="252573"/>
            <a:chOff x="1492675" y="4992125"/>
            <a:chExt cx="481825" cy="481825"/>
          </a:xfrm>
        </p:grpSpPr>
        <p:sp>
          <p:nvSpPr>
            <p:cNvPr id="520" name="Google Shape;520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2" name="Google Shape;522;p26"/>
          <p:cNvGrpSpPr/>
          <p:nvPr/>
        </p:nvGrpSpPr>
        <p:grpSpPr>
          <a:xfrm>
            <a:off x="7032316" y="2385815"/>
            <a:ext cx="252573" cy="252573"/>
            <a:chOff x="1492675" y="4992125"/>
            <a:chExt cx="481825" cy="481825"/>
          </a:xfrm>
        </p:grpSpPr>
        <p:sp>
          <p:nvSpPr>
            <p:cNvPr id="523" name="Google Shape;523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5" name="Google Shape;525;p26"/>
          <p:cNvGrpSpPr/>
          <p:nvPr/>
        </p:nvGrpSpPr>
        <p:grpSpPr>
          <a:xfrm>
            <a:off x="7032316" y="2808302"/>
            <a:ext cx="252573" cy="252573"/>
            <a:chOff x="1492675" y="4992125"/>
            <a:chExt cx="481825" cy="481825"/>
          </a:xfrm>
        </p:grpSpPr>
        <p:sp>
          <p:nvSpPr>
            <p:cNvPr id="526" name="Google Shape;526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8" name="Google Shape;528;p26"/>
          <p:cNvGrpSpPr/>
          <p:nvPr/>
        </p:nvGrpSpPr>
        <p:grpSpPr>
          <a:xfrm>
            <a:off x="7032316" y="3222990"/>
            <a:ext cx="252573" cy="252573"/>
            <a:chOff x="1492675" y="4992125"/>
            <a:chExt cx="481825" cy="481825"/>
          </a:xfrm>
        </p:grpSpPr>
        <p:sp>
          <p:nvSpPr>
            <p:cNvPr id="529" name="Google Shape;529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1" name="Google Shape;531;p26"/>
          <p:cNvGrpSpPr/>
          <p:nvPr/>
        </p:nvGrpSpPr>
        <p:grpSpPr>
          <a:xfrm>
            <a:off x="7032316" y="3645477"/>
            <a:ext cx="252573" cy="252573"/>
            <a:chOff x="1492675" y="4992125"/>
            <a:chExt cx="481825" cy="481825"/>
          </a:xfrm>
        </p:grpSpPr>
        <p:sp>
          <p:nvSpPr>
            <p:cNvPr id="532" name="Google Shape;532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34" name="Google Shape;534;p26"/>
          <p:cNvSpPr/>
          <p:nvPr/>
        </p:nvSpPr>
        <p:spPr>
          <a:xfrm rot="-2700000">
            <a:off x="3225826" y="1793525"/>
            <a:ext cx="115400" cy="115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6"/>
          <p:cNvSpPr/>
          <p:nvPr/>
        </p:nvSpPr>
        <p:spPr>
          <a:xfrm rot="-2700000">
            <a:off x="4514313" y="1793525"/>
            <a:ext cx="115400" cy="115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/>
          <p:nvPr/>
        </p:nvSpPr>
        <p:spPr>
          <a:xfrm rot="-2700000">
            <a:off x="7100888" y="1793525"/>
            <a:ext cx="115400" cy="1154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6"/>
          <p:cNvGrpSpPr/>
          <p:nvPr/>
        </p:nvGrpSpPr>
        <p:grpSpPr>
          <a:xfrm>
            <a:off x="5734241" y="1971127"/>
            <a:ext cx="252573" cy="252573"/>
            <a:chOff x="1492675" y="4992125"/>
            <a:chExt cx="481825" cy="481825"/>
          </a:xfrm>
        </p:grpSpPr>
        <p:sp>
          <p:nvSpPr>
            <p:cNvPr id="538" name="Google Shape;538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0" name="Google Shape;540;p26"/>
          <p:cNvGrpSpPr/>
          <p:nvPr/>
        </p:nvGrpSpPr>
        <p:grpSpPr>
          <a:xfrm>
            <a:off x="5734241" y="2385815"/>
            <a:ext cx="252573" cy="252573"/>
            <a:chOff x="1492675" y="4992125"/>
            <a:chExt cx="481825" cy="481825"/>
          </a:xfrm>
        </p:grpSpPr>
        <p:sp>
          <p:nvSpPr>
            <p:cNvPr id="541" name="Google Shape;541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3" name="Google Shape;543;p26"/>
          <p:cNvGrpSpPr/>
          <p:nvPr/>
        </p:nvGrpSpPr>
        <p:grpSpPr>
          <a:xfrm>
            <a:off x="5734241" y="2808302"/>
            <a:ext cx="252573" cy="252573"/>
            <a:chOff x="1492675" y="4992125"/>
            <a:chExt cx="481825" cy="481825"/>
          </a:xfrm>
        </p:grpSpPr>
        <p:sp>
          <p:nvSpPr>
            <p:cNvPr id="544" name="Google Shape;544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6" name="Google Shape;546;p26"/>
          <p:cNvGrpSpPr/>
          <p:nvPr/>
        </p:nvGrpSpPr>
        <p:grpSpPr>
          <a:xfrm>
            <a:off x="5734241" y="3222990"/>
            <a:ext cx="252573" cy="252573"/>
            <a:chOff x="1492675" y="4992125"/>
            <a:chExt cx="481825" cy="481825"/>
          </a:xfrm>
        </p:grpSpPr>
        <p:sp>
          <p:nvSpPr>
            <p:cNvPr id="547" name="Google Shape;547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49" name="Google Shape;549;p26"/>
          <p:cNvSpPr/>
          <p:nvPr/>
        </p:nvSpPr>
        <p:spPr>
          <a:xfrm rot="-2700000">
            <a:off x="5807601" y="1793525"/>
            <a:ext cx="115400" cy="115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26"/>
          <p:cNvGrpSpPr/>
          <p:nvPr/>
        </p:nvGrpSpPr>
        <p:grpSpPr>
          <a:xfrm>
            <a:off x="5739028" y="3661065"/>
            <a:ext cx="252573" cy="252573"/>
            <a:chOff x="2085525" y="4992125"/>
            <a:chExt cx="481825" cy="481825"/>
          </a:xfrm>
        </p:grpSpPr>
        <p:sp>
          <p:nvSpPr>
            <p:cNvPr id="551" name="Google Shape;551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27"/>
          <p:cNvGrpSpPr/>
          <p:nvPr/>
        </p:nvGrpSpPr>
        <p:grpSpPr>
          <a:xfrm>
            <a:off x="3305201" y="1348575"/>
            <a:ext cx="2533634" cy="3162875"/>
            <a:chOff x="3305226" y="1453350"/>
            <a:chExt cx="2533634" cy="3162875"/>
          </a:xfrm>
        </p:grpSpPr>
        <p:sp>
          <p:nvSpPr>
            <p:cNvPr id="558" name="Google Shape;558;p27"/>
            <p:cNvSpPr/>
            <p:nvPr/>
          </p:nvSpPr>
          <p:spPr>
            <a:xfrm>
              <a:off x="3361994" y="1836250"/>
              <a:ext cx="2424209" cy="2741650"/>
            </a:xfrm>
            <a:custGeom>
              <a:avLst/>
              <a:gdLst/>
              <a:ahLst/>
              <a:cxnLst/>
              <a:rect l="l" t="t" r="r" b="b"/>
              <a:pathLst>
                <a:path w="58376" h="109666" extrusionOk="0">
                  <a:moveTo>
                    <a:pt x="30598" y="1"/>
                  </a:moveTo>
                  <a:cubicBezTo>
                    <a:pt x="29984" y="1"/>
                    <a:pt x="29369" y="48"/>
                    <a:pt x="28755" y="86"/>
                  </a:cubicBezTo>
                  <a:cubicBezTo>
                    <a:pt x="28054" y="119"/>
                    <a:pt x="27320" y="119"/>
                    <a:pt x="26620" y="119"/>
                  </a:cubicBezTo>
                  <a:cubicBezTo>
                    <a:pt x="26190" y="146"/>
                    <a:pt x="25761" y="237"/>
                    <a:pt x="25314" y="237"/>
                  </a:cubicBezTo>
                  <a:cubicBezTo>
                    <a:pt x="25206" y="237"/>
                    <a:pt x="25096" y="232"/>
                    <a:pt x="24985" y="219"/>
                  </a:cubicBezTo>
                  <a:cubicBezTo>
                    <a:pt x="24940" y="216"/>
                    <a:pt x="24895" y="215"/>
                    <a:pt x="24850" y="215"/>
                  </a:cubicBezTo>
                  <a:cubicBezTo>
                    <a:pt x="24400" y="215"/>
                    <a:pt x="23973" y="352"/>
                    <a:pt x="23518" y="352"/>
                  </a:cubicBezTo>
                  <a:cubicBezTo>
                    <a:pt x="23461" y="355"/>
                    <a:pt x="23405" y="357"/>
                    <a:pt x="23349" y="357"/>
                  </a:cubicBezTo>
                  <a:cubicBezTo>
                    <a:pt x="22947" y="357"/>
                    <a:pt x="22543" y="287"/>
                    <a:pt x="22127" y="287"/>
                  </a:cubicBezTo>
                  <a:cubicBezTo>
                    <a:pt x="21981" y="287"/>
                    <a:pt x="21833" y="295"/>
                    <a:pt x="21683" y="319"/>
                  </a:cubicBezTo>
                  <a:cubicBezTo>
                    <a:pt x="21595" y="332"/>
                    <a:pt x="21483" y="344"/>
                    <a:pt x="21361" y="344"/>
                  </a:cubicBezTo>
                  <a:cubicBezTo>
                    <a:pt x="21161" y="344"/>
                    <a:pt x="20936" y="310"/>
                    <a:pt x="20749" y="186"/>
                  </a:cubicBezTo>
                  <a:cubicBezTo>
                    <a:pt x="20722" y="170"/>
                    <a:pt x="20697" y="163"/>
                    <a:pt x="20672" y="163"/>
                  </a:cubicBezTo>
                  <a:cubicBezTo>
                    <a:pt x="20549" y="163"/>
                    <a:pt x="20444" y="322"/>
                    <a:pt x="20339" y="322"/>
                  </a:cubicBezTo>
                  <a:cubicBezTo>
                    <a:pt x="20331" y="322"/>
                    <a:pt x="20323" y="321"/>
                    <a:pt x="20315" y="319"/>
                  </a:cubicBezTo>
                  <a:cubicBezTo>
                    <a:pt x="20124" y="288"/>
                    <a:pt x="19934" y="277"/>
                    <a:pt x="19745" y="277"/>
                  </a:cubicBezTo>
                  <a:cubicBezTo>
                    <a:pt x="19220" y="277"/>
                    <a:pt x="18705" y="365"/>
                    <a:pt x="18192" y="365"/>
                  </a:cubicBezTo>
                  <a:cubicBezTo>
                    <a:pt x="18088" y="365"/>
                    <a:pt x="17984" y="361"/>
                    <a:pt x="17880" y="352"/>
                  </a:cubicBezTo>
                  <a:cubicBezTo>
                    <a:pt x="17850" y="349"/>
                    <a:pt x="17820" y="347"/>
                    <a:pt x="17790" y="347"/>
                  </a:cubicBezTo>
                  <a:cubicBezTo>
                    <a:pt x="17583" y="347"/>
                    <a:pt x="17374" y="424"/>
                    <a:pt x="17147" y="424"/>
                  </a:cubicBezTo>
                  <a:cubicBezTo>
                    <a:pt x="17114" y="424"/>
                    <a:pt x="17080" y="423"/>
                    <a:pt x="17046" y="419"/>
                  </a:cubicBezTo>
                  <a:cubicBezTo>
                    <a:pt x="16751" y="377"/>
                    <a:pt x="16442" y="335"/>
                    <a:pt x="16137" y="335"/>
                  </a:cubicBezTo>
                  <a:cubicBezTo>
                    <a:pt x="15960" y="335"/>
                    <a:pt x="15784" y="349"/>
                    <a:pt x="15612" y="386"/>
                  </a:cubicBezTo>
                  <a:cubicBezTo>
                    <a:pt x="15545" y="397"/>
                    <a:pt x="15482" y="401"/>
                    <a:pt x="15422" y="401"/>
                  </a:cubicBezTo>
                  <a:cubicBezTo>
                    <a:pt x="15301" y="401"/>
                    <a:pt x="15189" y="386"/>
                    <a:pt x="15078" y="386"/>
                  </a:cubicBezTo>
                  <a:cubicBezTo>
                    <a:pt x="14773" y="386"/>
                    <a:pt x="14457" y="364"/>
                    <a:pt x="14149" y="364"/>
                  </a:cubicBezTo>
                  <a:cubicBezTo>
                    <a:pt x="13918" y="364"/>
                    <a:pt x="13692" y="376"/>
                    <a:pt x="13477" y="419"/>
                  </a:cubicBezTo>
                  <a:cubicBezTo>
                    <a:pt x="12843" y="553"/>
                    <a:pt x="12176" y="586"/>
                    <a:pt x="11509" y="653"/>
                  </a:cubicBezTo>
                  <a:cubicBezTo>
                    <a:pt x="10709" y="719"/>
                    <a:pt x="9841" y="786"/>
                    <a:pt x="9074" y="1020"/>
                  </a:cubicBezTo>
                  <a:cubicBezTo>
                    <a:pt x="7873" y="1420"/>
                    <a:pt x="6672" y="1820"/>
                    <a:pt x="5538" y="2421"/>
                  </a:cubicBezTo>
                  <a:cubicBezTo>
                    <a:pt x="4671" y="2854"/>
                    <a:pt x="3970" y="3421"/>
                    <a:pt x="3337" y="4055"/>
                  </a:cubicBezTo>
                  <a:cubicBezTo>
                    <a:pt x="2336" y="5089"/>
                    <a:pt x="1902" y="6523"/>
                    <a:pt x="1402" y="7858"/>
                  </a:cubicBezTo>
                  <a:cubicBezTo>
                    <a:pt x="1235" y="8358"/>
                    <a:pt x="1002" y="8858"/>
                    <a:pt x="1102" y="9459"/>
                  </a:cubicBezTo>
                  <a:cubicBezTo>
                    <a:pt x="1135" y="9792"/>
                    <a:pt x="835" y="10093"/>
                    <a:pt x="768" y="10426"/>
                  </a:cubicBezTo>
                  <a:cubicBezTo>
                    <a:pt x="568" y="11227"/>
                    <a:pt x="468" y="12027"/>
                    <a:pt x="468" y="12795"/>
                  </a:cubicBezTo>
                  <a:cubicBezTo>
                    <a:pt x="468" y="13595"/>
                    <a:pt x="234" y="14362"/>
                    <a:pt x="268" y="15196"/>
                  </a:cubicBezTo>
                  <a:cubicBezTo>
                    <a:pt x="334" y="16064"/>
                    <a:pt x="101" y="16964"/>
                    <a:pt x="134" y="17865"/>
                  </a:cubicBezTo>
                  <a:cubicBezTo>
                    <a:pt x="234" y="19366"/>
                    <a:pt x="168" y="20900"/>
                    <a:pt x="234" y="22435"/>
                  </a:cubicBezTo>
                  <a:cubicBezTo>
                    <a:pt x="268" y="23402"/>
                    <a:pt x="234" y="24370"/>
                    <a:pt x="268" y="25337"/>
                  </a:cubicBezTo>
                  <a:cubicBezTo>
                    <a:pt x="301" y="26304"/>
                    <a:pt x="201" y="27272"/>
                    <a:pt x="268" y="28239"/>
                  </a:cubicBezTo>
                  <a:cubicBezTo>
                    <a:pt x="334" y="29206"/>
                    <a:pt x="201" y="30140"/>
                    <a:pt x="234" y="31108"/>
                  </a:cubicBezTo>
                  <a:cubicBezTo>
                    <a:pt x="268" y="31742"/>
                    <a:pt x="268" y="32409"/>
                    <a:pt x="234" y="33042"/>
                  </a:cubicBezTo>
                  <a:cubicBezTo>
                    <a:pt x="234" y="33643"/>
                    <a:pt x="168" y="34243"/>
                    <a:pt x="168" y="34844"/>
                  </a:cubicBezTo>
                  <a:cubicBezTo>
                    <a:pt x="168" y="35411"/>
                    <a:pt x="168" y="36011"/>
                    <a:pt x="134" y="36578"/>
                  </a:cubicBezTo>
                  <a:cubicBezTo>
                    <a:pt x="1" y="37512"/>
                    <a:pt x="134" y="38413"/>
                    <a:pt x="101" y="39347"/>
                  </a:cubicBezTo>
                  <a:cubicBezTo>
                    <a:pt x="1" y="40514"/>
                    <a:pt x="168" y="41682"/>
                    <a:pt x="134" y="42849"/>
                  </a:cubicBezTo>
                  <a:cubicBezTo>
                    <a:pt x="101" y="43850"/>
                    <a:pt x="201" y="44784"/>
                    <a:pt x="134" y="45785"/>
                  </a:cubicBezTo>
                  <a:cubicBezTo>
                    <a:pt x="101" y="46552"/>
                    <a:pt x="234" y="47353"/>
                    <a:pt x="268" y="48120"/>
                  </a:cubicBezTo>
                  <a:cubicBezTo>
                    <a:pt x="334" y="49387"/>
                    <a:pt x="368" y="50655"/>
                    <a:pt x="468" y="51923"/>
                  </a:cubicBezTo>
                  <a:cubicBezTo>
                    <a:pt x="535" y="53157"/>
                    <a:pt x="601" y="54424"/>
                    <a:pt x="635" y="55659"/>
                  </a:cubicBezTo>
                  <a:cubicBezTo>
                    <a:pt x="668" y="56126"/>
                    <a:pt x="701" y="56593"/>
                    <a:pt x="735" y="57060"/>
                  </a:cubicBezTo>
                  <a:cubicBezTo>
                    <a:pt x="768" y="57860"/>
                    <a:pt x="701" y="58661"/>
                    <a:pt x="701" y="59461"/>
                  </a:cubicBezTo>
                  <a:cubicBezTo>
                    <a:pt x="701" y="60796"/>
                    <a:pt x="635" y="62130"/>
                    <a:pt x="768" y="63498"/>
                  </a:cubicBezTo>
                  <a:cubicBezTo>
                    <a:pt x="868" y="64432"/>
                    <a:pt x="735" y="65366"/>
                    <a:pt x="902" y="66333"/>
                  </a:cubicBezTo>
                  <a:cubicBezTo>
                    <a:pt x="935" y="66533"/>
                    <a:pt x="968" y="66933"/>
                    <a:pt x="902" y="67000"/>
                  </a:cubicBezTo>
                  <a:cubicBezTo>
                    <a:pt x="568" y="67400"/>
                    <a:pt x="1002" y="67701"/>
                    <a:pt x="1002" y="68068"/>
                  </a:cubicBezTo>
                  <a:cubicBezTo>
                    <a:pt x="968" y="68535"/>
                    <a:pt x="1168" y="69002"/>
                    <a:pt x="1135" y="69469"/>
                  </a:cubicBezTo>
                  <a:cubicBezTo>
                    <a:pt x="1135" y="69669"/>
                    <a:pt x="868" y="69802"/>
                    <a:pt x="968" y="69902"/>
                  </a:cubicBezTo>
                  <a:cubicBezTo>
                    <a:pt x="1369" y="70302"/>
                    <a:pt x="1035" y="70769"/>
                    <a:pt x="1168" y="71203"/>
                  </a:cubicBezTo>
                  <a:cubicBezTo>
                    <a:pt x="1235" y="71437"/>
                    <a:pt x="935" y="71570"/>
                    <a:pt x="1035" y="71737"/>
                  </a:cubicBezTo>
                  <a:cubicBezTo>
                    <a:pt x="1235" y="72104"/>
                    <a:pt x="1168" y="72471"/>
                    <a:pt x="1135" y="72838"/>
                  </a:cubicBezTo>
                  <a:cubicBezTo>
                    <a:pt x="1102" y="73471"/>
                    <a:pt x="1102" y="74105"/>
                    <a:pt x="1035" y="74739"/>
                  </a:cubicBezTo>
                  <a:cubicBezTo>
                    <a:pt x="968" y="75373"/>
                    <a:pt x="1035" y="76073"/>
                    <a:pt x="1035" y="76774"/>
                  </a:cubicBezTo>
                  <a:cubicBezTo>
                    <a:pt x="1035" y="77007"/>
                    <a:pt x="868" y="77274"/>
                    <a:pt x="902" y="77341"/>
                  </a:cubicBezTo>
                  <a:cubicBezTo>
                    <a:pt x="1135" y="78008"/>
                    <a:pt x="1068" y="78675"/>
                    <a:pt x="935" y="79309"/>
                  </a:cubicBezTo>
                  <a:cubicBezTo>
                    <a:pt x="801" y="80143"/>
                    <a:pt x="801" y="80977"/>
                    <a:pt x="801" y="81811"/>
                  </a:cubicBezTo>
                  <a:cubicBezTo>
                    <a:pt x="801" y="82745"/>
                    <a:pt x="668" y="83679"/>
                    <a:pt x="768" y="84613"/>
                  </a:cubicBezTo>
                  <a:cubicBezTo>
                    <a:pt x="768" y="84813"/>
                    <a:pt x="801" y="85013"/>
                    <a:pt x="801" y="85246"/>
                  </a:cubicBezTo>
                  <a:cubicBezTo>
                    <a:pt x="801" y="85447"/>
                    <a:pt x="801" y="85980"/>
                    <a:pt x="801" y="86581"/>
                  </a:cubicBezTo>
                  <a:cubicBezTo>
                    <a:pt x="801" y="86981"/>
                    <a:pt x="768" y="87381"/>
                    <a:pt x="768" y="87815"/>
                  </a:cubicBezTo>
                  <a:cubicBezTo>
                    <a:pt x="801" y="87882"/>
                    <a:pt x="801" y="87915"/>
                    <a:pt x="801" y="87948"/>
                  </a:cubicBezTo>
                  <a:cubicBezTo>
                    <a:pt x="801" y="88782"/>
                    <a:pt x="801" y="89483"/>
                    <a:pt x="768" y="89516"/>
                  </a:cubicBezTo>
                  <a:cubicBezTo>
                    <a:pt x="668" y="90317"/>
                    <a:pt x="668" y="91151"/>
                    <a:pt x="701" y="91918"/>
                  </a:cubicBezTo>
                  <a:cubicBezTo>
                    <a:pt x="768" y="92919"/>
                    <a:pt x="635" y="93953"/>
                    <a:pt x="835" y="94953"/>
                  </a:cubicBezTo>
                  <a:cubicBezTo>
                    <a:pt x="968" y="95587"/>
                    <a:pt x="902" y="96288"/>
                    <a:pt x="1035" y="96955"/>
                  </a:cubicBezTo>
                  <a:cubicBezTo>
                    <a:pt x="1202" y="97889"/>
                    <a:pt x="1102" y="98856"/>
                    <a:pt x="1302" y="99790"/>
                  </a:cubicBezTo>
                  <a:cubicBezTo>
                    <a:pt x="1502" y="100624"/>
                    <a:pt x="1469" y="101458"/>
                    <a:pt x="1802" y="102292"/>
                  </a:cubicBezTo>
                  <a:cubicBezTo>
                    <a:pt x="2069" y="102959"/>
                    <a:pt x="2403" y="103560"/>
                    <a:pt x="2703" y="104160"/>
                  </a:cubicBezTo>
                  <a:cubicBezTo>
                    <a:pt x="2936" y="104694"/>
                    <a:pt x="3503" y="104894"/>
                    <a:pt x="3770" y="105361"/>
                  </a:cubicBezTo>
                  <a:cubicBezTo>
                    <a:pt x="4037" y="105761"/>
                    <a:pt x="4437" y="105961"/>
                    <a:pt x="4704" y="106328"/>
                  </a:cubicBezTo>
                  <a:cubicBezTo>
                    <a:pt x="4938" y="106628"/>
                    <a:pt x="5371" y="106795"/>
                    <a:pt x="5772" y="106995"/>
                  </a:cubicBezTo>
                  <a:cubicBezTo>
                    <a:pt x="6339" y="107262"/>
                    <a:pt x="6906" y="107629"/>
                    <a:pt x="7540" y="107829"/>
                  </a:cubicBezTo>
                  <a:cubicBezTo>
                    <a:pt x="8173" y="108029"/>
                    <a:pt x="8807" y="108163"/>
                    <a:pt x="9441" y="108330"/>
                  </a:cubicBezTo>
                  <a:cubicBezTo>
                    <a:pt x="10008" y="108496"/>
                    <a:pt x="10608" y="108563"/>
                    <a:pt x="11176" y="108630"/>
                  </a:cubicBezTo>
                  <a:cubicBezTo>
                    <a:pt x="11317" y="108638"/>
                    <a:pt x="11461" y="108640"/>
                    <a:pt x="11606" y="108640"/>
                  </a:cubicBezTo>
                  <a:cubicBezTo>
                    <a:pt x="11751" y="108640"/>
                    <a:pt x="11897" y="108638"/>
                    <a:pt x="12043" y="108638"/>
                  </a:cubicBezTo>
                  <a:cubicBezTo>
                    <a:pt x="12335" y="108638"/>
                    <a:pt x="12627" y="108647"/>
                    <a:pt x="12910" y="108697"/>
                  </a:cubicBezTo>
                  <a:cubicBezTo>
                    <a:pt x="12932" y="108699"/>
                    <a:pt x="12953" y="108700"/>
                    <a:pt x="12975" y="108700"/>
                  </a:cubicBezTo>
                  <a:cubicBezTo>
                    <a:pt x="13119" y="108700"/>
                    <a:pt x="13264" y="108648"/>
                    <a:pt x="13422" y="108648"/>
                  </a:cubicBezTo>
                  <a:cubicBezTo>
                    <a:pt x="13533" y="108648"/>
                    <a:pt x="13650" y="108674"/>
                    <a:pt x="13777" y="108763"/>
                  </a:cubicBezTo>
                  <a:cubicBezTo>
                    <a:pt x="13861" y="108830"/>
                    <a:pt x="14036" y="108838"/>
                    <a:pt x="14228" y="108838"/>
                  </a:cubicBezTo>
                  <a:cubicBezTo>
                    <a:pt x="14292" y="108838"/>
                    <a:pt x="14357" y="108837"/>
                    <a:pt x="14422" y="108837"/>
                  </a:cubicBezTo>
                  <a:cubicBezTo>
                    <a:pt x="14552" y="108837"/>
                    <a:pt x="14678" y="108841"/>
                    <a:pt x="14778" y="108863"/>
                  </a:cubicBezTo>
                  <a:cubicBezTo>
                    <a:pt x="15109" y="108940"/>
                    <a:pt x="15499" y="109075"/>
                    <a:pt x="15843" y="109075"/>
                  </a:cubicBezTo>
                  <a:cubicBezTo>
                    <a:pt x="15949" y="109075"/>
                    <a:pt x="16051" y="109062"/>
                    <a:pt x="16146" y="109030"/>
                  </a:cubicBezTo>
                  <a:cubicBezTo>
                    <a:pt x="16353" y="108984"/>
                    <a:pt x="16552" y="108966"/>
                    <a:pt x="16747" y="108966"/>
                  </a:cubicBezTo>
                  <a:cubicBezTo>
                    <a:pt x="17115" y="108966"/>
                    <a:pt x="17464" y="109031"/>
                    <a:pt x="17814" y="109097"/>
                  </a:cubicBezTo>
                  <a:cubicBezTo>
                    <a:pt x="18130" y="109147"/>
                    <a:pt x="18447" y="109164"/>
                    <a:pt x="18760" y="109164"/>
                  </a:cubicBezTo>
                  <a:cubicBezTo>
                    <a:pt x="19073" y="109164"/>
                    <a:pt x="19381" y="109147"/>
                    <a:pt x="19682" y="109130"/>
                  </a:cubicBezTo>
                  <a:cubicBezTo>
                    <a:pt x="20222" y="109130"/>
                    <a:pt x="20745" y="109384"/>
                    <a:pt x="21276" y="109384"/>
                  </a:cubicBezTo>
                  <a:cubicBezTo>
                    <a:pt x="21466" y="109384"/>
                    <a:pt x="21657" y="109351"/>
                    <a:pt x="21850" y="109264"/>
                  </a:cubicBezTo>
                  <a:cubicBezTo>
                    <a:pt x="21992" y="109441"/>
                    <a:pt x="22147" y="109493"/>
                    <a:pt x="22310" y="109493"/>
                  </a:cubicBezTo>
                  <a:cubicBezTo>
                    <a:pt x="22534" y="109493"/>
                    <a:pt x="22774" y="109395"/>
                    <a:pt x="23018" y="109395"/>
                  </a:cubicBezTo>
                  <a:cubicBezTo>
                    <a:pt x="23096" y="109395"/>
                    <a:pt x="23173" y="109405"/>
                    <a:pt x="23251" y="109430"/>
                  </a:cubicBezTo>
                  <a:cubicBezTo>
                    <a:pt x="23434" y="109497"/>
                    <a:pt x="23676" y="109522"/>
                    <a:pt x="23935" y="109522"/>
                  </a:cubicBezTo>
                  <a:cubicBezTo>
                    <a:pt x="24193" y="109522"/>
                    <a:pt x="24468" y="109497"/>
                    <a:pt x="24719" y="109464"/>
                  </a:cubicBezTo>
                  <a:cubicBezTo>
                    <a:pt x="24791" y="109464"/>
                    <a:pt x="24864" y="109323"/>
                    <a:pt x="24937" y="109323"/>
                  </a:cubicBezTo>
                  <a:cubicBezTo>
                    <a:pt x="24964" y="109323"/>
                    <a:pt x="24991" y="109343"/>
                    <a:pt x="25019" y="109397"/>
                  </a:cubicBezTo>
                  <a:cubicBezTo>
                    <a:pt x="25093" y="109546"/>
                    <a:pt x="25168" y="109595"/>
                    <a:pt x="25245" y="109595"/>
                  </a:cubicBezTo>
                  <a:cubicBezTo>
                    <a:pt x="25341" y="109595"/>
                    <a:pt x="25442" y="109519"/>
                    <a:pt x="25552" y="109464"/>
                  </a:cubicBezTo>
                  <a:cubicBezTo>
                    <a:pt x="25669" y="109414"/>
                    <a:pt x="25778" y="109389"/>
                    <a:pt x="25886" y="109389"/>
                  </a:cubicBezTo>
                  <a:cubicBezTo>
                    <a:pt x="25994" y="109389"/>
                    <a:pt x="26103" y="109414"/>
                    <a:pt x="26220" y="109464"/>
                  </a:cubicBezTo>
                  <a:cubicBezTo>
                    <a:pt x="26420" y="109531"/>
                    <a:pt x="26687" y="109497"/>
                    <a:pt x="26887" y="109531"/>
                  </a:cubicBezTo>
                  <a:cubicBezTo>
                    <a:pt x="26928" y="109543"/>
                    <a:pt x="26968" y="109548"/>
                    <a:pt x="27007" y="109548"/>
                  </a:cubicBezTo>
                  <a:cubicBezTo>
                    <a:pt x="27226" y="109548"/>
                    <a:pt x="27417" y="109386"/>
                    <a:pt x="27601" y="109386"/>
                  </a:cubicBezTo>
                  <a:cubicBezTo>
                    <a:pt x="27653" y="109386"/>
                    <a:pt x="27703" y="109399"/>
                    <a:pt x="27754" y="109430"/>
                  </a:cubicBezTo>
                  <a:cubicBezTo>
                    <a:pt x="27897" y="109520"/>
                    <a:pt x="28069" y="109552"/>
                    <a:pt x="28219" y="109552"/>
                  </a:cubicBezTo>
                  <a:cubicBezTo>
                    <a:pt x="28347" y="109552"/>
                    <a:pt x="28459" y="109528"/>
                    <a:pt x="28521" y="109497"/>
                  </a:cubicBezTo>
                  <a:cubicBezTo>
                    <a:pt x="28679" y="109442"/>
                    <a:pt x="28833" y="109422"/>
                    <a:pt x="28986" y="109422"/>
                  </a:cubicBezTo>
                  <a:cubicBezTo>
                    <a:pt x="29351" y="109422"/>
                    <a:pt x="29706" y="109533"/>
                    <a:pt x="30059" y="109533"/>
                  </a:cubicBezTo>
                  <a:cubicBezTo>
                    <a:pt x="30091" y="109533"/>
                    <a:pt x="30124" y="109533"/>
                    <a:pt x="30156" y="109531"/>
                  </a:cubicBezTo>
                  <a:cubicBezTo>
                    <a:pt x="30421" y="109506"/>
                    <a:pt x="30686" y="109413"/>
                    <a:pt x="30963" y="109413"/>
                  </a:cubicBezTo>
                  <a:cubicBezTo>
                    <a:pt x="31070" y="109413"/>
                    <a:pt x="31179" y="109427"/>
                    <a:pt x="31290" y="109464"/>
                  </a:cubicBezTo>
                  <a:cubicBezTo>
                    <a:pt x="31390" y="109489"/>
                    <a:pt x="31491" y="109666"/>
                    <a:pt x="31606" y="109666"/>
                  </a:cubicBezTo>
                  <a:cubicBezTo>
                    <a:pt x="31643" y="109666"/>
                    <a:pt x="31682" y="109647"/>
                    <a:pt x="31724" y="109597"/>
                  </a:cubicBezTo>
                  <a:cubicBezTo>
                    <a:pt x="31874" y="109437"/>
                    <a:pt x="32036" y="109388"/>
                    <a:pt x="32203" y="109388"/>
                  </a:cubicBezTo>
                  <a:cubicBezTo>
                    <a:pt x="32466" y="109388"/>
                    <a:pt x="32740" y="109509"/>
                    <a:pt x="32998" y="109509"/>
                  </a:cubicBezTo>
                  <a:cubicBezTo>
                    <a:pt x="33123" y="109509"/>
                    <a:pt x="33244" y="109481"/>
                    <a:pt x="33358" y="109397"/>
                  </a:cubicBezTo>
                  <a:cubicBezTo>
                    <a:pt x="33454" y="109483"/>
                    <a:pt x="33552" y="109512"/>
                    <a:pt x="33653" y="109512"/>
                  </a:cubicBezTo>
                  <a:cubicBezTo>
                    <a:pt x="33851" y="109512"/>
                    <a:pt x="34060" y="109402"/>
                    <a:pt x="34279" y="109402"/>
                  </a:cubicBezTo>
                  <a:cubicBezTo>
                    <a:pt x="34338" y="109402"/>
                    <a:pt x="34398" y="109410"/>
                    <a:pt x="34459" y="109430"/>
                  </a:cubicBezTo>
                  <a:cubicBezTo>
                    <a:pt x="34539" y="109457"/>
                    <a:pt x="34663" y="109549"/>
                    <a:pt x="34830" y="109549"/>
                  </a:cubicBezTo>
                  <a:cubicBezTo>
                    <a:pt x="34871" y="109549"/>
                    <a:pt x="34914" y="109544"/>
                    <a:pt x="34959" y="109531"/>
                  </a:cubicBezTo>
                  <a:cubicBezTo>
                    <a:pt x="35593" y="109297"/>
                    <a:pt x="36293" y="109297"/>
                    <a:pt x="36961" y="109197"/>
                  </a:cubicBezTo>
                  <a:cubicBezTo>
                    <a:pt x="37661" y="109097"/>
                    <a:pt x="38362" y="108930"/>
                    <a:pt x="39095" y="108930"/>
                  </a:cubicBezTo>
                  <a:cubicBezTo>
                    <a:pt x="39389" y="108930"/>
                    <a:pt x="39747" y="108717"/>
                    <a:pt x="40015" y="108717"/>
                  </a:cubicBezTo>
                  <a:cubicBezTo>
                    <a:pt x="40081" y="108717"/>
                    <a:pt x="40143" y="108730"/>
                    <a:pt x="40196" y="108763"/>
                  </a:cubicBezTo>
                  <a:cubicBezTo>
                    <a:pt x="40392" y="108866"/>
                    <a:pt x="40581" y="108902"/>
                    <a:pt x="40764" y="108902"/>
                  </a:cubicBezTo>
                  <a:cubicBezTo>
                    <a:pt x="41176" y="108902"/>
                    <a:pt x="41562" y="108720"/>
                    <a:pt x="41931" y="108697"/>
                  </a:cubicBezTo>
                  <a:cubicBezTo>
                    <a:pt x="42465" y="108630"/>
                    <a:pt x="42998" y="108730"/>
                    <a:pt x="43565" y="108563"/>
                  </a:cubicBezTo>
                  <a:cubicBezTo>
                    <a:pt x="44032" y="108430"/>
                    <a:pt x="44633" y="108496"/>
                    <a:pt x="45133" y="108363"/>
                  </a:cubicBezTo>
                  <a:cubicBezTo>
                    <a:pt x="45433" y="108263"/>
                    <a:pt x="45734" y="108296"/>
                    <a:pt x="46034" y="108230"/>
                  </a:cubicBezTo>
                  <a:cubicBezTo>
                    <a:pt x="46343" y="108117"/>
                    <a:pt x="46652" y="107981"/>
                    <a:pt x="46962" y="107981"/>
                  </a:cubicBezTo>
                  <a:cubicBezTo>
                    <a:pt x="47019" y="107981"/>
                    <a:pt x="47077" y="107986"/>
                    <a:pt x="47135" y="107996"/>
                  </a:cubicBezTo>
                  <a:cubicBezTo>
                    <a:pt x="47219" y="108024"/>
                    <a:pt x="47304" y="108035"/>
                    <a:pt x="47386" y="108035"/>
                  </a:cubicBezTo>
                  <a:cubicBezTo>
                    <a:pt x="47498" y="108035"/>
                    <a:pt x="47605" y="108015"/>
                    <a:pt x="47702" y="107996"/>
                  </a:cubicBezTo>
                  <a:cubicBezTo>
                    <a:pt x="48335" y="107796"/>
                    <a:pt x="49036" y="107863"/>
                    <a:pt x="49636" y="107496"/>
                  </a:cubicBezTo>
                  <a:cubicBezTo>
                    <a:pt x="49836" y="107362"/>
                    <a:pt x="50203" y="107262"/>
                    <a:pt x="50504" y="107229"/>
                  </a:cubicBezTo>
                  <a:cubicBezTo>
                    <a:pt x="50904" y="107162"/>
                    <a:pt x="51271" y="107129"/>
                    <a:pt x="51604" y="106895"/>
                  </a:cubicBezTo>
                  <a:cubicBezTo>
                    <a:pt x="52372" y="106395"/>
                    <a:pt x="53105" y="105895"/>
                    <a:pt x="53673" y="105094"/>
                  </a:cubicBezTo>
                  <a:cubicBezTo>
                    <a:pt x="53873" y="104794"/>
                    <a:pt x="54140" y="104394"/>
                    <a:pt x="54473" y="104193"/>
                  </a:cubicBezTo>
                  <a:cubicBezTo>
                    <a:pt x="55374" y="103693"/>
                    <a:pt x="55507" y="102759"/>
                    <a:pt x="55807" y="101925"/>
                  </a:cubicBezTo>
                  <a:cubicBezTo>
                    <a:pt x="56074" y="101258"/>
                    <a:pt x="56174" y="100491"/>
                    <a:pt x="56374" y="99824"/>
                  </a:cubicBezTo>
                  <a:cubicBezTo>
                    <a:pt x="56641" y="99023"/>
                    <a:pt x="56608" y="98222"/>
                    <a:pt x="56708" y="97455"/>
                  </a:cubicBezTo>
                  <a:cubicBezTo>
                    <a:pt x="56808" y="96555"/>
                    <a:pt x="56741" y="95654"/>
                    <a:pt x="56775" y="94787"/>
                  </a:cubicBezTo>
                  <a:cubicBezTo>
                    <a:pt x="56841" y="93753"/>
                    <a:pt x="56708" y="92752"/>
                    <a:pt x="56841" y="91718"/>
                  </a:cubicBezTo>
                  <a:cubicBezTo>
                    <a:pt x="56908" y="91284"/>
                    <a:pt x="56875" y="90717"/>
                    <a:pt x="56808" y="90217"/>
                  </a:cubicBezTo>
                  <a:cubicBezTo>
                    <a:pt x="56708" y="89183"/>
                    <a:pt x="56741" y="88182"/>
                    <a:pt x="56841" y="87148"/>
                  </a:cubicBezTo>
                  <a:cubicBezTo>
                    <a:pt x="56875" y="87081"/>
                    <a:pt x="56841" y="85980"/>
                    <a:pt x="56808" y="84613"/>
                  </a:cubicBezTo>
                  <a:cubicBezTo>
                    <a:pt x="56841" y="84246"/>
                    <a:pt x="56908" y="83912"/>
                    <a:pt x="56875" y="83545"/>
                  </a:cubicBezTo>
                  <a:cubicBezTo>
                    <a:pt x="56841" y="83212"/>
                    <a:pt x="56808" y="82811"/>
                    <a:pt x="56841" y="82444"/>
                  </a:cubicBezTo>
                  <a:cubicBezTo>
                    <a:pt x="56908" y="81877"/>
                    <a:pt x="56875" y="81310"/>
                    <a:pt x="56908" y="80743"/>
                  </a:cubicBezTo>
                  <a:cubicBezTo>
                    <a:pt x="56975" y="80276"/>
                    <a:pt x="56908" y="79776"/>
                    <a:pt x="56908" y="79276"/>
                  </a:cubicBezTo>
                  <a:cubicBezTo>
                    <a:pt x="56942" y="78108"/>
                    <a:pt x="57075" y="76974"/>
                    <a:pt x="57108" y="75806"/>
                  </a:cubicBezTo>
                  <a:cubicBezTo>
                    <a:pt x="57142" y="75039"/>
                    <a:pt x="57142" y="74205"/>
                    <a:pt x="57175" y="73438"/>
                  </a:cubicBezTo>
                  <a:cubicBezTo>
                    <a:pt x="57208" y="72037"/>
                    <a:pt x="57208" y="70669"/>
                    <a:pt x="57308" y="69268"/>
                  </a:cubicBezTo>
                  <a:cubicBezTo>
                    <a:pt x="57342" y="68901"/>
                    <a:pt x="57308" y="68568"/>
                    <a:pt x="57342" y="68201"/>
                  </a:cubicBezTo>
                  <a:cubicBezTo>
                    <a:pt x="57342" y="67367"/>
                    <a:pt x="57375" y="66566"/>
                    <a:pt x="57409" y="65733"/>
                  </a:cubicBezTo>
                  <a:cubicBezTo>
                    <a:pt x="57409" y="65032"/>
                    <a:pt x="57375" y="64332"/>
                    <a:pt x="57375" y="63664"/>
                  </a:cubicBezTo>
                  <a:cubicBezTo>
                    <a:pt x="57342" y="62697"/>
                    <a:pt x="57442" y="61763"/>
                    <a:pt x="57342" y="60829"/>
                  </a:cubicBezTo>
                  <a:cubicBezTo>
                    <a:pt x="57208" y="59828"/>
                    <a:pt x="57242" y="58828"/>
                    <a:pt x="57242" y="57827"/>
                  </a:cubicBezTo>
                  <a:cubicBezTo>
                    <a:pt x="57208" y="57226"/>
                    <a:pt x="57308" y="56626"/>
                    <a:pt x="57175" y="56059"/>
                  </a:cubicBezTo>
                  <a:cubicBezTo>
                    <a:pt x="57042" y="55559"/>
                    <a:pt x="56942" y="55092"/>
                    <a:pt x="56908" y="54558"/>
                  </a:cubicBezTo>
                  <a:cubicBezTo>
                    <a:pt x="56908" y="53691"/>
                    <a:pt x="56808" y="52857"/>
                    <a:pt x="56908" y="51956"/>
                  </a:cubicBezTo>
                  <a:cubicBezTo>
                    <a:pt x="56975" y="51356"/>
                    <a:pt x="56808" y="50688"/>
                    <a:pt x="56841" y="50055"/>
                  </a:cubicBezTo>
                  <a:cubicBezTo>
                    <a:pt x="56908" y="49287"/>
                    <a:pt x="56975" y="48520"/>
                    <a:pt x="57075" y="47786"/>
                  </a:cubicBezTo>
                  <a:cubicBezTo>
                    <a:pt x="57208" y="47019"/>
                    <a:pt x="57275" y="46219"/>
                    <a:pt x="57275" y="45485"/>
                  </a:cubicBezTo>
                  <a:cubicBezTo>
                    <a:pt x="57308" y="44551"/>
                    <a:pt x="57208" y="43617"/>
                    <a:pt x="57242" y="42683"/>
                  </a:cubicBezTo>
                  <a:cubicBezTo>
                    <a:pt x="57242" y="42416"/>
                    <a:pt x="57175" y="42149"/>
                    <a:pt x="57208" y="41915"/>
                  </a:cubicBezTo>
                  <a:cubicBezTo>
                    <a:pt x="57242" y="40915"/>
                    <a:pt x="57308" y="39881"/>
                    <a:pt x="57308" y="38847"/>
                  </a:cubicBezTo>
                  <a:cubicBezTo>
                    <a:pt x="57308" y="38413"/>
                    <a:pt x="57175" y="37946"/>
                    <a:pt x="57242" y="37546"/>
                  </a:cubicBezTo>
                  <a:cubicBezTo>
                    <a:pt x="57409" y="36311"/>
                    <a:pt x="57475" y="35044"/>
                    <a:pt x="57475" y="33810"/>
                  </a:cubicBezTo>
                  <a:cubicBezTo>
                    <a:pt x="57475" y="32676"/>
                    <a:pt x="57575" y="31508"/>
                    <a:pt x="57575" y="30374"/>
                  </a:cubicBezTo>
                  <a:cubicBezTo>
                    <a:pt x="57575" y="29640"/>
                    <a:pt x="57609" y="28906"/>
                    <a:pt x="57675" y="28172"/>
                  </a:cubicBezTo>
                  <a:cubicBezTo>
                    <a:pt x="57709" y="27538"/>
                    <a:pt x="57742" y="26905"/>
                    <a:pt x="57709" y="26238"/>
                  </a:cubicBezTo>
                  <a:cubicBezTo>
                    <a:pt x="57675" y="25771"/>
                    <a:pt x="57809" y="25237"/>
                    <a:pt x="57742" y="24736"/>
                  </a:cubicBezTo>
                  <a:cubicBezTo>
                    <a:pt x="57642" y="24336"/>
                    <a:pt x="57675" y="23936"/>
                    <a:pt x="57709" y="23536"/>
                  </a:cubicBezTo>
                  <a:cubicBezTo>
                    <a:pt x="57742" y="23402"/>
                    <a:pt x="57842" y="23302"/>
                    <a:pt x="57775" y="23135"/>
                  </a:cubicBezTo>
                  <a:cubicBezTo>
                    <a:pt x="57509" y="22401"/>
                    <a:pt x="58076" y="21668"/>
                    <a:pt x="57809" y="20867"/>
                  </a:cubicBezTo>
                  <a:cubicBezTo>
                    <a:pt x="57675" y="20567"/>
                    <a:pt x="57876" y="20133"/>
                    <a:pt x="57876" y="19766"/>
                  </a:cubicBezTo>
                  <a:cubicBezTo>
                    <a:pt x="57942" y="18599"/>
                    <a:pt x="57842" y="17398"/>
                    <a:pt x="57876" y="16230"/>
                  </a:cubicBezTo>
                  <a:cubicBezTo>
                    <a:pt x="57876" y="15296"/>
                    <a:pt x="58042" y="14362"/>
                    <a:pt x="57909" y="13428"/>
                  </a:cubicBezTo>
                  <a:cubicBezTo>
                    <a:pt x="57876" y="13262"/>
                    <a:pt x="57876" y="12928"/>
                    <a:pt x="58009" y="12828"/>
                  </a:cubicBezTo>
                  <a:cubicBezTo>
                    <a:pt x="58376" y="12428"/>
                    <a:pt x="58376" y="11861"/>
                    <a:pt x="58242" y="11494"/>
                  </a:cubicBezTo>
                  <a:cubicBezTo>
                    <a:pt x="57942" y="10760"/>
                    <a:pt x="58209" y="10026"/>
                    <a:pt x="58142" y="9292"/>
                  </a:cubicBezTo>
                  <a:cubicBezTo>
                    <a:pt x="58109" y="8758"/>
                    <a:pt x="58042" y="8225"/>
                    <a:pt x="57876" y="7724"/>
                  </a:cubicBezTo>
                  <a:cubicBezTo>
                    <a:pt x="57675" y="7191"/>
                    <a:pt x="57442" y="6657"/>
                    <a:pt x="57175" y="6123"/>
                  </a:cubicBezTo>
                  <a:cubicBezTo>
                    <a:pt x="56975" y="5756"/>
                    <a:pt x="56741" y="5323"/>
                    <a:pt x="56475" y="5056"/>
                  </a:cubicBezTo>
                  <a:cubicBezTo>
                    <a:pt x="56208" y="4822"/>
                    <a:pt x="55974" y="4522"/>
                    <a:pt x="55641" y="4289"/>
                  </a:cubicBezTo>
                  <a:cubicBezTo>
                    <a:pt x="54940" y="3822"/>
                    <a:pt x="54140" y="3521"/>
                    <a:pt x="53472" y="2988"/>
                  </a:cubicBezTo>
                  <a:cubicBezTo>
                    <a:pt x="53439" y="2954"/>
                    <a:pt x="53406" y="2921"/>
                    <a:pt x="53406" y="2921"/>
                  </a:cubicBezTo>
                  <a:cubicBezTo>
                    <a:pt x="53373" y="2926"/>
                    <a:pt x="53341" y="2929"/>
                    <a:pt x="53310" y="2929"/>
                  </a:cubicBezTo>
                  <a:cubicBezTo>
                    <a:pt x="52971" y="2929"/>
                    <a:pt x="52775" y="2615"/>
                    <a:pt x="52438" y="2554"/>
                  </a:cubicBezTo>
                  <a:cubicBezTo>
                    <a:pt x="51838" y="2454"/>
                    <a:pt x="51338" y="2054"/>
                    <a:pt x="50770" y="1887"/>
                  </a:cubicBezTo>
                  <a:cubicBezTo>
                    <a:pt x="50370" y="1787"/>
                    <a:pt x="49870" y="1820"/>
                    <a:pt x="49670" y="1520"/>
                  </a:cubicBezTo>
                  <a:cubicBezTo>
                    <a:pt x="49470" y="1253"/>
                    <a:pt x="49236" y="1220"/>
                    <a:pt x="49036" y="1220"/>
                  </a:cubicBezTo>
                  <a:cubicBezTo>
                    <a:pt x="48569" y="1186"/>
                    <a:pt x="48102" y="1253"/>
                    <a:pt x="47668" y="1020"/>
                  </a:cubicBezTo>
                  <a:cubicBezTo>
                    <a:pt x="47618" y="986"/>
                    <a:pt x="47543" y="944"/>
                    <a:pt x="47472" y="944"/>
                  </a:cubicBezTo>
                  <a:cubicBezTo>
                    <a:pt x="47401" y="944"/>
                    <a:pt x="47335" y="986"/>
                    <a:pt x="47301" y="1120"/>
                  </a:cubicBezTo>
                  <a:cubicBezTo>
                    <a:pt x="47289" y="1156"/>
                    <a:pt x="47272" y="1171"/>
                    <a:pt x="47253" y="1171"/>
                  </a:cubicBezTo>
                  <a:cubicBezTo>
                    <a:pt x="47219" y="1171"/>
                    <a:pt x="47177" y="1128"/>
                    <a:pt x="47135" y="1086"/>
                  </a:cubicBezTo>
                  <a:cubicBezTo>
                    <a:pt x="46971" y="984"/>
                    <a:pt x="46795" y="944"/>
                    <a:pt x="46614" y="944"/>
                  </a:cubicBezTo>
                  <a:cubicBezTo>
                    <a:pt x="46500" y="944"/>
                    <a:pt x="46384" y="960"/>
                    <a:pt x="46267" y="986"/>
                  </a:cubicBezTo>
                  <a:cubicBezTo>
                    <a:pt x="46176" y="1009"/>
                    <a:pt x="46116" y="1063"/>
                    <a:pt x="46034" y="1063"/>
                  </a:cubicBezTo>
                  <a:cubicBezTo>
                    <a:pt x="45996" y="1063"/>
                    <a:pt x="45953" y="1051"/>
                    <a:pt x="45900" y="1020"/>
                  </a:cubicBezTo>
                  <a:cubicBezTo>
                    <a:pt x="45520" y="786"/>
                    <a:pt x="45063" y="680"/>
                    <a:pt x="44619" y="680"/>
                  </a:cubicBezTo>
                  <a:cubicBezTo>
                    <a:pt x="44556" y="680"/>
                    <a:pt x="44494" y="682"/>
                    <a:pt x="44433" y="686"/>
                  </a:cubicBezTo>
                  <a:cubicBezTo>
                    <a:pt x="44407" y="688"/>
                    <a:pt x="44380" y="689"/>
                    <a:pt x="44354" y="689"/>
                  </a:cubicBezTo>
                  <a:cubicBezTo>
                    <a:pt x="44064" y="689"/>
                    <a:pt x="43761" y="577"/>
                    <a:pt x="43453" y="577"/>
                  </a:cubicBezTo>
                  <a:cubicBezTo>
                    <a:pt x="43324" y="577"/>
                    <a:pt x="43195" y="597"/>
                    <a:pt x="43065" y="653"/>
                  </a:cubicBezTo>
                  <a:cubicBezTo>
                    <a:pt x="42908" y="443"/>
                    <a:pt x="42725" y="388"/>
                    <a:pt x="42531" y="388"/>
                  </a:cubicBezTo>
                  <a:cubicBezTo>
                    <a:pt x="42313" y="388"/>
                    <a:pt x="42081" y="457"/>
                    <a:pt x="41854" y="457"/>
                  </a:cubicBezTo>
                  <a:cubicBezTo>
                    <a:pt x="41767" y="457"/>
                    <a:pt x="41681" y="447"/>
                    <a:pt x="41597" y="419"/>
                  </a:cubicBezTo>
                  <a:cubicBezTo>
                    <a:pt x="41264" y="286"/>
                    <a:pt x="40797" y="352"/>
                    <a:pt x="40396" y="286"/>
                  </a:cubicBezTo>
                  <a:cubicBezTo>
                    <a:pt x="40348" y="277"/>
                    <a:pt x="40300" y="273"/>
                    <a:pt x="40252" y="273"/>
                  </a:cubicBezTo>
                  <a:cubicBezTo>
                    <a:pt x="40053" y="273"/>
                    <a:pt x="39858" y="335"/>
                    <a:pt x="39646" y="335"/>
                  </a:cubicBezTo>
                  <a:cubicBezTo>
                    <a:pt x="39525" y="335"/>
                    <a:pt x="39399" y="315"/>
                    <a:pt x="39262" y="252"/>
                  </a:cubicBezTo>
                  <a:cubicBezTo>
                    <a:pt x="39164" y="213"/>
                    <a:pt x="39046" y="200"/>
                    <a:pt x="38915" y="200"/>
                  </a:cubicBezTo>
                  <a:cubicBezTo>
                    <a:pt x="38645" y="200"/>
                    <a:pt x="38324" y="257"/>
                    <a:pt x="38029" y="257"/>
                  </a:cubicBezTo>
                  <a:cubicBezTo>
                    <a:pt x="37984" y="257"/>
                    <a:pt x="37939" y="255"/>
                    <a:pt x="37895" y="252"/>
                  </a:cubicBezTo>
                  <a:cubicBezTo>
                    <a:pt x="37825" y="246"/>
                    <a:pt x="37756" y="245"/>
                    <a:pt x="37688" y="245"/>
                  </a:cubicBezTo>
                  <a:cubicBezTo>
                    <a:pt x="37584" y="245"/>
                    <a:pt x="37481" y="249"/>
                    <a:pt x="37379" y="249"/>
                  </a:cubicBezTo>
                  <a:cubicBezTo>
                    <a:pt x="37164" y="249"/>
                    <a:pt x="36951" y="231"/>
                    <a:pt x="36727" y="119"/>
                  </a:cubicBezTo>
                  <a:cubicBezTo>
                    <a:pt x="36700" y="105"/>
                    <a:pt x="36640" y="86"/>
                    <a:pt x="36580" y="86"/>
                  </a:cubicBezTo>
                  <a:cubicBezTo>
                    <a:pt x="36493" y="86"/>
                    <a:pt x="36407" y="127"/>
                    <a:pt x="36427" y="286"/>
                  </a:cubicBezTo>
                  <a:cubicBezTo>
                    <a:pt x="36427" y="378"/>
                    <a:pt x="36375" y="399"/>
                    <a:pt x="36330" y="399"/>
                  </a:cubicBezTo>
                  <a:cubicBezTo>
                    <a:pt x="36293" y="399"/>
                    <a:pt x="36260" y="386"/>
                    <a:pt x="36260" y="386"/>
                  </a:cubicBezTo>
                  <a:cubicBezTo>
                    <a:pt x="36110" y="269"/>
                    <a:pt x="35952" y="252"/>
                    <a:pt x="35793" y="252"/>
                  </a:cubicBezTo>
                  <a:cubicBezTo>
                    <a:pt x="35730" y="252"/>
                    <a:pt x="35666" y="255"/>
                    <a:pt x="35603" y="255"/>
                  </a:cubicBezTo>
                  <a:cubicBezTo>
                    <a:pt x="35509" y="255"/>
                    <a:pt x="35416" y="249"/>
                    <a:pt x="35326" y="219"/>
                  </a:cubicBezTo>
                  <a:cubicBezTo>
                    <a:pt x="35169" y="189"/>
                    <a:pt x="35014" y="180"/>
                    <a:pt x="34860" y="180"/>
                  </a:cubicBezTo>
                  <a:cubicBezTo>
                    <a:pt x="34608" y="180"/>
                    <a:pt x="34358" y="205"/>
                    <a:pt x="34104" y="205"/>
                  </a:cubicBezTo>
                  <a:cubicBezTo>
                    <a:pt x="33990" y="205"/>
                    <a:pt x="33875" y="200"/>
                    <a:pt x="33758" y="186"/>
                  </a:cubicBezTo>
                  <a:cubicBezTo>
                    <a:pt x="33417" y="143"/>
                    <a:pt x="33075" y="86"/>
                    <a:pt x="32733" y="86"/>
                  </a:cubicBezTo>
                  <a:cubicBezTo>
                    <a:pt x="32541" y="86"/>
                    <a:pt x="32349" y="104"/>
                    <a:pt x="32157" y="152"/>
                  </a:cubicBezTo>
                  <a:cubicBezTo>
                    <a:pt x="32124" y="152"/>
                    <a:pt x="32090" y="119"/>
                    <a:pt x="32057" y="119"/>
                  </a:cubicBezTo>
                  <a:cubicBezTo>
                    <a:pt x="31571" y="30"/>
                    <a:pt x="31085" y="1"/>
                    <a:pt x="30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3305226" y="1817750"/>
              <a:ext cx="2533634" cy="2798475"/>
            </a:xfrm>
            <a:custGeom>
              <a:avLst/>
              <a:gdLst/>
              <a:ahLst/>
              <a:cxnLst/>
              <a:rect l="l" t="t" r="r" b="b"/>
              <a:pathLst>
                <a:path w="61011" h="111939" extrusionOk="0">
                  <a:moveTo>
                    <a:pt x="32162" y="1254"/>
                  </a:moveTo>
                  <a:cubicBezTo>
                    <a:pt x="32594" y="1254"/>
                    <a:pt x="33026" y="1281"/>
                    <a:pt x="33457" y="1359"/>
                  </a:cubicBezTo>
                  <a:cubicBezTo>
                    <a:pt x="33491" y="1359"/>
                    <a:pt x="33524" y="1393"/>
                    <a:pt x="33524" y="1393"/>
                  </a:cubicBezTo>
                  <a:cubicBezTo>
                    <a:pt x="33722" y="1358"/>
                    <a:pt x="33915" y="1343"/>
                    <a:pt x="34106" y="1343"/>
                  </a:cubicBezTo>
                  <a:cubicBezTo>
                    <a:pt x="34463" y="1343"/>
                    <a:pt x="34811" y="1394"/>
                    <a:pt x="35159" y="1459"/>
                  </a:cubicBezTo>
                  <a:cubicBezTo>
                    <a:pt x="35249" y="1471"/>
                    <a:pt x="35340" y="1476"/>
                    <a:pt x="35432" y="1476"/>
                  </a:cubicBezTo>
                  <a:cubicBezTo>
                    <a:pt x="35695" y="1476"/>
                    <a:pt x="35966" y="1439"/>
                    <a:pt x="36239" y="1439"/>
                  </a:cubicBezTo>
                  <a:cubicBezTo>
                    <a:pt x="36401" y="1439"/>
                    <a:pt x="36564" y="1452"/>
                    <a:pt x="36726" y="1493"/>
                  </a:cubicBezTo>
                  <a:cubicBezTo>
                    <a:pt x="36780" y="1506"/>
                    <a:pt x="36837" y="1510"/>
                    <a:pt x="36897" y="1510"/>
                  </a:cubicBezTo>
                  <a:cubicBezTo>
                    <a:pt x="36987" y="1510"/>
                    <a:pt x="37082" y="1501"/>
                    <a:pt x="37177" y="1501"/>
                  </a:cubicBezTo>
                  <a:cubicBezTo>
                    <a:pt x="37335" y="1501"/>
                    <a:pt x="37494" y="1526"/>
                    <a:pt x="37627" y="1659"/>
                  </a:cubicBezTo>
                  <a:cubicBezTo>
                    <a:pt x="37638" y="1659"/>
                    <a:pt x="37660" y="1663"/>
                    <a:pt x="37685" y="1663"/>
                  </a:cubicBezTo>
                  <a:cubicBezTo>
                    <a:pt x="37735" y="1663"/>
                    <a:pt x="37794" y="1648"/>
                    <a:pt x="37794" y="1559"/>
                  </a:cubicBezTo>
                  <a:cubicBezTo>
                    <a:pt x="37794" y="1397"/>
                    <a:pt x="37881" y="1346"/>
                    <a:pt x="37971" y="1346"/>
                  </a:cubicBezTo>
                  <a:cubicBezTo>
                    <a:pt x="38029" y="1346"/>
                    <a:pt x="38088" y="1367"/>
                    <a:pt x="38127" y="1393"/>
                  </a:cubicBezTo>
                  <a:cubicBezTo>
                    <a:pt x="38311" y="1493"/>
                    <a:pt x="38503" y="1518"/>
                    <a:pt x="38695" y="1518"/>
                  </a:cubicBezTo>
                  <a:cubicBezTo>
                    <a:pt x="38886" y="1518"/>
                    <a:pt x="39078" y="1493"/>
                    <a:pt x="39262" y="1493"/>
                  </a:cubicBezTo>
                  <a:cubicBezTo>
                    <a:pt x="39317" y="1497"/>
                    <a:pt x="39373" y="1498"/>
                    <a:pt x="39431" y="1498"/>
                  </a:cubicBezTo>
                  <a:cubicBezTo>
                    <a:pt x="39690" y="1498"/>
                    <a:pt x="39966" y="1465"/>
                    <a:pt x="40209" y="1465"/>
                  </a:cubicBezTo>
                  <a:cubicBezTo>
                    <a:pt x="40368" y="1465"/>
                    <a:pt x="40513" y="1479"/>
                    <a:pt x="40629" y="1526"/>
                  </a:cubicBezTo>
                  <a:cubicBezTo>
                    <a:pt x="40776" y="1589"/>
                    <a:pt x="40910" y="1609"/>
                    <a:pt x="41034" y="1609"/>
                  </a:cubicBezTo>
                  <a:cubicBezTo>
                    <a:pt x="41253" y="1609"/>
                    <a:pt x="41445" y="1547"/>
                    <a:pt x="41630" y="1547"/>
                  </a:cubicBezTo>
                  <a:cubicBezTo>
                    <a:pt x="41675" y="1547"/>
                    <a:pt x="41719" y="1551"/>
                    <a:pt x="41763" y="1559"/>
                  </a:cubicBezTo>
                  <a:cubicBezTo>
                    <a:pt x="42197" y="1626"/>
                    <a:pt x="42631" y="1559"/>
                    <a:pt x="42964" y="1659"/>
                  </a:cubicBezTo>
                  <a:cubicBezTo>
                    <a:pt x="43055" y="1690"/>
                    <a:pt x="43150" y="1700"/>
                    <a:pt x="43246" y="1700"/>
                  </a:cubicBezTo>
                  <a:cubicBezTo>
                    <a:pt x="43457" y="1700"/>
                    <a:pt x="43676" y="1650"/>
                    <a:pt x="43883" y="1650"/>
                  </a:cubicBezTo>
                  <a:cubicBezTo>
                    <a:pt x="44097" y="1650"/>
                    <a:pt x="44299" y="1704"/>
                    <a:pt x="44465" y="1926"/>
                  </a:cubicBezTo>
                  <a:cubicBezTo>
                    <a:pt x="44595" y="1866"/>
                    <a:pt x="44729" y="1845"/>
                    <a:pt x="44864" y="1845"/>
                  </a:cubicBezTo>
                  <a:cubicBezTo>
                    <a:pt x="45179" y="1845"/>
                    <a:pt x="45506" y="1960"/>
                    <a:pt x="45833" y="1960"/>
                  </a:cubicBezTo>
                  <a:cubicBezTo>
                    <a:pt x="45890" y="1956"/>
                    <a:pt x="45949" y="1953"/>
                    <a:pt x="46008" y="1953"/>
                  </a:cubicBezTo>
                  <a:cubicBezTo>
                    <a:pt x="46430" y="1953"/>
                    <a:pt x="46891" y="2059"/>
                    <a:pt x="47301" y="2293"/>
                  </a:cubicBezTo>
                  <a:cubicBezTo>
                    <a:pt x="47342" y="2314"/>
                    <a:pt x="47380" y="2322"/>
                    <a:pt x="47417" y="2322"/>
                  </a:cubicBezTo>
                  <a:cubicBezTo>
                    <a:pt x="47499" y="2322"/>
                    <a:pt x="47576" y="2283"/>
                    <a:pt x="47668" y="2260"/>
                  </a:cubicBezTo>
                  <a:cubicBezTo>
                    <a:pt x="47768" y="2222"/>
                    <a:pt x="47872" y="2204"/>
                    <a:pt x="47978" y="2204"/>
                  </a:cubicBezTo>
                  <a:cubicBezTo>
                    <a:pt x="48155" y="2204"/>
                    <a:pt x="48335" y="2256"/>
                    <a:pt x="48502" y="2360"/>
                  </a:cubicBezTo>
                  <a:cubicBezTo>
                    <a:pt x="48543" y="2401"/>
                    <a:pt x="48597" y="2430"/>
                    <a:pt x="48632" y="2430"/>
                  </a:cubicBezTo>
                  <a:cubicBezTo>
                    <a:pt x="48654" y="2430"/>
                    <a:pt x="48668" y="2419"/>
                    <a:pt x="48668" y="2393"/>
                  </a:cubicBezTo>
                  <a:cubicBezTo>
                    <a:pt x="48702" y="2243"/>
                    <a:pt x="48777" y="2201"/>
                    <a:pt x="48852" y="2201"/>
                  </a:cubicBezTo>
                  <a:cubicBezTo>
                    <a:pt x="48927" y="2201"/>
                    <a:pt x="49002" y="2243"/>
                    <a:pt x="49035" y="2260"/>
                  </a:cubicBezTo>
                  <a:cubicBezTo>
                    <a:pt x="49469" y="2527"/>
                    <a:pt x="49936" y="2460"/>
                    <a:pt x="50403" y="2493"/>
                  </a:cubicBezTo>
                  <a:cubicBezTo>
                    <a:pt x="50603" y="2493"/>
                    <a:pt x="50837" y="2527"/>
                    <a:pt x="51037" y="2794"/>
                  </a:cubicBezTo>
                  <a:cubicBezTo>
                    <a:pt x="51270" y="3094"/>
                    <a:pt x="51771" y="3060"/>
                    <a:pt x="52137" y="3161"/>
                  </a:cubicBezTo>
                  <a:cubicBezTo>
                    <a:pt x="52738" y="3294"/>
                    <a:pt x="53238" y="3728"/>
                    <a:pt x="53805" y="3828"/>
                  </a:cubicBezTo>
                  <a:cubicBezTo>
                    <a:pt x="54129" y="3886"/>
                    <a:pt x="54323" y="4178"/>
                    <a:pt x="54638" y="4178"/>
                  </a:cubicBezTo>
                  <a:cubicBezTo>
                    <a:pt x="54680" y="4178"/>
                    <a:pt x="54725" y="4173"/>
                    <a:pt x="54773" y="4161"/>
                  </a:cubicBezTo>
                  <a:cubicBezTo>
                    <a:pt x="54773" y="4161"/>
                    <a:pt x="54806" y="4228"/>
                    <a:pt x="54839" y="4228"/>
                  </a:cubicBezTo>
                  <a:cubicBezTo>
                    <a:pt x="55507" y="4762"/>
                    <a:pt x="56307" y="5062"/>
                    <a:pt x="57008" y="5562"/>
                  </a:cubicBezTo>
                  <a:cubicBezTo>
                    <a:pt x="57341" y="5796"/>
                    <a:pt x="57608" y="6096"/>
                    <a:pt x="57842" y="6329"/>
                  </a:cubicBezTo>
                  <a:cubicBezTo>
                    <a:pt x="58108" y="6596"/>
                    <a:pt x="58375" y="6997"/>
                    <a:pt x="58542" y="7397"/>
                  </a:cubicBezTo>
                  <a:cubicBezTo>
                    <a:pt x="58809" y="7897"/>
                    <a:pt x="59076" y="8464"/>
                    <a:pt x="59243" y="8998"/>
                  </a:cubicBezTo>
                  <a:cubicBezTo>
                    <a:pt x="59409" y="9465"/>
                    <a:pt x="59476" y="10032"/>
                    <a:pt x="59509" y="10532"/>
                  </a:cubicBezTo>
                  <a:cubicBezTo>
                    <a:pt x="59576" y="11266"/>
                    <a:pt x="59343" y="12000"/>
                    <a:pt x="59609" y="12767"/>
                  </a:cubicBezTo>
                  <a:cubicBezTo>
                    <a:pt x="59743" y="13134"/>
                    <a:pt x="59743" y="13701"/>
                    <a:pt x="59343" y="14068"/>
                  </a:cubicBezTo>
                  <a:cubicBezTo>
                    <a:pt x="59243" y="14202"/>
                    <a:pt x="59243" y="14535"/>
                    <a:pt x="59243" y="14669"/>
                  </a:cubicBezTo>
                  <a:cubicBezTo>
                    <a:pt x="59409" y="15636"/>
                    <a:pt x="59243" y="16570"/>
                    <a:pt x="59243" y="17504"/>
                  </a:cubicBezTo>
                  <a:cubicBezTo>
                    <a:pt x="59209" y="18672"/>
                    <a:pt x="59276" y="19839"/>
                    <a:pt x="59243" y="21040"/>
                  </a:cubicBezTo>
                  <a:cubicBezTo>
                    <a:pt x="59209" y="21407"/>
                    <a:pt x="59042" y="21841"/>
                    <a:pt x="59142" y="22141"/>
                  </a:cubicBezTo>
                  <a:cubicBezTo>
                    <a:pt x="59443" y="22941"/>
                    <a:pt x="58876" y="23642"/>
                    <a:pt x="59142" y="24409"/>
                  </a:cubicBezTo>
                  <a:cubicBezTo>
                    <a:pt x="59176" y="24576"/>
                    <a:pt x="59109" y="24676"/>
                    <a:pt x="59076" y="24809"/>
                  </a:cubicBezTo>
                  <a:cubicBezTo>
                    <a:pt x="59042" y="25210"/>
                    <a:pt x="59009" y="25577"/>
                    <a:pt x="59076" y="26010"/>
                  </a:cubicBezTo>
                  <a:cubicBezTo>
                    <a:pt x="59176" y="26511"/>
                    <a:pt x="59042" y="27044"/>
                    <a:pt x="59076" y="27511"/>
                  </a:cubicBezTo>
                  <a:cubicBezTo>
                    <a:pt x="59109" y="28178"/>
                    <a:pt x="59076" y="28812"/>
                    <a:pt x="59009" y="29446"/>
                  </a:cubicBezTo>
                  <a:cubicBezTo>
                    <a:pt x="58976" y="30180"/>
                    <a:pt x="58942" y="30914"/>
                    <a:pt x="58942" y="31614"/>
                  </a:cubicBezTo>
                  <a:cubicBezTo>
                    <a:pt x="58909" y="32782"/>
                    <a:pt x="58842" y="33916"/>
                    <a:pt x="58842" y="35083"/>
                  </a:cubicBezTo>
                  <a:cubicBezTo>
                    <a:pt x="58809" y="36318"/>
                    <a:pt x="58776" y="37585"/>
                    <a:pt x="58575" y="38819"/>
                  </a:cubicBezTo>
                  <a:cubicBezTo>
                    <a:pt x="58542" y="39220"/>
                    <a:pt x="58642" y="39687"/>
                    <a:pt x="58642" y="40120"/>
                  </a:cubicBezTo>
                  <a:cubicBezTo>
                    <a:pt x="58642" y="41154"/>
                    <a:pt x="58609" y="42155"/>
                    <a:pt x="58542" y="43189"/>
                  </a:cubicBezTo>
                  <a:cubicBezTo>
                    <a:pt x="58542" y="43423"/>
                    <a:pt x="58609" y="43690"/>
                    <a:pt x="58575" y="43956"/>
                  </a:cubicBezTo>
                  <a:cubicBezTo>
                    <a:pt x="58575" y="44890"/>
                    <a:pt x="58675" y="45824"/>
                    <a:pt x="58642" y="46725"/>
                  </a:cubicBezTo>
                  <a:cubicBezTo>
                    <a:pt x="58642" y="47492"/>
                    <a:pt x="58542" y="48293"/>
                    <a:pt x="58442" y="49060"/>
                  </a:cubicBezTo>
                  <a:cubicBezTo>
                    <a:pt x="58309" y="49794"/>
                    <a:pt x="58242" y="50561"/>
                    <a:pt x="58208" y="51328"/>
                  </a:cubicBezTo>
                  <a:cubicBezTo>
                    <a:pt x="58175" y="51962"/>
                    <a:pt x="58309" y="52596"/>
                    <a:pt x="58242" y="53230"/>
                  </a:cubicBezTo>
                  <a:cubicBezTo>
                    <a:pt x="58142" y="54097"/>
                    <a:pt x="58275" y="54964"/>
                    <a:pt x="58275" y="55832"/>
                  </a:cubicBezTo>
                  <a:cubicBezTo>
                    <a:pt x="58275" y="56365"/>
                    <a:pt x="58409" y="56832"/>
                    <a:pt x="58542" y="57333"/>
                  </a:cubicBezTo>
                  <a:cubicBezTo>
                    <a:pt x="58675" y="57900"/>
                    <a:pt x="58575" y="58500"/>
                    <a:pt x="58575" y="59101"/>
                  </a:cubicBezTo>
                  <a:cubicBezTo>
                    <a:pt x="58609" y="60101"/>
                    <a:pt x="58575" y="61069"/>
                    <a:pt x="58675" y="62069"/>
                  </a:cubicBezTo>
                  <a:cubicBezTo>
                    <a:pt x="58809" y="63037"/>
                    <a:pt x="58709" y="63971"/>
                    <a:pt x="58709" y="64938"/>
                  </a:cubicBezTo>
                  <a:cubicBezTo>
                    <a:pt x="58742" y="65605"/>
                    <a:pt x="58742" y="66306"/>
                    <a:pt x="58742" y="67006"/>
                  </a:cubicBezTo>
                  <a:cubicBezTo>
                    <a:pt x="58742" y="67840"/>
                    <a:pt x="58709" y="68641"/>
                    <a:pt x="58675" y="69475"/>
                  </a:cubicBezTo>
                  <a:cubicBezTo>
                    <a:pt x="58675" y="69808"/>
                    <a:pt x="58709" y="70175"/>
                    <a:pt x="58675" y="70542"/>
                  </a:cubicBezTo>
                  <a:cubicBezTo>
                    <a:pt x="58542" y="71910"/>
                    <a:pt x="58575" y="73311"/>
                    <a:pt x="58509" y="74712"/>
                  </a:cubicBezTo>
                  <a:cubicBezTo>
                    <a:pt x="58475" y="75479"/>
                    <a:pt x="58509" y="76280"/>
                    <a:pt x="58475" y="77080"/>
                  </a:cubicBezTo>
                  <a:cubicBezTo>
                    <a:pt x="58409" y="78248"/>
                    <a:pt x="58309" y="79382"/>
                    <a:pt x="58275" y="80549"/>
                  </a:cubicBezTo>
                  <a:cubicBezTo>
                    <a:pt x="58275" y="81050"/>
                    <a:pt x="58342" y="81550"/>
                    <a:pt x="58275" y="82017"/>
                  </a:cubicBezTo>
                  <a:cubicBezTo>
                    <a:pt x="58208" y="82584"/>
                    <a:pt x="58242" y="83151"/>
                    <a:pt x="58208" y="83718"/>
                  </a:cubicBezTo>
                  <a:cubicBezTo>
                    <a:pt x="58175" y="84085"/>
                    <a:pt x="58208" y="84485"/>
                    <a:pt x="58242" y="84819"/>
                  </a:cubicBezTo>
                  <a:cubicBezTo>
                    <a:pt x="58309" y="85386"/>
                    <a:pt x="58042" y="85920"/>
                    <a:pt x="58175" y="86520"/>
                  </a:cubicBezTo>
                  <a:cubicBezTo>
                    <a:pt x="58208" y="86654"/>
                    <a:pt x="58142" y="86820"/>
                    <a:pt x="57942" y="86820"/>
                  </a:cubicBezTo>
                  <a:cubicBezTo>
                    <a:pt x="57632" y="86820"/>
                    <a:pt x="57322" y="86906"/>
                    <a:pt x="57000" y="86906"/>
                  </a:cubicBezTo>
                  <a:cubicBezTo>
                    <a:pt x="56871" y="86906"/>
                    <a:pt x="56741" y="86892"/>
                    <a:pt x="56607" y="86854"/>
                  </a:cubicBezTo>
                  <a:cubicBezTo>
                    <a:pt x="56563" y="86854"/>
                    <a:pt x="56489" y="86839"/>
                    <a:pt x="56424" y="86839"/>
                  </a:cubicBezTo>
                  <a:cubicBezTo>
                    <a:pt x="56392" y="86839"/>
                    <a:pt x="56363" y="86843"/>
                    <a:pt x="56340" y="86854"/>
                  </a:cubicBezTo>
                  <a:cubicBezTo>
                    <a:pt x="56027" y="86941"/>
                    <a:pt x="55713" y="86992"/>
                    <a:pt x="55404" y="86992"/>
                  </a:cubicBezTo>
                  <a:cubicBezTo>
                    <a:pt x="55122" y="86992"/>
                    <a:pt x="54843" y="86949"/>
                    <a:pt x="54573" y="86854"/>
                  </a:cubicBezTo>
                  <a:cubicBezTo>
                    <a:pt x="54540" y="86843"/>
                    <a:pt x="54509" y="86838"/>
                    <a:pt x="54479" y="86838"/>
                  </a:cubicBezTo>
                  <a:cubicBezTo>
                    <a:pt x="54327" y="86838"/>
                    <a:pt x="54206" y="86959"/>
                    <a:pt x="54039" y="86987"/>
                  </a:cubicBezTo>
                  <a:cubicBezTo>
                    <a:pt x="53812" y="87017"/>
                    <a:pt x="53583" y="87026"/>
                    <a:pt x="53352" y="87026"/>
                  </a:cubicBezTo>
                  <a:cubicBezTo>
                    <a:pt x="52972" y="87026"/>
                    <a:pt x="52589" y="87001"/>
                    <a:pt x="52210" y="87001"/>
                  </a:cubicBezTo>
                  <a:cubicBezTo>
                    <a:pt x="52040" y="87001"/>
                    <a:pt x="51871" y="87006"/>
                    <a:pt x="51704" y="87021"/>
                  </a:cubicBezTo>
                  <a:cubicBezTo>
                    <a:pt x="51236" y="87095"/>
                    <a:pt x="50767" y="87139"/>
                    <a:pt x="50299" y="87139"/>
                  </a:cubicBezTo>
                  <a:cubicBezTo>
                    <a:pt x="49933" y="87139"/>
                    <a:pt x="49568" y="87112"/>
                    <a:pt x="49202" y="87054"/>
                  </a:cubicBezTo>
                  <a:lnTo>
                    <a:pt x="49002" y="87054"/>
                  </a:lnTo>
                  <a:cubicBezTo>
                    <a:pt x="48714" y="87166"/>
                    <a:pt x="48422" y="87195"/>
                    <a:pt x="48128" y="87195"/>
                  </a:cubicBezTo>
                  <a:cubicBezTo>
                    <a:pt x="47835" y="87195"/>
                    <a:pt x="47540" y="87166"/>
                    <a:pt x="47248" y="87166"/>
                  </a:cubicBezTo>
                  <a:cubicBezTo>
                    <a:pt x="47053" y="87166"/>
                    <a:pt x="46859" y="87179"/>
                    <a:pt x="46667" y="87221"/>
                  </a:cubicBezTo>
                  <a:cubicBezTo>
                    <a:pt x="45966" y="87354"/>
                    <a:pt x="45266" y="87287"/>
                    <a:pt x="44565" y="87387"/>
                  </a:cubicBezTo>
                  <a:cubicBezTo>
                    <a:pt x="44435" y="87405"/>
                    <a:pt x="44299" y="87411"/>
                    <a:pt x="44161" y="87411"/>
                  </a:cubicBezTo>
                  <a:cubicBezTo>
                    <a:pt x="43850" y="87411"/>
                    <a:pt x="43525" y="87380"/>
                    <a:pt x="43207" y="87380"/>
                  </a:cubicBezTo>
                  <a:cubicBezTo>
                    <a:pt x="43126" y="87380"/>
                    <a:pt x="43045" y="87382"/>
                    <a:pt x="42964" y="87387"/>
                  </a:cubicBezTo>
                  <a:cubicBezTo>
                    <a:pt x="42587" y="87411"/>
                    <a:pt x="42226" y="87435"/>
                    <a:pt x="41870" y="87435"/>
                  </a:cubicBezTo>
                  <a:cubicBezTo>
                    <a:pt x="41723" y="87435"/>
                    <a:pt x="41576" y="87431"/>
                    <a:pt x="41430" y="87421"/>
                  </a:cubicBezTo>
                  <a:cubicBezTo>
                    <a:pt x="40954" y="87421"/>
                    <a:pt x="40479" y="87477"/>
                    <a:pt x="40018" y="87477"/>
                  </a:cubicBezTo>
                  <a:cubicBezTo>
                    <a:pt x="39864" y="87477"/>
                    <a:pt x="39712" y="87471"/>
                    <a:pt x="39562" y="87454"/>
                  </a:cubicBezTo>
                  <a:cubicBezTo>
                    <a:pt x="39430" y="87433"/>
                    <a:pt x="39301" y="87426"/>
                    <a:pt x="39172" y="87426"/>
                  </a:cubicBezTo>
                  <a:cubicBezTo>
                    <a:pt x="38770" y="87426"/>
                    <a:pt x="38377" y="87501"/>
                    <a:pt x="37974" y="87501"/>
                  </a:cubicBezTo>
                  <a:cubicBezTo>
                    <a:pt x="37881" y="87501"/>
                    <a:pt x="37788" y="87497"/>
                    <a:pt x="37694" y="87488"/>
                  </a:cubicBezTo>
                  <a:cubicBezTo>
                    <a:pt x="37629" y="87485"/>
                    <a:pt x="37565" y="87484"/>
                    <a:pt x="37500" y="87484"/>
                  </a:cubicBezTo>
                  <a:cubicBezTo>
                    <a:pt x="36795" y="87484"/>
                    <a:pt x="36091" y="87625"/>
                    <a:pt x="35386" y="87625"/>
                  </a:cubicBezTo>
                  <a:cubicBezTo>
                    <a:pt x="35321" y="87625"/>
                    <a:pt x="35257" y="87624"/>
                    <a:pt x="35192" y="87621"/>
                  </a:cubicBezTo>
                  <a:cubicBezTo>
                    <a:pt x="34903" y="87599"/>
                    <a:pt x="34610" y="87588"/>
                    <a:pt x="34316" y="87588"/>
                  </a:cubicBezTo>
                  <a:cubicBezTo>
                    <a:pt x="33728" y="87588"/>
                    <a:pt x="33135" y="87632"/>
                    <a:pt x="32557" y="87721"/>
                  </a:cubicBezTo>
                  <a:cubicBezTo>
                    <a:pt x="32519" y="87730"/>
                    <a:pt x="32481" y="87733"/>
                    <a:pt x="32445" y="87733"/>
                  </a:cubicBezTo>
                  <a:cubicBezTo>
                    <a:pt x="32233" y="87733"/>
                    <a:pt x="32051" y="87609"/>
                    <a:pt x="31857" y="87609"/>
                  </a:cubicBezTo>
                  <a:cubicBezTo>
                    <a:pt x="31824" y="87609"/>
                    <a:pt x="31790" y="87612"/>
                    <a:pt x="31756" y="87621"/>
                  </a:cubicBezTo>
                  <a:cubicBezTo>
                    <a:pt x="31306" y="87765"/>
                    <a:pt x="30847" y="87792"/>
                    <a:pt x="30383" y="87792"/>
                  </a:cubicBezTo>
                  <a:cubicBezTo>
                    <a:pt x="30096" y="87792"/>
                    <a:pt x="29808" y="87782"/>
                    <a:pt x="29520" y="87782"/>
                  </a:cubicBezTo>
                  <a:cubicBezTo>
                    <a:pt x="29409" y="87782"/>
                    <a:pt x="29299" y="87784"/>
                    <a:pt x="29188" y="87788"/>
                  </a:cubicBezTo>
                  <a:cubicBezTo>
                    <a:pt x="28220" y="87821"/>
                    <a:pt x="27253" y="87854"/>
                    <a:pt x="26286" y="87854"/>
                  </a:cubicBezTo>
                  <a:cubicBezTo>
                    <a:pt x="25352" y="87888"/>
                    <a:pt x="24384" y="87921"/>
                    <a:pt x="23417" y="87988"/>
                  </a:cubicBezTo>
                  <a:cubicBezTo>
                    <a:pt x="22900" y="88021"/>
                    <a:pt x="22383" y="88021"/>
                    <a:pt x="21866" y="88021"/>
                  </a:cubicBezTo>
                  <a:cubicBezTo>
                    <a:pt x="21349" y="88021"/>
                    <a:pt x="20832" y="88021"/>
                    <a:pt x="20315" y="88055"/>
                  </a:cubicBezTo>
                  <a:cubicBezTo>
                    <a:pt x="19681" y="88055"/>
                    <a:pt x="19014" y="88121"/>
                    <a:pt x="18347" y="88155"/>
                  </a:cubicBezTo>
                  <a:cubicBezTo>
                    <a:pt x="17880" y="88188"/>
                    <a:pt x="17413" y="88188"/>
                    <a:pt x="16946" y="88221"/>
                  </a:cubicBezTo>
                  <a:cubicBezTo>
                    <a:pt x="16379" y="88221"/>
                    <a:pt x="15812" y="88321"/>
                    <a:pt x="15244" y="88321"/>
                  </a:cubicBezTo>
                  <a:cubicBezTo>
                    <a:pt x="14608" y="88321"/>
                    <a:pt x="13998" y="88459"/>
                    <a:pt x="13367" y="88459"/>
                  </a:cubicBezTo>
                  <a:cubicBezTo>
                    <a:pt x="13303" y="88459"/>
                    <a:pt x="13240" y="88458"/>
                    <a:pt x="13176" y="88455"/>
                  </a:cubicBezTo>
                  <a:cubicBezTo>
                    <a:pt x="12576" y="88455"/>
                    <a:pt x="11975" y="88555"/>
                    <a:pt x="11375" y="88655"/>
                  </a:cubicBezTo>
                  <a:cubicBezTo>
                    <a:pt x="10841" y="88755"/>
                    <a:pt x="10274" y="88722"/>
                    <a:pt x="9741" y="88788"/>
                  </a:cubicBezTo>
                  <a:cubicBezTo>
                    <a:pt x="8940" y="88889"/>
                    <a:pt x="8173" y="89055"/>
                    <a:pt x="7372" y="89055"/>
                  </a:cubicBezTo>
                  <a:cubicBezTo>
                    <a:pt x="7309" y="89053"/>
                    <a:pt x="7247" y="89052"/>
                    <a:pt x="7184" y="89052"/>
                  </a:cubicBezTo>
                  <a:cubicBezTo>
                    <a:pt x="6434" y="89052"/>
                    <a:pt x="5701" y="89201"/>
                    <a:pt x="4933" y="89201"/>
                  </a:cubicBezTo>
                  <a:cubicBezTo>
                    <a:pt x="4813" y="89201"/>
                    <a:pt x="4692" y="89197"/>
                    <a:pt x="4570" y="89189"/>
                  </a:cubicBezTo>
                  <a:cubicBezTo>
                    <a:pt x="4484" y="89183"/>
                    <a:pt x="4395" y="89181"/>
                    <a:pt x="4305" y="89181"/>
                  </a:cubicBezTo>
                  <a:cubicBezTo>
                    <a:pt x="3842" y="89181"/>
                    <a:pt x="3344" y="89255"/>
                    <a:pt x="2869" y="89422"/>
                  </a:cubicBezTo>
                  <a:cubicBezTo>
                    <a:pt x="2843" y="89431"/>
                    <a:pt x="2816" y="89435"/>
                    <a:pt x="2790" y="89435"/>
                  </a:cubicBezTo>
                  <a:cubicBezTo>
                    <a:pt x="2671" y="89435"/>
                    <a:pt x="2550" y="89361"/>
                    <a:pt x="2420" y="89361"/>
                  </a:cubicBezTo>
                  <a:cubicBezTo>
                    <a:pt x="2361" y="89361"/>
                    <a:pt x="2299" y="89377"/>
                    <a:pt x="2235" y="89422"/>
                  </a:cubicBezTo>
                  <a:cubicBezTo>
                    <a:pt x="2229" y="89429"/>
                    <a:pt x="2223" y="89432"/>
                    <a:pt x="2216" y="89432"/>
                  </a:cubicBezTo>
                  <a:cubicBezTo>
                    <a:pt x="2189" y="89432"/>
                    <a:pt x="2162" y="89360"/>
                    <a:pt x="2135" y="89089"/>
                  </a:cubicBezTo>
                  <a:cubicBezTo>
                    <a:pt x="2135" y="87854"/>
                    <a:pt x="2202" y="86854"/>
                    <a:pt x="2135" y="85853"/>
                  </a:cubicBezTo>
                  <a:cubicBezTo>
                    <a:pt x="2035" y="84919"/>
                    <a:pt x="2168" y="84018"/>
                    <a:pt x="2168" y="83084"/>
                  </a:cubicBezTo>
                  <a:cubicBezTo>
                    <a:pt x="2202" y="82250"/>
                    <a:pt x="2168" y="81417"/>
                    <a:pt x="2302" y="80583"/>
                  </a:cubicBezTo>
                  <a:cubicBezTo>
                    <a:pt x="2435" y="79915"/>
                    <a:pt x="2502" y="79282"/>
                    <a:pt x="2269" y="78615"/>
                  </a:cubicBezTo>
                  <a:cubicBezTo>
                    <a:pt x="2235" y="78548"/>
                    <a:pt x="2402" y="78281"/>
                    <a:pt x="2402" y="78047"/>
                  </a:cubicBezTo>
                  <a:cubicBezTo>
                    <a:pt x="2402" y="77347"/>
                    <a:pt x="2335" y="76646"/>
                    <a:pt x="2402" y="76013"/>
                  </a:cubicBezTo>
                  <a:cubicBezTo>
                    <a:pt x="2502" y="75379"/>
                    <a:pt x="2469" y="74745"/>
                    <a:pt x="2502" y="74111"/>
                  </a:cubicBezTo>
                  <a:cubicBezTo>
                    <a:pt x="2535" y="73744"/>
                    <a:pt x="2635" y="73344"/>
                    <a:pt x="2402" y="72977"/>
                  </a:cubicBezTo>
                  <a:cubicBezTo>
                    <a:pt x="2302" y="72844"/>
                    <a:pt x="2602" y="72677"/>
                    <a:pt x="2535" y="72443"/>
                  </a:cubicBezTo>
                  <a:cubicBezTo>
                    <a:pt x="2402" y="72043"/>
                    <a:pt x="2769" y="71543"/>
                    <a:pt x="2335" y="71176"/>
                  </a:cubicBezTo>
                  <a:cubicBezTo>
                    <a:pt x="2235" y="71076"/>
                    <a:pt x="2535" y="70942"/>
                    <a:pt x="2535" y="70742"/>
                  </a:cubicBezTo>
                  <a:cubicBezTo>
                    <a:pt x="2535" y="70275"/>
                    <a:pt x="2369" y="69808"/>
                    <a:pt x="2369" y="69341"/>
                  </a:cubicBezTo>
                  <a:cubicBezTo>
                    <a:pt x="2402" y="68974"/>
                    <a:pt x="1935" y="68674"/>
                    <a:pt x="2269" y="68274"/>
                  </a:cubicBezTo>
                  <a:cubicBezTo>
                    <a:pt x="2335" y="68207"/>
                    <a:pt x="2335" y="67807"/>
                    <a:pt x="2269" y="67607"/>
                  </a:cubicBezTo>
                  <a:cubicBezTo>
                    <a:pt x="2102" y="66639"/>
                    <a:pt x="2235" y="65672"/>
                    <a:pt x="2135" y="64738"/>
                  </a:cubicBezTo>
                  <a:cubicBezTo>
                    <a:pt x="2002" y="63404"/>
                    <a:pt x="2068" y="62069"/>
                    <a:pt x="2068" y="60735"/>
                  </a:cubicBezTo>
                  <a:cubicBezTo>
                    <a:pt x="2068" y="59934"/>
                    <a:pt x="2135" y="59134"/>
                    <a:pt x="2102" y="58333"/>
                  </a:cubicBezTo>
                  <a:cubicBezTo>
                    <a:pt x="2068" y="57866"/>
                    <a:pt x="2035" y="57399"/>
                    <a:pt x="2035" y="56932"/>
                  </a:cubicBezTo>
                  <a:cubicBezTo>
                    <a:pt x="1968" y="55665"/>
                    <a:pt x="1902" y="54431"/>
                    <a:pt x="1835" y="53163"/>
                  </a:cubicBezTo>
                  <a:cubicBezTo>
                    <a:pt x="1768" y="51929"/>
                    <a:pt x="1735" y="50661"/>
                    <a:pt x="1635" y="49394"/>
                  </a:cubicBezTo>
                  <a:cubicBezTo>
                    <a:pt x="1601" y="48626"/>
                    <a:pt x="1501" y="47792"/>
                    <a:pt x="1535" y="47025"/>
                  </a:cubicBezTo>
                  <a:cubicBezTo>
                    <a:pt x="1568" y="46058"/>
                    <a:pt x="1468" y="45091"/>
                    <a:pt x="1501" y="44123"/>
                  </a:cubicBezTo>
                  <a:cubicBezTo>
                    <a:pt x="1535" y="42956"/>
                    <a:pt x="1401" y="41788"/>
                    <a:pt x="1468" y="40621"/>
                  </a:cubicBezTo>
                  <a:cubicBezTo>
                    <a:pt x="1535" y="39687"/>
                    <a:pt x="1401" y="38786"/>
                    <a:pt x="1501" y="37852"/>
                  </a:cubicBezTo>
                  <a:cubicBezTo>
                    <a:pt x="1568" y="37285"/>
                    <a:pt x="1535" y="36685"/>
                    <a:pt x="1535" y="36117"/>
                  </a:cubicBezTo>
                  <a:cubicBezTo>
                    <a:pt x="1535" y="35517"/>
                    <a:pt x="1601" y="34917"/>
                    <a:pt x="1601" y="34316"/>
                  </a:cubicBezTo>
                  <a:cubicBezTo>
                    <a:pt x="1635" y="33649"/>
                    <a:pt x="1635" y="33015"/>
                    <a:pt x="1601" y="32381"/>
                  </a:cubicBezTo>
                  <a:cubicBezTo>
                    <a:pt x="1568" y="31414"/>
                    <a:pt x="1701" y="30447"/>
                    <a:pt x="1635" y="29513"/>
                  </a:cubicBezTo>
                  <a:cubicBezTo>
                    <a:pt x="1568" y="28545"/>
                    <a:pt x="1668" y="27578"/>
                    <a:pt x="1635" y="26577"/>
                  </a:cubicBezTo>
                  <a:cubicBezTo>
                    <a:pt x="1601" y="25643"/>
                    <a:pt x="1668" y="24643"/>
                    <a:pt x="1601" y="23675"/>
                  </a:cubicBezTo>
                  <a:cubicBezTo>
                    <a:pt x="1535" y="22174"/>
                    <a:pt x="1601" y="20640"/>
                    <a:pt x="1535" y="19105"/>
                  </a:cubicBezTo>
                  <a:cubicBezTo>
                    <a:pt x="1468" y="18238"/>
                    <a:pt x="1701" y="17337"/>
                    <a:pt x="1668" y="16437"/>
                  </a:cubicBezTo>
                  <a:cubicBezTo>
                    <a:pt x="1601" y="15636"/>
                    <a:pt x="1835" y="14869"/>
                    <a:pt x="1835" y="14068"/>
                  </a:cubicBezTo>
                  <a:cubicBezTo>
                    <a:pt x="1835" y="13301"/>
                    <a:pt x="1935" y="12467"/>
                    <a:pt x="2135" y="11700"/>
                  </a:cubicBezTo>
                  <a:cubicBezTo>
                    <a:pt x="2235" y="11366"/>
                    <a:pt x="2535" y="11066"/>
                    <a:pt x="2469" y="10699"/>
                  </a:cubicBezTo>
                  <a:cubicBezTo>
                    <a:pt x="2369" y="10132"/>
                    <a:pt x="2602" y="9632"/>
                    <a:pt x="2802" y="9131"/>
                  </a:cubicBezTo>
                  <a:cubicBezTo>
                    <a:pt x="3303" y="7797"/>
                    <a:pt x="3703" y="6363"/>
                    <a:pt x="4704" y="5329"/>
                  </a:cubicBezTo>
                  <a:cubicBezTo>
                    <a:pt x="5337" y="4695"/>
                    <a:pt x="6071" y="4128"/>
                    <a:pt x="6905" y="3694"/>
                  </a:cubicBezTo>
                  <a:cubicBezTo>
                    <a:pt x="8039" y="3094"/>
                    <a:pt x="9240" y="2694"/>
                    <a:pt x="10441" y="2293"/>
                  </a:cubicBezTo>
                  <a:cubicBezTo>
                    <a:pt x="11242" y="2026"/>
                    <a:pt x="12076" y="1993"/>
                    <a:pt x="12909" y="1893"/>
                  </a:cubicBezTo>
                  <a:cubicBezTo>
                    <a:pt x="13543" y="1860"/>
                    <a:pt x="14210" y="1826"/>
                    <a:pt x="14844" y="1693"/>
                  </a:cubicBezTo>
                  <a:cubicBezTo>
                    <a:pt x="15059" y="1650"/>
                    <a:pt x="15285" y="1638"/>
                    <a:pt x="15519" y="1638"/>
                  </a:cubicBezTo>
                  <a:cubicBezTo>
                    <a:pt x="15831" y="1638"/>
                    <a:pt x="16155" y="1659"/>
                    <a:pt x="16479" y="1659"/>
                  </a:cubicBezTo>
                  <a:cubicBezTo>
                    <a:pt x="16590" y="1659"/>
                    <a:pt x="16701" y="1674"/>
                    <a:pt x="16812" y="1674"/>
                  </a:cubicBezTo>
                  <a:cubicBezTo>
                    <a:pt x="16868" y="1674"/>
                    <a:pt x="16923" y="1671"/>
                    <a:pt x="16979" y="1659"/>
                  </a:cubicBezTo>
                  <a:cubicBezTo>
                    <a:pt x="17163" y="1623"/>
                    <a:pt x="17342" y="1608"/>
                    <a:pt x="17521" y="1608"/>
                  </a:cubicBezTo>
                  <a:cubicBezTo>
                    <a:pt x="17827" y="1608"/>
                    <a:pt x="18130" y="1651"/>
                    <a:pt x="18447" y="1693"/>
                  </a:cubicBezTo>
                  <a:cubicBezTo>
                    <a:pt x="18675" y="1693"/>
                    <a:pt x="18929" y="1619"/>
                    <a:pt x="19164" y="1619"/>
                  </a:cubicBezTo>
                  <a:cubicBezTo>
                    <a:pt x="19204" y="1619"/>
                    <a:pt x="19243" y="1621"/>
                    <a:pt x="19281" y="1626"/>
                  </a:cubicBezTo>
                  <a:cubicBezTo>
                    <a:pt x="19385" y="1635"/>
                    <a:pt x="19489" y="1638"/>
                    <a:pt x="19593" y="1638"/>
                  </a:cubicBezTo>
                  <a:cubicBezTo>
                    <a:pt x="20105" y="1638"/>
                    <a:pt x="20618" y="1551"/>
                    <a:pt x="21130" y="1551"/>
                  </a:cubicBezTo>
                  <a:cubicBezTo>
                    <a:pt x="21314" y="1551"/>
                    <a:pt x="21498" y="1562"/>
                    <a:pt x="21682" y="1593"/>
                  </a:cubicBezTo>
                  <a:cubicBezTo>
                    <a:pt x="21690" y="1595"/>
                    <a:pt x="21698" y="1596"/>
                    <a:pt x="21707" y="1596"/>
                  </a:cubicBezTo>
                  <a:cubicBezTo>
                    <a:pt x="21814" y="1596"/>
                    <a:pt x="21939" y="1437"/>
                    <a:pt x="22050" y="1437"/>
                  </a:cubicBezTo>
                  <a:cubicBezTo>
                    <a:pt x="22073" y="1437"/>
                    <a:pt x="22095" y="1443"/>
                    <a:pt x="22116" y="1459"/>
                  </a:cubicBezTo>
                  <a:cubicBezTo>
                    <a:pt x="22303" y="1584"/>
                    <a:pt x="22528" y="1618"/>
                    <a:pt x="22728" y="1618"/>
                  </a:cubicBezTo>
                  <a:cubicBezTo>
                    <a:pt x="22850" y="1618"/>
                    <a:pt x="22962" y="1605"/>
                    <a:pt x="23050" y="1593"/>
                  </a:cubicBezTo>
                  <a:cubicBezTo>
                    <a:pt x="23200" y="1569"/>
                    <a:pt x="23348" y="1560"/>
                    <a:pt x="23494" y="1560"/>
                  </a:cubicBezTo>
                  <a:cubicBezTo>
                    <a:pt x="23910" y="1560"/>
                    <a:pt x="24314" y="1631"/>
                    <a:pt x="24716" y="1631"/>
                  </a:cubicBezTo>
                  <a:cubicBezTo>
                    <a:pt x="24772" y="1631"/>
                    <a:pt x="24828" y="1629"/>
                    <a:pt x="24885" y="1626"/>
                  </a:cubicBezTo>
                  <a:cubicBezTo>
                    <a:pt x="25303" y="1598"/>
                    <a:pt x="25721" y="1477"/>
                    <a:pt x="26120" y="1477"/>
                  </a:cubicBezTo>
                  <a:cubicBezTo>
                    <a:pt x="26198" y="1477"/>
                    <a:pt x="26276" y="1482"/>
                    <a:pt x="26352" y="1493"/>
                  </a:cubicBezTo>
                  <a:cubicBezTo>
                    <a:pt x="26447" y="1504"/>
                    <a:pt x="26540" y="1508"/>
                    <a:pt x="26633" y="1508"/>
                  </a:cubicBezTo>
                  <a:cubicBezTo>
                    <a:pt x="27098" y="1508"/>
                    <a:pt x="27548" y="1393"/>
                    <a:pt x="28020" y="1393"/>
                  </a:cubicBezTo>
                  <a:cubicBezTo>
                    <a:pt x="28721" y="1393"/>
                    <a:pt x="29421" y="1393"/>
                    <a:pt x="30155" y="1359"/>
                  </a:cubicBezTo>
                  <a:cubicBezTo>
                    <a:pt x="30824" y="1319"/>
                    <a:pt x="31493" y="1254"/>
                    <a:pt x="32162" y="1254"/>
                  </a:cubicBezTo>
                  <a:close/>
                  <a:moveTo>
                    <a:pt x="56868" y="87704"/>
                  </a:moveTo>
                  <a:cubicBezTo>
                    <a:pt x="57125" y="87704"/>
                    <a:pt x="57391" y="87735"/>
                    <a:pt x="57658" y="87735"/>
                  </a:cubicBezTo>
                  <a:cubicBezTo>
                    <a:pt x="57752" y="87735"/>
                    <a:pt x="57847" y="87732"/>
                    <a:pt x="57942" y="87721"/>
                  </a:cubicBezTo>
                  <a:cubicBezTo>
                    <a:pt x="57953" y="87720"/>
                    <a:pt x="57965" y="87719"/>
                    <a:pt x="57976" y="87719"/>
                  </a:cubicBezTo>
                  <a:cubicBezTo>
                    <a:pt x="58304" y="87719"/>
                    <a:pt x="58241" y="88194"/>
                    <a:pt x="58208" y="88388"/>
                  </a:cubicBezTo>
                  <a:cubicBezTo>
                    <a:pt x="58108" y="89422"/>
                    <a:pt x="58075" y="90423"/>
                    <a:pt x="58175" y="91457"/>
                  </a:cubicBezTo>
                  <a:cubicBezTo>
                    <a:pt x="58208" y="91957"/>
                    <a:pt x="58275" y="92524"/>
                    <a:pt x="58208" y="92958"/>
                  </a:cubicBezTo>
                  <a:cubicBezTo>
                    <a:pt x="58075" y="93992"/>
                    <a:pt x="58208" y="94993"/>
                    <a:pt x="58142" y="96027"/>
                  </a:cubicBezTo>
                  <a:cubicBezTo>
                    <a:pt x="58108" y="96894"/>
                    <a:pt x="58142" y="97828"/>
                    <a:pt x="58042" y="98696"/>
                  </a:cubicBezTo>
                  <a:cubicBezTo>
                    <a:pt x="57975" y="99463"/>
                    <a:pt x="57975" y="100263"/>
                    <a:pt x="57741" y="101064"/>
                  </a:cubicBezTo>
                  <a:cubicBezTo>
                    <a:pt x="57541" y="101731"/>
                    <a:pt x="57441" y="102498"/>
                    <a:pt x="57174" y="103165"/>
                  </a:cubicBezTo>
                  <a:cubicBezTo>
                    <a:pt x="56874" y="103999"/>
                    <a:pt x="56741" y="104933"/>
                    <a:pt x="55840" y="105467"/>
                  </a:cubicBezTo>
                  <a:cubicBezTo>
                    <a:pt x="55507" y="105634"/>
                    <a:pt x="55240" y="106034"/>
                    <a:pt x="55006" y="106334"/>
                  </a:cubicBezTo>
                  <a:cubicBezTo>
                    <a:pt x="54472" y="107135"/>
                    <a:pt x="53705" y="107635"/>
                    <a:pt x="52938" y="108136"/>
                  </a:cubicBezTo>
                  <a:cubicBezTo>
                    <a:pt x="52638" y="108369"/>
                    <a:pt x="52238" y="108403"/>
                    <a:pt x="51871" y="108469"/>
                  </a:cubicBezTo>
                  <a:cubicBezTo>
                    <a:pt x="51570" y="108503"/>
                    <a:pt x="51203" y="108603"/>
                    <a:pt x="51003" y="108736"/>
                  </a:cubicBezTo>
                  <a:cubicBezTo>
                    <a:pt x="50403" y="109103"/>
                    <a:pt x="49702" y="109036"/>
                    <a:pt x="49069" y="109236"/>
                  </a:cubicBezTo>
                  <a:cubicBezTo>
                    <a:pt x="48985" y="109270"/>
                    <a:pt x="48893" y="109286"/>
                    <a:pt x="48798" y="109286"/>
                  </a:cubicBezTo>
                  <a:cubicBezTo>
                    <a:pt x="48702" y="109286"/>
                    <a:pt x="48602" y="109270"/>
                    <a:pt x="48502" y="109236"/>
                  </a:cubicBezTo>
                  <a:cubicBezTo>
                    <a:pt x="48444" y="109226"/>
                    <a:pt x="48386" y="109221"/>
                    <a:pt x="48329" y="109221"/>
                  </a:cubicBezTo>
                  <a:cubicBezTo>
                    <a:pt x="48019" y="109221"/>
                    <a:pt x="47710" y="109357"/>
                    <a:pt x="47401" y="109470"/>
                  </a:cubicBezTo>
                  <a:cubicBezTo>
                    <a:pt x="47101" y="109537"/>
                    <a:pt x="46800" y="109503"/>
                    <a:pt x="46500" y="109603"/>
                  </a:cubicBezTo>
                  <a:cubicBezTo>
                    <a:pt x="46000" y="109737"/>
                    <a:pt x="45399" y="109670"/>
                    <a:pt x="44932" y="109804"/>
                  </a:cubicBezTo>
                  <a:cubicBezTo>
                    <a:pt x="44365" y="109970"/>
                    <a:pt x="43798" y="109870"/>
                    <a:pt x="43298" y="109937"/>
                  </a:cubicBezTo>
                  <a:cubicBezTo>
                    <a:pt x="42929" y="109960"/>
                    <a:pt x="42527" y="110143"/>
                    <a:pt x="42116" y="110143"/>
                  </a:cubicBezTo>
                  <a:cubicBezTo>
                    <a:pt x="41933" y="110143"/>
                    <a:pt x="41748" y="110106"/>
                    <a:pt x="41563" y="110004"/>
                  </a:cubicBezTo>
                  <a:cubicBezTo>
                    <a:pt x="41510" y="109970"/>
                    <a:pt x="41448" y="109957"/>
                    <a:pt x="41381" y="109957"/>
                  </a:cubicBezTo>
                  <a:cubicBezTo>
                    <a:pt x="41112" y="109957"/>
                    <a:pt x="40749" y="110170"/>
                    <a:pt x="40429" y="110170"/>
                  </a:cubicBezTo>
                  <a:cubicBezTo>
                    <a:pt x="39729" y="110170"/>
                    <a:pt x="39028" y="110337"/>
                    <a:pt x="38328" y="110437"/>
                  </a:cubicBezTo>
                  <a:cubicBezTo>
                    <a:pt x="37660" y="110537"/>
                    <a:pt x="36960" y="110537"/>
                    <a:pt x="36326" y="110771"/>
                  </a:cubicBezTo>
                  <a:cubicBezTo>
                    <a:pt x="36281" y="110784"/>
                    <a:pt x="36238" y="110789"/>
                    <a:pt x="36197" y="110789"/>
                  </a:cubicBezTo>
                  <a:cubicBezTo>
                    <a:pt x="36030" y="110789"/>
                    <a:pt x="35906" y="110698"/>
                    <a:pt x="35826" y="110671"/>
                  </a:cubicBezTo>
                  <a:cubicBezTo>
                    <a:pt x="35765" y="110651"/>
                    <a:pt x="35705" y="110643"/>
                    <a:pt x="35646" y="110643"/>
                  </a:cubicBezTo>
                  <a:cubicBezTo>
                    <a:pt x="35426" y="110643"/>
                    <a:pt x="35216" y="110752"/>
                    <a:pt x="35008" y="110752"/>
                  </a:cubicBezTo>
                  <a:cubicBezTo>
                    <a:pt x="34902" y="110752"/>
                    <a:pt x="34797" y="110724"/>
                    <a:pt x="34692" y="110637"/>
                  </a:cubicBezTo>
                  <a:cubicBezTo>
                    <a:pt x="34578" y="110721"/>
                    <a:pt x="34457" y="110749"/>
                    <a:pt x="34332" y="110749"/>
                  </a:cubicBezTo>
                  <a:cubicBezTo>
                    <a:pt x="34074" y="110749"/>
                    <a:pt x="33799" y="110628"/>
                    <a:pt x="33537" y="110628"/>
                  </a:cubicBezTo>
                  <a:cubicBezTo>
                    <a:pt x="33370" y="110628"/>
                    <a:pt x="33207" y="110677"/>
                    <a:pt x="33057" y="110838"/>
                  </a:cubicBezTo>
                  <a:cubicBezTo>
                    <a:pt x="33016" y="110887"/>
                    <a:pt x="32979" y="110906"/>
                    <a:pt x="32944" y="110906"/>
                  </a:cubicBezTo>
                  <a:cubicBezTo>
                    <a:pt x="32839" y="110906"/>
                    <a:pt x="32757" y="110729"/>
                    <a:pt x="32657" y="110704"/>
                  </a:cubicBezTo>
                  <a:cubicBezTo>
                    <a:pt x="32536" y="110667"/>
                    <a:pt x="32421" y="110653"/>
                    <a:pt x="32309" y="110653"/>
                  </a:cubicBezTo>
                  <a:cubicBezTo>
                    <a:pt x="32019" y="110653"/>
                    <a:pt x="31754" y="110747"/>
                    <a:pt x="31489" y="110771"/>
                  </a:cubicBezTo>
                  <a:cubicBezTo>
                    <a:pt x="31457" y="110773"/>
                    <a:pt x="31425" y="110774"/>
                    <a:pt x="31393" y="110774"/>
                  </a:cubicBezTo>
                  <a:cubicBezTo>
                    <a:pt x="31042" y="110774"/>
                    <a:pt x="30703" y="110662"/>
                    <a:pt x="30347" y="110662"/>
                  </a:cubicBezTo>
                  <a:cubicBezTo>
                    <a:pt x="30198" y="110662"/>
                    <a:pt x="30046" y="110682"/>
                    <a:pt x="29888" y="110738"/>
                  </a:cubicBezTo>
                  <a:cubicBezTo>
                    <a:pt x="29811" y="110768"/>
                    <a:pt x="29698" y="110792"/>
                    <a:pt x="29572" y="110792"/>
                  </a:cubicBezTo>
                  <a:cubicBezTo>
                    <a:pt x="29427" y="110792"/>
                    <a:pt x="29264" y="110760"/>
                    <a:pt x="29121" y="110671"/>
                  </a:cubicBezTo>
                  <a:cubicBezTo>
                    <a:pt x="29070" y="110639"/>
                    <a:pt x="29020" y="110627"/>
                    <a:pt x="28968" y="110627"/>
                  </a:cubicBezTo>
                  <a:cubicBezTo>
                    <a:pt x="28782" y="110627"/>
                    <a:pt x="28588" y="110788"/>
                    <a:pt x="28352" y="110788"/>
                  </a:cubicBezTo>
                  <a:cubicBezTo>
                    <a:pt x="28309" y="110788"/>
                    <a:pt x="28266" y="110783"/>
                    <a:pt x="28220" y="110771"/>
                  </a:cubicBezTo>
                  <a:cubicBezTo>
                    <a:pt x="28054" y="110738"/>
                    <a:pt x="27787" y="110771"/>
                    <a:pt x="27587" y="110704"/>
                  </a:cubicBezTo>
                  <a:cubicBezTo>
                    <a:pt x="27470" y="110654"/>
                    <a:pt x="27353" y="110629"/>
                    <a:pt x="27241" y="110629"/>
                  </a:cubicBezTo>
                  <a:cubicBezTo>
                    <a:pt x="27128" y="110629"/>
                    <a:pt x="27020" y="110654"/>
                    <a:pt x="26919" y="110704"/>
                  </a:cubicBezTo>
                  <a:cubicBezTo>
                    <a:pt x="26809" y="110760"/>
                    <a:pt x="26698" y="110835"/>
                    <a:pt x="26598" y="110835"/>
                  </a:cubicBezTo>
                  <a:cubicBezTo>
                    <a:pt x="26518" y="110835"/>
                    <a:pt x="26445" y="110786"/>
                    <a:pt x="26386" y="110637"/>
                  </a:cubicBezTo>
                  <a:cubicBezTo>
                    <a:pt x="26358" y="110583"/>
                    <a:pt x="26331" y="110563"/>
                    <a:pt x="26304" y="110563"/>
                  </a:cubicBezTo>
                  <a:cubicBezTo>
                    <a:pt x="26231" y="110563"/>
                    <a:pt x="26158" y="110704"/>
                    <a:pt x="26086" y="110704"/>
                  </a:cubicBezTo>
                  <a:cubicBezTo>
                    <a:pt x="25835" y="110738"/>
                    <a:pt x="25560" y="110763"/>
                    <a:pt x="25302" y="110763"/>
                  </a:cubicBezTo>
                  <a:cubicBezTo>
                    <a:pt x="25043" y="110763"/>
                    <a:pt x="24801" y="110738"/>
                    <a:pt x="24618" y="110671"/>
                  </a:cubicBezTo>
                  <a:cubicBezTo>
                    <a:pt x="24540" y="110645"/>
                    <a:pt x="24462" y="110635"/>
                    <a:pt x="24383" y="110635"/>
                  </a:cubicBezTo>
                  <a:cubicBezTo>
                    <a:pt x="24135" y="110635"/>
                    <a:pt x="23885" y="110733"/>
                    <a:pt x="23653" y="110733"/>
                  </a:cubicBezTo>
                  <a:cubicBezTo>
                    <a:pt x="23485" y="110733"/>
                    <a:pt x="23326" y="110682"/>
                    <a:pt x="23183" y="110504"/>
                  </a:cubicBezTo>
                  <a:cubicBezTo>
                    <a:pt x="22990" y="110592"/>
                    <a:pt x="22802" y="110624"/>
                    <a:pt x="22616" y="110624"/>
                  </a:cubicBezTo>
                  <a:cubicBezTo>
                    <a:pt x="22094" y="110624"/>
                    <a:pt x="21589" y="110371"/>
                    <a:pt x="21049" y="110371"/>
                  </a:cubicBezTo>
                  <a:cubicBezTo>
                    <a:pt x="20748" y="110387"/>
                    <a:pt x="20431" y="110404"/>
                    <a:pt x="20110" y="110404"/>
                  </a:cubicBezTo>
                  <a:cubicBezTo>
                    <a:pt x="19789" y="110404"/>
                    <a:pt x="19464" y="110387"/>
                    <a:pt x="19147" y="110337"/>
                  </a:cubicBezTo>
                  <a:cubicBezTo>
                    <a:pt x="18820" y="110272"/>
                    <a:pt x="18464" y="110206"/>
                    <a:pt x="18097" y="110206"/>
                  </a:cubicBezTo>
                  <a:cubicBezTo>
                    <a:pt x="17904" y="110206"/>
                    <a:pt x="17709" y="110224"/>
                    <a:pt x="17513" y="110271"/>
                  </a:cubicBezTo>
                  <a:cubicBezTo>
                    <a:pt x="17410" y="110302"/>
                    <a:pt x="17304" y="110315"/>
                    <a:pt x="17196" y="110315"/>
                  </a:cubicBezTo>
                  <a:cubicBezTo>
                    <a:pt x="16846" y="110315"/>
                    <a:pt x="16476" y="110180"/>
                    <a:pt x="16145" y="110104"/>
                  </a:cubicBezTo>
                  <a:cubicBezTo>
                    <a:pt x="16045" y="110082"/>
                    <a:pt x="15919" y="110078"/>
                    <a:pt x="15789" y="110078"/>
                  </a:cubicBezTo>
                  <a:cubicBezTo>
                    <a:pt x="15724" y="110078"/>
                    <a:pt x="15659" y="110079"/>
                    <a:pt x="15595" y="110079"/>
                  </a:cubicBezTo>
                  <a:cubicBezTo>
                    <a:pt x="15403" y="110079"/>
                    <a:pt x="15228" y="110070"/>
                    <a:pt x="15144" y="110004"/>
                  </a:cubicBezTo>
                  <a:cubicBezTo>
                    <a:pt x="15017" y="109915"/>
                    <a:pt x="14900" y="109889"/>
                    <a:pt x="14789" y="109889"/>
                  </a:cubicBezTo>
                  <a:cubicBezTo>
                    <a:pt x="14631" y="109889"/>
                    <a:pt x="14486" y="109941"/>
                    <a:pt x="14342" y="109941"/>
                  </a:cubicBezTo>
                  <a:cubicBezTo>
                    <a:pt x="14320" y="109941"/>
                    <a:pt x="14299" y="109940"/>
                    <a:pt x="14277" y="109937"/>
                  </a:cubicBezTo>
                  <a:cubicBezTo>
                    <a:pt x="13977" y="109887"/>
                    <a:pt x="13677" y="109879"/>
                    <a:pt x="13381" y="109879"/>
                  </a:cubicBezTo>
                  <a:cubicBezTo>
                    <a:pt x="13233" y="109879"/>
                    <a:pt x="13086" y="109881"/>
                    <a:pt x="12940" y="109881"/>
                  </a:cubicBezTo>
                  <a:cubicBezTo>
                    <a:pt x="12795" y="109881"/>
                    <a:pt x="12651" y="109879"/>
                    <a:pt x="12509" y="109870"/>
                  </a:cubicBezTo>
                  <a:cubicBezTo>
                    <a:pt x="11942" y="109804"/>
                    <a:pt x="11375" y="109737"/>
                    <a:pt x="10808" y="109570"/>
                  </a:cubicBezTo>
                  <a:cubicBezTo>
                    <a:pt x="10174" y="109403"/>
                    <a:pt x="9507" y="109270"/>
                    <a:pt x="8873" y="109070"/>
                  </a:cubicBezTo>
                  <a:cubicBezTo>
                    <a:pt x="8273" y="108870"/>
                    <a:pt x="7706" y="108503"/>
                    <a:pt x="7105" y="108236"/>
                  </a:cubicBezTo>
                  <a:cubicBezTo>
                    <a:pt x="6738" y="108069"/>
                    <a:pt x="6305" y="107869"/>
                    <a:pt x="6071" y="107569"/>
                  </a:cubicBezTo>
                  <a:cubicBezTo>
                    <a:pt x="5804" y="107202"/>
                    <a:pt x="5371" y="107002"/>
                    <a:pt x="5137" y="106601"/>
                  </a:cubicBezTo>
                  <a:cubicBezTo>
                    <a:pt x="4870" y="106134"/>
                    <a:pt x="4303" y="105934"/>
                    <a:pt x="4070" y="105400"/>
                  </a:cubicBezTo>
                  <a:cubicBezTo>
                    <a:pt x="3770" y="104800"/>
                    <a:pt x="3436" y="104200"/>
                    <a:pt x="3169" y="103532"/>
                  </a:cubicBezTo>
                  <a:cubicBezTo>
                    <a:pt x="2836" y="102698"/>
                    <a:pt x="2869" y="101865"/>
                    <a:pt x="2669" y="101031"/>
                  </a:cubicBezTo>
                  <a:cubicBezTo>
                    <a:pt x="2469" y="100097"/>
                    <a:pt x="2535" y="99129"/>
                    <a:pt x="2369" y="98195"/>
                  </a:cubicBezTo>
                  <a:cubicBezTo>
                    <a:pt x="2269" y="97528"/>
                    <a:pt x="2335" y="96828"/>
                    <a:pt x="2202" y="96194"/>
                  </a:cubicBezTo>
                  <a:cubicBezTo>
                    <a:pt x="2002" y="95193"/>
                    <a:pt x="2135" y="94159"/>
                    <a:pt x="2068" y="93158"/>
                  </a:cubicBezTo>
                  <a:cubicBezTo>
                    <a:pt x="2035" y="92391"/>
                    <a:pt x="2035" y="91557"/>
                    <a:pt x="2135" y="90757"/>
                  </a:cubicBezTo>
                  <a:cubicBezTo>
                    <a:pt x="2135" y="90656"/>
                    <a:pt x="2168" y="90523"/>
                    <a:pt x="2168" y="90356"/>
                  </a:cubicBezTo>
                  <a:cubicBezTo>
                    <a:pt x="2290" y="90629"/>
                    <a:pt x="2459" y="90709"/>
                    <a:pt x="2632" y="90709"/>
                  </a:cubicBezTo>
                  <a:cubicBezTo>
                    <a:pt x="2841" y="90709"/>
                    <a:pt x="3057" y="90593"/>
                    <a:pt x="3203" y="90556"/>
                  </a:cubicBezTo>
                  <a:cubicBezTo>
                    <a:pt x="4170" y="90423"/>
                    <a:pt x="5137" y="90390"/>
                    <a:pt x="6138" y="90390"/>
                  </a:cubicBezTo>
                  <a:cubicBezTo>
                    <a:pt x="7072" y="90356"/>
                    <a:pt x="8039" y="90256"/>
                    <a:pt x="8973" y="90189"/>
                  </a:cubicBezTo>
                  <a:cubicBezTo>
                    <a:pt x="9088" y="90174"/>
                    <a:pt x="9206" y="90171"/>
                    <a:pt x="9326" y="90171"/>
                  </a:cubicBezTo>
                  <a:cubicBezTo>
                    <a:pt x="9404" y="90171"/>
                    <a:pt x="9484" y="90172"/>
                    <a:pt x="9563" y="90172"/>
                  </a:cubicBezTo>
                  <a:cubicBezTo>
                    <a:pt x="9890" y="90172"/>
                    <a:pt x="10218" y="90150"/>
                    <a:pt x="10508" y="89923"/>
                  </a:cubicBezTo>
                  <a:cubicBezTo>
                    <a:pt x="10610" y="90014"/>
                    <a:pt x="10712" y="90043"/>
                    <a:pt x="10816" y="90043"/>
                  </a:cubicBezTo>
                  <a:cubicBezTo>
                    <a:pt x="10998" y="90043"/>
                    <a:pt x="11184" y="89953"/>
                    <a:pt x="11381" y="89953"/>
                  </a:cubicBezTo>
                  <a:cubicBezTo>
                    <a:pt x="11401" y="89953"/>
                    <a:pt x="11421" y="89954"/>
                    <a:pt x="11442" y="89956"/>
                  </a:cubicBezTo>
                  <a:cubicBezTo>
                    <a:pt x="11521" y="89976"/>
                    <a:pt x="11601" y="89984"/>
                    <a:pt x="11682" y="89984"/>
                  </a:cubicBezTo>
                  <a:cubicBezTo>
                    <a:pt x="12013" y="89984"/>
                    <a:pt x="12361" y="89849"/>
                    <a:pt x="12709" y="89823"/>
                  </a:cubicBezTo>
                  <a:cubicBezTo>
                    <a:pt x="13376" y="89789"/>
                    <a:pt x="14044" y="89722"/>
                    <a:pt x="14711" y="89656"/>
                  </a:cubicBezTo>
                  <a:cubicBezTo>
                    <a:pt x="15478" y="89622"/>
                    <a:pt x="16279" y="89589"/>
                    <a:pt x="17046" y="89522"/>
                  </a:cubicBezTo>
                  <a:cubicBezTo>
                    <a:pt x="17275" y="89502"/>
                    <a:pt x="17543" y="89390"/>
                    <a:pt x="17801" y="89390"/>
                  </a:cubicBezTo>
                  <a:cubicBezTo>
                    <a:pt x="17957" y="89390"/>
                    <a:pt x="18109" y="89430"/>
                    <a:pt x="18247" y="89556"/>
                  </a:cubicBezTo>
                  <a:lnTo>
                    <a:pt x="18347" y="89556"/>
                  </a:lnTo>
                  <a:cubicBezTo>
                    <a:pt x="18705" y="89444"/>
                    <a:pt x="19073" y="89420"/>
                    <a:pt x="19443" y="89420"/>
                  </a:cubicBezTo>
                  <a:cubicBezTo>
                    <a:pt x="19728" y="89420"/>
                    <a:pt x="20015" y="89435"/>
                    <a:pt x="20300" y="89435"/>
                  </a:cubicBezTo>
                  <a:cubicBezTo>
                    <a:pt x="20643" y="89435"/>
                    <a:pt x="20983" y="89414"/>
                    <a:pt x="21315" y="89322"/>
                  </a:cubicBezTo>
                  <a:cubicBezTo>
                    <a:pt x="21398" y="89302"/>
                    <a:pt x="21484" y="89294"/>
                    <a:pt x="21571" y="89294"/>
                  </a:cubicBezTo>
                  <a:cubicBezTo>
                    <a:pt x="21765" y="89294"/>
                    <a:pt x="21965" y="89333"/>
                    <a:pt x="22149" y="89356"/>
                  </a:cubicBezTo>
                  <a:cubicBezTo>
                    <a:pt x="22314" y="89365"/>
                    <a:pt x="22478" y="89372"/>
                    <a:pt x="22643" y="89372"/>
                  </a:cubicBezTo>
                  <a:cubicBezTo>
                    <a:pt x="23045" y="89372"/>
                    <a:pt x="23448" y="89331"/>
                    <a:pt x="23851" y="89189"/>
                  </a:cubicBezTo>
                  <a:cubicBezTo>
                    <a:pt x="23879" y="89177"/>
                    <a:pt x="23904" y="89173"/>
                    <a:pt x="23928" y="89173"/>
                  </a:cubicBezTo>
                  <a:cubicBezTo>
                    <a:pt x="24031" y="89173"/>
                    <a:pt x="24101" y="89260"/>
                    <a:pt x="24232" y="89260"/>
                  </a:cubicBezTo>
                  <a:cubicBezTo>
                    <a:pt x="24248" y="89260"/>
                    <a:pt x="24266" y="89259"/>
                    <a:pt x="24284" y="89255"/>
                  </a:cubicBezTo>
                  <a:cubicBezTo>
                    <a:pt x="24760" y="89180"/>
                    <a:pt x="25254" y="89087"/>
                    <a:pt x="25752" y="89087"/>
                  </a:cubicBezTo>
                  <a:cubicBezTo>
                    <a:pt x="25919" y="89087"/>
                    <a:pt x="26086" y="89097"/>
                    <a:pt x="26252" y="89122"/>
                  </a:cubicBezTo>
                  <a:cubicBezTo>
                    <a:pt x="26449" y="89143"/>
                    <a:pt x="26645" y="89151"/>
                    <a:pt x="26842" y="89151"/>
                  </a:cubicBezTo>
                  <a:cubicBezTo>
                    <a:pt x="27279" y="89151"/>
                    <a:pt x="27716" y="89112"/>
                    <a:pt x="28154" y="89089"/>
                  </a:cubicBezTo>
                  <a:cubicBezTo>
                    <a:pt x="28754" y="89055"/>
                    <a:pt x="29388" y="89055"/>
                    <a:pt x="29988" y="89022"/>
                  </a:cubicBezTo>
                  <a:cubicBezTo>
                    <a:pt x="30500" y="89022"/>
                    <a:pt x="30996" y="89037"/>
                    <a:pt x="31498" y="89037"/>
                  </a:cubicBezTo>
                  <a:cubicBezTo>
                    <a:pt x="31749" y="89037"/>
                    <a:pt x="32001" y="89033"/>
                    <a:pt x="32257" y="89022"/>
                  </a:cubicBezTo>
                  <a:cubicBezTo>
                    <a:pt x="32890" y="88989"/>
                    <a:pt x="33524" y="89055"/>
                    <a:pt x="34091" y="88889"/>
                  </a:cubicBezTo>
                  <a:cubicBezTo>
                    <a:pt x="34135" y="88880"/>
                    <a:pt x="34176" y="88876"/>
                    <a:pt x="34217" y="88876"/>
                  </a:cubicBezTo>
                  <a:cubicBezTo>
                    <a:pt x="34416" y="88876"/>
                    <a:pt x="34584" y="88964"/>
                    <a:pt x="34775" y="88964"/>
                  </a:cubicBezTo>
                  <a:cubicBezTo>
                    <a:pt x="34844" y="88964"/>
                    <a:pt x="34915" y="88953"/>
                    <a:pt x="34992" y="88922"/>
                  </a:cubicBezTo>
                  <a:cubicBezTo>
                    <a:pt x="35133" y="88858"/>
                    <a:pt x="35289" y="88838"/>
                    <a:pt x="35450" y="88838"/>
                  </a:cubicBezTo>
                  <a:cubicBezTo>
                    <a:pt x="35708" y="88838"/>
                    <a:pt x="35980" y="88889"/>
                    <a:pt x="36226" y="88889"/>
                  </a:cubicBezTo>
                  <a:cubicBezTo>
                    <a:pt x="36631" y="88868"/>
                    <a:pt x="37049" y="88836"/>
                    <a:pt x="37464" y="88836"/>
                  </a:cubicBezTo>
                  <a:cubicBezTo>
                    <a:pt x="37732" y="88836"/>
                    <a:pt x="37999" y="88849"/>
                    <a:pt x="38261" y="88889"/>
                  </a:cubicBezTo>
                  <a:cubicBezTo>
                    <a:pt x="38329" y="88902"/>
                    <a:pt x="38380" y="88916"/>
                    <a:pt x="38420" y="88916"/>
                  </a:cubicBezTo>
                  <a:cubicBezTo>
                    <a:pt x="38477" y="88916"/>
                    <a:pt x="38508" y="88887"/>
                    <a:pt x="38528" y="88788"/>
                  </a:cubicBezTo>
                  <a:cubicBezTo>
                    <a:pt x="38552" y="88740"/>
                    <a:pt x="38594" y="88709"/>
                    <a:pt x="38642" y="88709"/>
                  </a:cubicBezTo>
                  <a:cubicBezTo>
                    <a:pt x="38659" y="88709"/>
                    <a:pt x="38677" y="88713"/>
                    <a:pt x="38695" y="88722"/>
                  </a:cubicBezTo>
                  <a:cubicBezTo>
                    <a:pt x="39063" y="88808"/>
                    <a:pt x="39432" y="88835"/>
                    <a:pt x="39801" y="88835"/>
                  </a:cubicBezTo>
                  <a:cubicBezTo>
                    <a:pt x="40433" y="88835"/>
                    <a:pt x="41065" y="88755"/>
                    <a:pt x="41697" y="88755"/>
                  </a:cubicBezTo>
                  <a:cubicBezTo>
                    <a:pt x="41941" y="88745"/>
                    <a:pt x="42185" y="88741"/>
                    <a:pt x="42429" y="88741"/>
                  </a:cubicBezTo>
                  <a:cubicBezTo>
                    <a:pt x="43019" y="88741"/>
                    <a:pt x="43609" y="88765"/>
                    <a:pt x="44198" y="88788"/>
                  </a:cubicBezTo>
                  <a:cubicBezTo>
                    <a:pt x="44665" y="88788"/>
                    <a:pt x="45132" y="88655"/>
                    <a:pt x="45599" y="88555"/>
                  </a:cubicBezTo>
                  <a:cubicBezTo>
                    <a:pt x="45763" y="88537"/>
                    <a:pt x="45927" y="88479"/>
                    <a:pt x="46080" y="88479"/>
                  </a:cubicBezTo>
                  <a:cubicBezTo>
                    <a:pt x="46208" y="88479"/>
                    <a:pt x="46327" y="88519"/>
                    <a:pt x="46433" y="88655"/>
                  </a:cubicBezTo>
                  <a:cubicBezTo>
                    <a:pt x="46450" y="88672"/>
                    <a:pt x="46483" y="88680"/>
                    <a:pt x="46517" y="88680"/>
                  </a:cubicBezTo>
                  <a:cubicBezTo>
                    <a:pt x="46550" y="88680"/>
                    <a:pt x="46583" y="88672"/>
                    <a:pt x="46600" y="88655"/>
                  </a:cubicBezTo>
                  <a:cubicBezTo>
                    <a:pt x="46800" y="88484"/>
                    <a:pt x="47013" y="88434"/>
                    <a:pt x="47229" y="88434"/>
                  </a:cubicBezTo>
                  <a:cubicBezTo>
                    <a:pt x="47519" y="88434"/>
                    <a:pt x="47815" y="88522"/>
                    <a:pt x="48101" y="88522"/>
                  </a:cubicBezTo>
                  <a:cubicBezTo>
                    <a:pt x="48235" y="88522"/>
                    <a:pt x="48368" y="88422"/>
                    <a:pt x="48502" y="88422"/>
                  </a:cubicBezTo>
                  <a:cubicBezTo>
                    <a:pt x="49636" y="88388"/>
                    <a:pt x="50770" y="88388"/>
                    <a:pt x="51904" y="88321"/>
                  </a:cubicBezTo>
                  <a:cubicBezTo>
                    <a:pt x="51967" y="88317"/>
                    <a:pt x="52029" y="88316"/>
                    <a:pt x="52092" y="88316"/>
                  </a:cubicBezTo>
                  <a:cubicBezTo>
                    <a:pt x="52279" y="88316"/>
                    <a:pt x="52466" y="88330"/>
                    <a:pt x="52650" y="88330"/>
                  </a:cubicBezTo>
                  <a:cubicBezTo>
                    <a:pt x="52896" y="88330"/>
                    <a:pt x="53138" y="88305"/>
                    <a:pt x="53372" y="88188"/>
                  </a:cubicBezTo>
                  <a:cubicBezTo>
                    <a:pt x="53406" y="88174"/>
                    <a:pt x="53443" y="88169"/>
                    <a:pt x="53482" y="88169"/>
                  </a:cubicBezTo>
                  <a:cubicBezTo>
                    <a:pt x="53611" y="88169"/>
                    <a:pt x="53762" y="88227"/>
                    <a:pt x="53902" y="88227"/>
                  </a:cubicBezTo>
                  <a:cubicBezTo>
                    <a:pt x="53926" y="88227"/>
                    <a:pt x="53949" y="88225"/>
                    <a:pt x="53972" y="88221"/>
                  </a:cubicBezTo>
                  <a:cubicBezTo>
                    <a:pt x="54706" y="88088"/>
                    <a:pt x="55473" y="88188"/>
                    <a:pt x="56207" y="87821"/>
                  </a:cubicBezTo>
                  <a:cubicBezTo>
                    <a:pt x="56418" y="87729"/>
                    <a:pt x="56640" y="87704"/>
                    <a:pt x="56868" y="87704"/>
                  </a:cubicBezTo>
                  <a:close/>
                  <a:moveTo>
                    <a:pt x="32247" y="1"/>
                  </a:moveTo>
                  <a:cubicBezTo>
                    <a:pt x="31907" y="1"/>
                    <a:pt x="31570" y="58"/>
                    <a:pt x="31256" y="58"/>
                  </a:cubicBezTo>
                  <a:cubicBezTo>
                    <a:pt x="30913" y="58"/>
                    <a:pt x="30496" y="132"/>
                    <a:pt x="30153" y="132"/>
                  </a:cubicBezTo>
                  <a:cubicBezTo>
                    <a:pt x="30096" y="132"/>
                    <a:pt x="30041" y="130"/>
                    <a:pt x="29988" y="125"/>
                  </a:cubicBezTo>
                  <a:cubicBezTo>
                    <a:pt x="29705" y="101"/>
                    <a:pt x="29389" y="78"/>
                    <a:pt x="29086" y="78"/>
                  </a:cubicBezTo>
                  <a:cubicBezTo>
                    <a:pt x="28961" y="78"/>
                    <a:pt x="28838" y="82"/>
                    <a:pt x="28721" y="92"/>
                  </a:cubicBezTo>
                  <a:cubicBezTo>
                    <a:pt x="28240" y="152"/>
                    <a:pt x="27748" y="164"/>
                    <a:pt x="27258" y="164"/>
                  </a:cubicBezTo>
                  <a:cubicBezTo>
                    <a:pt x="26931" y="164"/>
                    <a:pt x="26606" y="158"/>
                    <a:pt x="26286" y="158"/>
                  </a:cubicBezTo>
                  <a:cubicBezTo>
                    <a:pt x="25552" y="158"/>
                    <a:pt x="24785" y="225"/>
                    <a:pt x="24017" y="258"/>
                  </a:cubicBezTo>
                  <a:cubicBezTo>
                    <a:pt x="23849" y="283"/>
                    <a:pt x="23645" y="376"/>
                    <a:pt x="23458" y="376"/>
                  </a:cubicBezTo>
                  <a:cubicBezTo>
                    <a:pt x="23385" y="376"/>
                    <a:pt x="23315" y="362"/>
                    <a:pt x="23250" y="325"/>
                  </a:cubicBezTo>
                  <a:cubicBezTo>
                    <a:pt x="23020" y="187"/>
                    <a:pt x="22777" y="162"/>
                    <a:pt x="22532" y="162"/>
                  </a:cubicBezTo>
                  <a:cubicBezTo>
                    <a:pt x="22389" y="162"/>
                    <a:pt x="22246" y="171"/>
                    <a:pt x="22106" y="171"/>
                  </a:cubicBezTo>
                  <a:cubicBezTo>
                    <a:pt x="21961" y="171"/>
                    <a:pt x="21819" y="162"/>
                    <a:pt x="21682" y="125"/>
                  </a:cubicBezTo>
                  <a:cubicBezTo>
                    <a:pt x="21671" y="123"/>
                    <a:pt x="21659" y="122"/>
                    <a:pt x="21649" y="122"/>
                  </a:cubicBezTo>
                  <a:cubicBezTo>
                    <a:pt x="21501" y="122"/>
                    <a:pt x="21474" y="303"/>
                    <a:pt x="21319" y="303"/>
                  </a:cubicBezTo>
                  <a:cubicBezTo>
                    <a:pt x="21298" y="303"/>
                    <a:pt x="21275" y="299"/>
                    <a:pt x="21249" y="292"/>
                  </a:cubicBezTo>
                  <a:cubicBezTo>
                    <a:pt x="20953" y="228"/>
                    <a:pt x="20630" y="205"/>
                    <a:pt x="20306" y="205"/>
                  </a:cubicBezTo>
                  <a:cubicBezTo>
                    <a:pt x="20118" y="205"/>
                    <a:pt x="19931" y="213"/>
                    <a:pt x="19748" y="225"/>
                  </a:cubicBezTo>
                  <a:cubicBezTo>
                    <a:pt x="19447" y="258"/>
                    <a:pt x="19147" y="267"/>
                    <a:pt x="18847" y="267"/>
                  </a:cubicBezTo>
                  <a:cubicBezTo>
                    <a:pt x="18547" y="267"/>
                    <a:pt x="18247" y="258"/>
                    <a:pt x="17946" y="258"/>
                  </a:cubicBezTo>
                  <a:cubicBezTo>
                    <a:pt x="17575" y="258"/>
                    <a:pt x="17203" y="185"/>
                    <a:pt x="16852" y="185"/>
                  </a:cubicBezTo>
                  <a:cubicBezTo>
                    <a:pt x="16794" y="185"/>
                    <a:pt x="16736" y="187"/>
                    <a:pt x="16679" y="192"/>
                  </a:cubicBezTo>
                  <a:cubicBezTo>
                    <a:pt x="15912" y="292"/>
                    <a:pt x="15144" y="258"/>
                    <a:pt x="14377" y="359"/>
                  </a:cubicBezTo>
                  <a:cubicBezTo>
                    <a:pt x="13610" y="425"/>
                    <a:pt x="12876" y="625"/>
                    <a:pt x="12109" y="725"/>
                  </a:cubicBezTo>
                  <a:cubicBezTo>
                    <a:pt x="11931" y="725"/>
                    <a:pt x="11753" y="696"/>
                    <a:pt x="11575" y="696"/>
                  </a:cubicBezTo>
                  <a:cubicBezTo>
                    <a:pt x="11486" y="696"/>
                    <a:pt x="11397" y="703"/>
                    <a:pt x="11308" y="725"/>
                  </a:cubicBezTo>
                  <a:cubicBezTo>
                    <a:pt x="10908" y="826"/>
                    <a:pt x="10474" y="959"/>
                    <a:pt x="10074" y="1092"/>
                  </a:cubicBezTo>
                  <a:cubicBezTo>
                    <a:pt x="9674" y="1226"/>
                    <a:pt x="9207" y="1293"/>
                    <a:pt x="8807" y="1459"/>
                  </a:cubicBezTo>
                  <a:cubicBezTo>
                    <a:pt x="8073" y="1726"/>
                    <a:pt x="7372" y="2126"/>
                    <a:pt x="6638" y="2360"/>
                  </a:cubicBezTo>
                  <a:cubicBezTo>
                    <a:pt x="6361" y="2483"/>
                    <a:pt x="6283" y="2834"/>
                    <a:pt x="5983" y="2834"/>
                  </a:cubicBezTo>
                  <a:cubicBezTo>
                    <a:pt x="5958" y="2834"/>
                    <a:pt x="5932" y="2832"/>
                    <a:pt x="5904" y="2827"/>
                  </a:cubicBezTo>
                  <a:cubicBezTo>
                    <a:pt x="5870" y="2821"/>
                    <a:pt x="5838" y="2818"/>
                    <a:pt x="5807" y="2818"/>
                  </a:cubicBezTo>
                  <a:cubicBezTo>
                    <a:pt x="5659" y="2818"/>
                    <a:pt x="5548" y="2883"/>
                    <a:pt x="5437" y="2994"/>
                  </a:cubicBezTo>
                  <a:cubicBezTo>
                    <a:pt x="4904" y="3527"/>
                    <a:pt x="4303" y="4028"/>
                    <a:pt x="3770" y="4595"/>
                  </a:cubicBezTo>
                  <a:cubicBezTo>
                    <a:pt x="3236" y="5195"/>
                    <a:pt x="2635" y="5762"/>
                    <a:pt x="2269" y="6530"/>
                  </a:cubicBezTo>
                  <a:cubicBezTo>
                    <a:pt x="1701" y="7664"/>
                    <a:pt x="1435" y="8898"/>
                    <a:pt x="1134" y="10099"/>
                  </a:cubicBezTo>
                  <a:cubicBezTo>
                    <a:pt x="901" y="10899"/>
                    <a:pt x="934" y="11800"/>
                    <a:pt x="801" y="12634"/>
                  </a:cubicBezTo>
                  <a:cubicBezTo>
                    <a:pt x="701" y="13301"/>
                    <a:pt x="734" y="14035"/>
                    <a:pt x="601" y="14702"/>
                  </a:cubicBezTo>
                  <a:cubicBezTo>
                    <a:pt x="501" y="15269"/>
                    <a:pt x="601" y="15803"/>
                    <a:pt x="467" y="16370"/>
                  </a:cubicBezTo>
                  <a:cubicBezTo>
                    <a:pt x="334" y="17070"/>
                    <a:pt x="501" y="17804"/>
                    <a:pt x="367" y="18538"/>
                  </a:cubicBezTo>
                  <a:cubicBezTo>
                    <a:pt x="300" y="19005"/>
                    <a:pt x="401" y="19539"/>
                    <a:pt x="367" y="20073"/>
                  </a:cubicBezTo>
                  <a:cubicBezTo>
                    <a:pt x="334" y="20640"/>
                    <a:pt x="300" y="21207"/>
                    <a:pt x="300" y="21740"/>
                  </a:cubicBezTo>
                  <a:cubicBezTo>
                    <a:pt x="300" y="22308"/>
                    <a:pt x="334" y="22875"/>
                    <a:pt x="467" y="23408"/>
                  </a:cubicBezTo>
                  <a:cubicBezTo>
                    <a:pt x="534" y="23742"/>
                    <a:pt x="234" y="24009"/>
                    <a:pt x="367" y="24276"/>
                  </a:cubicBezTo>
                  <a:cubicBezTo>
                    <a:pt x="634" y="24709"/>
                    <a:pt x="401" y="25210"/>
                    <a:pt x="467" y="25677"/>
                  </a:cubicBezTo>
                  <a:cubicBezTo>
                    <a:pt x="501" y="26044"/>
                    <a:pt x="434" y="26444"/>
                    <a:pt x="467" y="26844"/>
                  </a:cubicBezTo>
                  <a:cubicBezTo>
                    <a:pt x="501" y="27244"/>
                    <a:pt x="634" y="27611"/>
                    <a:pt x="434" y="28045"/>
                  </a:cubicBezTo>
                  <a:cubicBezTo>
                    <a:pt x="267" y="28379"/>
                    <a:pt x="434" y="28812"/>
                    <a:pt x="401" y="29212"/>
                  </a:cubicBezTo>
                  <a:cubicBezTo>
                    <a:pt x="367" y="29546"/>
                    <a:pt x="501" y="29880"/>
                    <a:pt x="434" y="30213"/>
                  </a:cubicBezTo>
                  <a:cubicBezTo>
                    <a:pt x="367" y="30580"/>
                    <a:pt x="334" y="31047"/>
                    <a:pt x="367" y="31314"/>
                  </a:cubicBezTo>
                  <a:cubicBezTo>
                    <a:pt x="501" y="31781"/>
                    <a:pt x="401" y="32215"/>
                    <a:pt x="401" y="32648"/>
                  </a:cubicBezTo>
                  <a:cubicBezTo>
                    <a:pt x="401" y="33249"/>
                    <a:pt x="234" y="33849"/>
                    <a:pt x="367" y="34416"/>
                  </a:cubicBezTo>
                  <a:cubicBezTo>
                    <a:pt x="434" y="34683"/>
                    <a:pt x="401" y="34850"/>
                    <a:pt x="234" y="35017"/>
                  </a:cubicBezTo>
                  <a:cubicBezTo>
                    <a:pt x="567" y="35250"/>
                    <a:pt x="234" y="35617"/>
                    <a:pt x="367" y="35917"/>
                  </a:cubicBezTo>
                  <a:cubicBezTo>
                    <a:pt x="601" y="36384"/>
                    <a:pt x="0" y="36885"/>
                    <a:pt x="401" y="37385"/>
                  </a:cubicBezTo>
                  <a:cubicBezTo>
                    <a:pt x="434" y="37385"/>
                    <a:pt x="401" y="37485"/>
                    <a:pt x="367" y="37552"/>
                  </a:cubicBezTo>
                  <a:cubicBezTo>
                    <a:pt x="34" y="37985"/>
                    <a:pt x="300" y="38486"/>
                    <a:pt x="334" y="38919"/>
                  </a:cubicBezTo>
                  <a:cubicBezTo>
                    <a:pt x="334" y="39286"/>
                    <a:pt x="401" y="39787"/>
                    <a:pt x="300" y="40087"/>
                  </a:cubicBezTo>
                  <a:cubicBezTo>
                    <a:pt x="134" y="40454"/>
                    <a:pt x="501" y="40821"/>
                    <a:pt x="167" y="41121"/>
                  </a:cubicBezTo>
                  <a:cubicBezTo>
                    <a:pt x="434" y="41555"/>
                    <a:pt x="167" y="42088"/>
                    <a:pt x="334" y="42589"/>
                  </a:cubicBezTo>
                  <a:cubicBezTo>
                    <a:pt x="467" y="43022"/>
                    <a:pt x="167" y="43456"/>
                    <a:pt x="267" y="43923"/>
                  </a:cubicBezTo>
                  <a:cubicBezTo>
                    <a:pt x="267" y="44090"/>
                    <a:pt x="401" y="44190"/>
                    <a:pt x="367" y="44357"/>
                  </a:cubicBezTo>
                  <a:cubicBezTo>
                    <a:pt x="200" y="44990"/>
                    <a:pt x="434" y="45658"/>
                    <a:pt x="334" y="46291"/>
                  </a:cubicBezTo>
                  <a:cubicBezTo>
                    <a:pt x="234" y="46758"/>
                    <a:pt x="234" y="47292"/>
                    <a:pt x="367" y="47759"/>
                  </a:cubicBezTo>
                  <a:cubicBezTo>
                    <a:pt x="467" y="48026"/>
                    <a:pt x="234" y="48226"/>
                    <a:pt x="334" y="48426"/>
                  </a:cubicBezTo>
                  <a:cubicBezTo>
                    <a:pt x="501" y="48726"/>
                    <a:pt x="467" y="49093"/>
                    <a:pt x="434" y="49394"/>
                  </a:cubicBezTo>
                  <a:cubicBezTo>
                    <a:pt x="434" y="50194"/>
                    <a:pt x="501" y="51028"/>
                    <a:pt x="434" y="51862"/>
                  </a:cubicBezTo>
                  <a:cubicBezTo>
                    <a:pt x="434" y="52129"/>
                    <a:pt x="767" y="52329"/>
                    <a:pt x="634" y="52496"/>
                  </a:cubicBezTo>
                  <a:cubicBezTo>
                    <a:pt x="334" y="52896"/>
                    <a:pt x="868" y="53330"/>
                    <a:pt x="501" y="53697"/>
                  </a:cubicBezTo>
                  <a:cubicBezTo>
                    <a:pt x="801" y="54431"/>
                    <a:pt x="601" y="55231"/>
                    <a:pt x="667" y="55965"/>
                  </a:cubicBezTo>
                  <a:cubicBezTo>
                    <a:pt x="767" y="56866"/>
                    <a:pt x="901" y="57766"/>
                    <a:pt x="901" y="58667"/>
                  </a:cubicBezTo>
                  <a:cubicBezTo>
                    <a:pt x="901" y="58934"/>
                    <a:pt x="767" y="59334"/>
                    <a:pt x="801" y="59334"/>
                  </a:cubicBezTo>
                  <a:cubicBezTo>
                    <a:pt x="1301" y="59701"/>
                    <a:pt x="868" y="60201"/>
                    <a:pt x="868" y="60568"/>
                  </a:cubicBezTo>
                  <a:cubicBezTo>
                    <a:pt x="868" y="61069"/>
                    <a:pt x="1034" y="61569"/>
                    <a:pt x="901" y="62069"/>
                  </a:cubicBezTo>
                  <a:cubicBezTo>
                    <a:pt x="801" y="62503"/>
                    <a:pt x="1101" y="63103"/>
                    <a:pt x="901" y="63437"/>
                  </a:cubicBezTo>
                  <a:cubicBezTo>
                    <a:pt x="634" y="63871"/>
                    <a:pt x="968" y="64238"/>
                    <a:pt x="834" y="64638"/>
                  </a:cubicBezTo>
                  <a:cubicBezTo>
                    <a:pt x="801" y="64771"/>
                    <a:pt x="667" y="65072"/>
                    <a:pt x="767" y="65272"/>
                  </a:cubicBezTo>
                  <a:cubicBezTo>
                    <a:pt x="1134" y="65905"/>
                    <a:pt x="934" y="66573"/>
                    <a:pt x="1001" y="67206"/>
                  </a:cubicBezTo>
                  <a:cubicBezTo>
                    <a:pt x="1068" y="67874"/>
                    <a:pt x="1068" y="68541"/>
                    <a:pt x="1101" y="69174"/>
                  </a:cubicBezTo>
                  <a:cubicBezTo>
                    <a:pt x="1134" y="69742"/>
                    <a:pt x="1234" y="70309"/>
                    <a:pt x="1168" y="70909"/>
                  </a:cubicBezTo>
                  <a:cubicBezTo>
                    <a:pt x="1101" y="71509"/>
                    <a:pt x="1068" y="72177"/>
                    <a:pt x="1134" y="72810"/>
                  </a:cubicBezTo>
                  <a:cubicBezTo>
                    <a:pt x="1234" y="73778"/>
                    <a:pt x="1101" y="74778"/>
                    <a:pt x="1101" y="75779"/>
                  </a:cubicBezTo>
                  <a:cubicBezTo>
                    <a:pt x="1068" y="76346"/>
                    <a:pt x="1068" y="76947"/>
                    <a:pt x="1068" y="77547"/>
                  </a:cubicBezTo>
                  <a:cubicBezTo>
                    <a:pt x="1068" y="78014"/>
                    <a:pt x="1134" y="78514"/>
                    <a:pt x="1034" y="78981"/>
                  </a:cubicBezTo>
                  <a:cubicBezTo>
                    <a:pt x="901" y="79582"/>
                    <a:pt x="1068" y="80149"/>
                    <a:pt x="934" y="80716"/>
                  </a:cubicBezTo>
                  <a:cubicBezTo>
                    <a:pt x="834" y="81050"/>
                    <a:pt x="701" y="81583"/>
                    <a:pt x="1068" y="81950"/>
                  </a:cubicBezTo>
                  <a:cubicBezTo>
                    <a:pt x="1101" y="81984"/>
                    <a:pt x="1001" y="82117"/>
                    <a:pt x="968" y="82217"/>
                  </a:cubicBezTo>
                  <a:cubicBezTo>
                    <a:pt x="901" y="82617"/>
                    <a:pt x="734" y="82984"/>
                    <a:pt x="767" y="83385"/>
                  </a:cubicBezTo>
                  <a:cubicBezTo>
                    <a:pt x="767" y="83551"/>
                    <a:pt x="868" y="83618"/>
                    <a:pt x="834" y="83852"/>
                  </a:cubicBezTo>
                  <a:cubicBezTo>
                    <a:pt x="701" y="84452"/>
                    <a:pt x="634" y="85086"/>
                    <a:pt x="734" y="85686"/>
                  </a:cubicBezTo>
                  <a:cubicBezTo>
                    <a:pt x="801" y="86153"/>
                    <a:pt x="667" y="86620"/>
                    <a:pt x="767" y="87054"/>
                  </a:cubicBezTo>
                  <a:cubicBezTo>
                    <a:pt x="868" y="87621"/>
                    <a:pt x="601" y="88188"/>
                    <a:pt x="767" y="88688"/>
                  </a:cubicBezTo>
                  <a:cubicBezTo>
                    <a:pt x="934" y="89155"/>
                    <a:pt x="467" y="89589"/>
                    <a:pt x="868" y="89989"/>
                  </a:cubicBezTo>
                  <a:cubicBezTo>
                    <a:pt x="567" y="90823"/>
                    <a:pt x="734" y="91691"/>
                    <a:pt x="667" y="92524"/>
                  </a:cubicBezTo>
                  <a:cubicBezTo>
                    <a:pt x="601" y="93092"/>
                    <a:pt x="734" y="93725"/>
                    <a:pt x="734" y="94359"/>
                  </a:cubicBezTo>
                  <a:cubicBezTo>
                    <a:pt x="767" y="94726"/>
                    <a:pt x="934" y="95126"/>
                    <a:pt x="901" y="95460"/>
                  </a:cubicBezTo>
                  <a:cubicBezTo>
                    <a:pt x="868" y="95894"/>
                    <a:pt x="901" y="96294"/>
                    <a:pt x="934" y="96727"/>
                  </a:cubicBezTo>
                  <a:cubicBezTo>
                    <a:pt x="934" y="97361"/>
                    <a:pt x="1034" y="97995"/>
                    <a:pt x="1068" y="98629"/>
                  </a:cubicBezTo>
                  <a:cubicBezTo>
                    <a:pt x="1101" y="99363"/>
                    <a:pt x="1068" y="100097"/>
                    <a:pt x="1268" y="100797"/>
                  </a:cubicBezTo>
                  <a:cubicBezTo>
                    <a:pt x="1401" y="101231"/>
                    <a:pt x="1368" y="101698"/>
                    <a:pt x="1535" y="102065"/>
                  </a:cubicBezTo>
                  <a:cubicBezTo>
                    <a:pt x="1368" y="102332"/>
                    <a:pt x="1668" y="102432"/>
                    <a:pt x="1668" y="102632"/>
                  </a:cubicBezTo>
                  <a:cubicBezTo>
                    <a:pt x="1635" y="103566"/>
                    <a:pt x="2168" y="104366"/>
                    <a:pt x="2502" y="105167"/>
                  </a:cubicBezTo>
                  <a:cubicBezTo>
                    <a:pt x="2936" y="106101"/>
                    <a:pt x="3736" y="106835"/>
                    <a:pt x="4437" y="107569"/>
                  </a:cubicBezTo>
                  <a:cubicBezTo>
                    <a:pt x="5137" y="108302"/>
                    <a:pt x="5871" y="109003"/>
                    <a:pt x="6805" y="109403"/>
                  </a:cubicBezTo>
                  <a:cubicBezTo>
                    <a:pt x="7139" y="109537"/>
                    <a:pt x="7572" y="109570"/>
                    <a:pt x="7739" y="109904"/>
                  </a:cubicBezTo>
                  <a:cubicBezTo>
                    <a:pt x="7906" y="110271"/>
                    <a:pt x="8306" y="110337"/>
                    <a:pt x="8540" y="110437"/>
                  </a:cubicBezTo>
                  <a:cubicBezTo>
                    <a:pt x="9574" y="110804"/>
                    <a:pt x="10675" y="110871"/>
                    <a:pt x="11742" y="111004"/>
                  </a:cubicBezTo>
                  <a:cubicBezTo>
                    <a:pt x="12776" y="111171"/>
                    <a:pt x="13810" y="111205"/>
                    <a:pt x="14844" y="111205"/>
                  </a:cubicBezTo>
                  <a:cubicBezTo>
                    <a:pt x="15556" y="111234"/>
                    <a:pt x="16269" y="111449"/>
                    <a:pt x="16981" y="111449"/>
                  </a:cubicBezTo>
                  <a:cubicBezTo>
                    <a:pt x="17069" y="111449"/>
                    <a:pt x="17158" y="111445"/>
                    <a:pt x="17246" y="111438"/>
                  </a:cubicBezTo>
                  <a:cubicBezTo>
                    <a:pt x="17304" y="111428"/>
                    <a:pt x="17366" y="111424"/>
                    <a:pt x="17429" y="111424"/>
                  </a:cubicBezTo>
                  <a:cubicBezTo>
                    <a:pt x="17580" y="111424"/>
                    <a:pt x="17738" y="111448"/>
                    <a:pt x="17880" y="111471"/>
                  </a:cubicBezTo>
                  <a:cubicBezTo>
                    <a:pt x="18714" y="111538"/>
                    <a:pt x="19581" y="111605"/>
                    <a:pt x="20415" y="111638"/>
                  </a:cubicBezTo>
                  <a:cubicBezTo>
                    <a:pt x="21015" y="111672"/>
                    <a:pt x="21582" y="111738"/>
                    <a:pt x="22149" y="111772"/>
                  </a:cubicBezTo>
                  <a:cubicBezTo>
                    <a:pt x="23117" y="111838"/>
                    <a:pt x="24084" y="111838"/>
                    <a:pt x="25051" y="111872"/>
                  </a:cubicBezTo>
                  <a:cubicBezTo>
                    <a:pt x="25652" y="111905"/>
                    <a:pt x="26252" y="111905"/>
                    <a:pt x="26853" y="111905"/>
                  </a:cubicBezTo>
                  <a:cubicBezTo>
                    <a:pt x="27013" y="111898"/>
                    <a:pt x="27174" y="111896"/>
                    <a:pt x="27337" y="111896"/>
                  </a:cubicBezTo>
                  <a:cubicBezTo>
                    <a:pt x="27986" y="111896"/>
                    <a:pt x="28647" y="111938"/>
                    <a:pt x="29288" y="111938"/>
                  </a:cubicBezTo>
                  <a:cubicBezTo>
                    <a:pt x="29693" y="111913"/>
                    <a:pt x="30118" y="111849"/>
                    <a:pt x="30503" y="111849"/>
                  </a:cubicBezTo>
                  <a:cubicBezTo>
                    <a:pt x="30625" y="111849"/>
                    <a:pt x="30743" y="111856"/>
                    <a:pt x="30856" y="111872"/>
                  </a:cubicBezTo>
                  <a:cubicBezTo>
                    <a:pt x="31168" y="111911"/>
                    <a:pt x="31481" y="111927"/>
                    <a:pt x="31787" y="111927"/>
                  </a:cubicBezTo>
                  <a:cubicBezTo>
                    <a:pt x="32003" y="111927"/>
                    <a:pt x="32216" y="111919"/>
                    <a:pt x="32423" y="111905"/>
                  </a:cubicBezTo>
                  <a:cubicBezTo>
                    <a:pt x="33291" y="111872"/>
                    <a:pt x="34191" y="111838"/>
                    <a:pt x="35059" y="111838"/>
                  </a:cubicBezTo>
                  <a:cubicBezTo>
                    <a:pt x="35156" y="111842"/>
                    <a:pt x="35253" y="111844"/>
                    <a:pt x="35351" y="111844"/>
                  </a:cubicBezTo>
                  <a:cubicBezTo>
                    <a:pt x="36154" y="111844"/>
                    <a:pt x="36957" y="111731"/>
                    <a:pt x="37761" y="111672"/>
                  </a:cubicBezTo>
                  <a:cubicBezTo>
                    <a:pt x="38027" y="111672"/>
                    <a:pt x="38361" y="111571"/>
                    <a:pt x="38628" y="111538"/>
                  </a:cubicBezTo>
                  <a:cubicBezTo>
                    <a:pt x="39002" y="111476"/>
                    <a:pt x="39346" y="111268"/>
                    <a:pt x="39716" y="111268"/>
                  </a:cubicBezTo>
                  <a:cubicBezTo>
                    <a:pt x="39743" y="111268"/>
                    <a:pt x="39769" y="111269"/>
                    <a:pt x="39795" y="111271"/>
                  </a:cubicBezTo>
                  <a:cubicBezTo>
                    <a:pt x="39920" y="111280"/>
                    <a:pt x="40048" y="111284"/>
                    <a:pt x="40176" y="111284"/>
                  </a:cubicBezTo>
                  <a:cubicBezTo>
                    <a:pt x="40526" y="111284"/>
                    <a:pt x="40879" y="111253"/>
                    <a:pt x="41196" y="111205"/>
                  </a:cubicBezTo>
                  <a:cubicBezTo>
                    <a:pt x="41863" y="111138"/>
                    <a:pt x="42497" y="111138"/>
                    <a:pt x="43131" y="111104"/>
                  </a:cubicBezTo>
                  <a:cubicBezTo>
                    <a:pt x="43765" y="111038"/>
                    <a:pt x="44465" y="111038"/>
                    <a:pt x="45066" y="110938"/>
                  </a:cubicBezTo>
                  <a:cubicBezTo>
                    <a:pt x="45700" y="110804"/>
                    <a:pt x="46367" y="110838"/>
                    <a:pt x="47034" y="110671"/>
                  </a:cubicBezTo>
                  <a:cubicBezTo>
                    <a:pt x="47701" y="110471"/>
                    <a:pt x="48435" y="110371"/>
                    <a:pt x="49169" y="110304"/>
                  </a:cubicBezTo>
                  <a:cubicBezTo>
                    <a:pt x="49557" y="110278"/>
                    <a:pt x="49925" y="110031"/>
                    <a:pt x="50336" y="110031"/>
                  </a:cubicBezTo>
                  <a:cubicBezTo>
                    <a:pt x="50454" y="110031"/>
                    <a:pt x="50576" y="110051"/>
                    <a:pt x="50703" y="110104"/>
                  </a:cubicBezTo>
                  <a:cubicBezTo>
                    <a:pt x="50736" y="110104"/>
                    <a:pt x="50837" y="110037"/>
                    <a:pt x="50870" y="110004"/>
                  </a:cubicBezTo>
                  <a:cubicBezTo>
                    <a:pt x="50920" y="109854"/>
                    <a:pt x="51045" y="109854"/>
                    <a:pt x="51174" y="109854"/>
                  </a:cubicBezTo>
                  <a:cubicBezTo>
                    <a:pt x="51304" y="109854"/>
                    <a:pt x="51437" y="109854"/>
                    <a:pt x="51504" y="109703"/>
                  </a:cubicBezTo>
                  <a:cubicBezTo>
                    <a:pt x="51596" y="109765"/>
                    <a:pt x="51682" y="109789"/>
                    <a:pt x="51763" y="109789"/>
                  </a:cubicBezTo>
                  <a:cubicBezTo>
                    <a:pt x="52033" y="109789"/>
                    <a:pt x="52256" y="109521"/>
                    <a:pt x="52538" y="109470"/>
                  </a:cubicBezTo>
                  <a:cubicBezTo>
                    <a:pt x="52805" y="109437"/>
                    <a:pt x="53272" y="109403"/>
                    <a:pt x="53572" y="109036"/>
                  </a:cubicBezTo>
                  <a:cubicBezTo>
                    <a:pt x="53739" y="108870"/>
                    <a:pt x="54239" y="108703"/>
                    <a:pt x="54472" y="108536"/>
                  </a:cubicBezTo>
                  <a:cubicBezTo>
                    <a:pt x="54806" y="108302"/>
                    <a:pt x="55206" y="107869"/>
                    <a:pt x="55507" y="107802"/>
                  </a:cubicBezTo>
                  <a:cubicBezTo>
                    <a:pt x="56340" y="107635"/>
                    <a:pt x="56474" y="106835"/>
                    <a:pt x="56974" y="106434"/>
                  </a:cubicBezTo>
                  <a:cubicBezTo>
                    <a:pt x="57308" y="106168"/>
                    <a:pt x="57408" y="105801"/>
                    <a:pt x="57575" y="105467"/>
                  </a:cubicBezTo>
                  <a:cubicBezTo>
                    <a:pt x="57842" y="105000"/>
                    <a:pt x="58175" y="104566"/>
                    <a:pt x="58275" y="104066"/>
                  </a:cubicBezTo>
                  <a:cubicBezTo>
                    <a:pt x="58409" y="103399"/>
                    <a:pt x="58609" y="102799"/>
                    <a:pt x="58876" y="102198"/>
                  </a:cubicBezTo>
                  <a:cubicBezTo>
                    <a:pt x="58909" y="102131"/>
                    <a:pt x="58976" y="102031"/>
                    <a:pt x="58942" y="101931"/>
                  </a:cubicBezTo>
                  <a:cubicBezTo>
                    <a:pt x="58776" y="101598"/>
                    <a:pt x="58942" y="101264"/>
                    <a:pt x="59009" y="100997"/>
                  </a:cubicBezTo>
                  <a:cubicBezTo>
                    <a:pt x="59209" y="100063"/>
                    <a:pt x="59176" y="99129"/>
                    <a:pt x="59243" y="98195"/>
                  </a:cubicBezTo>
                  <a:cubicBezTo>
                    <a:pt x="59309" y="97561"/>
                    <a:pt x="59343" y="96894"/>
                    <a:pt x="59276" y="96227"/>
                  </a:cubicBezTo>
                  <a:cubicBezTo>
                    <a:pt x="59209" y="95493"/>
                    <a:pt x="59409" y="94759"/>
                    <a:pt x="59309" y="93992"/>
                  </a:cubicBezTo>
                  <a:cubicBezTo>
                    <a:pt x="59243" y="93625"/>
                    <a:pt x="59309" y="93225"/>
                    <a:pt x="59309" y="92858"/>
                  </a:cubicBezTo>
                  <a:cubicBezTo>
                    <a:pt x="59343" y="92158"/>
                    <a:pt x="59343" y="91490"/>
                    <a:pt x="59343" y="90790"/>
                  </a:cubicBezTo>
                  <a:cubicBezTo>
                    <a:pt x="59376" y="90323"/>
                    <a:pt x="59276" y="89856"/>
                    <a:pt x="59343" y="89356"/>
                  </a:cubicBezTo>
                  <a:cubicBezTo>
                    <a:pt x="59376" y="88955"/>
                    <a:pt x="59543" y="88555"/>
                    <a:pt x="59476" y="88121"/>
                  </a:cubicBezTo>
                  <a:cubicBezTo>
                    <a:pt x="59443" y="87921"/>
                    <a:pt x="59343" y="87754"/>
                    <a:pt x="59376" y="87521"/>
                  </a:cubicBezTo>
                  <a:cubicBezTo>
                    <a:pt x="59409" y="87087"/>
                    <a:pt x="59576" y="86620"/>
                    <a:pt x="59409" y="86153"/>
                  </a:cubicBezTo>
                  <a:cubicBezTo>
                    <a:pt x="59343" y="86020"/>
                    <a:pt x="59276" y="85853"/>
                    <a:pt x="59343" y="85786"/>
                  </a:cubicBezTo>
                  <a:cubicBezTo>
                    <a:pt x="59776" y="85253"/>
                    <a:pt x="59309" y="84652"/>
                    <a:pt x="59476" y="84085"/>
                  </a:cubicBezTo>
                  <a:cubicBezTo>
                    <a:pt x="59676" y="83385"/>
                    <a:pt x="59276" y="82651"/>
                    <a:pt x="59543" y="81950"/>
                  </a:cubicBezTo>
                  <a:cubicBezTo>
                    <a:pt x="59576" y="81884"/>
                    <a:pt x="59543" y="81783"/>
                    <a:pt x="59509" y="81717"/>
                  </a:cubicBezTo>
                  <a:cubicBezTo>
                    <a:pt x="59276" y="81383"/>
                    <a:pt x="59443" y="80950"/>
                    <a:pt x="59509" y="80683"/>
                  </a:cubicBezTo>
                  <a:cubicBezTo>
                    <a:pt x="59643" y="80149"/>
                    <a:pt x="59376" y="79615"/>
                    <a:pt x="59576" y="79048"/>
                  </a:cubicBezTo>
                  <a:cubicBezTo>
                    <a:pt x="59776" y="78548"/>
                    <a:pt x="59643" y="77881"/>
                    <a:pt x="59643" y="77280"/>
                  </a:cubicBezTo>
                  <a:cubicBezTo>
                    <a:pt x="59676" y="76380"/>
                    <a:pt x="59676" y="75479"/>
                    <a:pt x="59743" y="74578"/>
                  </a:cubicBezTo>
                  <a:cubicBezTo>
                    <a:pt x="59810" y="74078"/>
                    <a:pt x="59776" y="73544"/>
                    <a:pt x="59776" y="73077"/>
                  </a:cubicBezTo>
                  <a:cubicBezTo>
                    <a:pt x="59843" y="72110"/>
                    <a:pt x="59776" y="71176"/>
                    <a:pt x="59876" y="70242"/>
                  </a:cubicBezTo>
                  <a:cubicBezTo>
                    <a:pt x="59943" y="69408"/>
                    <a:pt x="59876" y="68574"/>
                    <a:pt x="59943" y="67740"/>
                  </a:cubicBezTo>
                  <a:cubicBezTo>
                    <a:pt x="59943" y="67507"/>
                    <a:pt x="60043" y="67240"/>
                    <a:pt x="59976" y="66940"/>
                  </a:cubicBezTo>
                  <a:cubicBezTo>
                    <a:pt x="59910" y="66406"/>
                    <a:pt x="59843" y="65805"/>
                    <a:pt x="59876" y="65272"/>
                  </a:cubicBezTo>
                  <a:cubicBezTo>
                    <a:pt x="59910" y="64738"/>
                    <a:pt x="59876" y="64238"/>
                    <a:pt x="59876" y="63737"/>
                  </a:cubicBezTo>
                  <a:cubicBezTo>
                    <a:pt x="59910" y="63170"/>
                    <a:pt x="59676" y="62636"/>
                    <a:pt x="59810" y="62103"/>
                  </a:cubicBezTo>
                  <a:cubicBezTo>
                    <a:pt x="59943" y="61636"/>
                    <a:pt x="59776" y="61202"/>
                    <a:pt x="59810" y="60735"/>
                  </a:cubicBezTo>
                  <a:cubicBezTo>
                    <a:pt x="59810" y="60368"/>
                    <a:pt x="59710" y="59868"/>
                    <a:pt x="59743" y="59467"/>
                  </a:cubicBezTo>
                  <a:cubicBezTo>
                    <a:pt x="59810" y="58634"/>
                    <a:pt x="59710" y="57800"/>
                    <a:pt x="59643" y="56966"/>
                  </a:cubicBezTo>
                  <a:cubicBezTo>
                    <a:pt x="59609" y="56165"/>
                    <a:pt x="59843" y="55365"/>
                    <a:pt x="59643" y="54531"/>
                  </a:cubicBezTo>
                  <a:cubicBezTo>
                    <a:pt x="59576" y="54230"/>
                    <a:pt x="59643" y="53797"/>
                    <a:pt x="59710" y="53430"/>
                  </a:cubicBezTo>
                  <a:cubicBezTo>
                    <a:pt x="59776" y="52729"/>
                    <a:pt x="59409" y="52096"/>
                    <a:pt x="59443" y="51395"/>
                  </a:cubicBezTo>
                  <a:cubicBezTo>
                    <a:pt x="59476" y="51028"/>
                    <a:pt x="59810" y="50728"/>
                    <a:pt x="59609" y="50361"/>
                  </a:cubicBezTo>
                  <a:cubicBezTo>
                    <a:pt x="59443" y="49994"/>
                    <a:pt x="59643" y="49660"/>
                    <a:pt x="59710" y="49360"/>
                  </a:cubicBezTo>
                  <a:cubicBezTo>
                    <a:pt x="59743" y="49093"/>
                    <a:pt x="59876" y="48827"/>
                    <a:pt x="59843" y="48526"/>
                  </a:cubicBezTo>
                  <a:cubicBezTo>
                    <a:pt x="59810" y="48326"/>
                    <a:pt x="59843" y="48093"/>
                    <a:pt x="59910" y="47859"/>
                  </a:cubicBezTo>
                  <a:cubicBezTo>
                    <a:pt x="59943" y="47692"/>
                    <a:pt x="60043" y="47426"/>
                    <a:pt x="59943" y="47192"/>
                  </a:cubicBezTo>
                  <a:cubicBezTo>
                    <a:pt x="59710" y="46792"/>
                    <a:pt x="59876" y="46358"/>
                    <a:pt x="59876" y="45924"/>
                  </a:cubicBezTo>
                  <a:cubicBezTo>
                    <a:pt x="59910" y="45291"/>
                    <a:pt x="59976" y="44657"/>
                    <a:pt x="59910" y="44023"/>
                  </a:cubicBezTo>
                  <a:cubicBezTo>
                    <a:pt x="59876" y="43656"/>
                    <a:pt x="60076" y="43289"/>
                    <a:pt x="59810" y="42956"/>
                  </a:cubicBezTo>
                  <a:cubicBezTo>
                    <a:pt x="59743" y="42856"/>
                    <a:pt x="59976" y="42422"/>
                    <a:pt x="59943" y="42155"/>
                  </a:cubicBezTo>
                  <a:cubicBezTo>
                    <a:pt x="59943" y="41855"/>
                    <a:pt x="60177" y="41521"/>
                    <a:pt x="59843" y="41254"/>
                  </a:cubicBezTo>
                  <a:cubicBezTo>
                    <a:pt x="59810" y="41221"/>
                    <a:pt x="59776" y="41121"/>
                    <a:pt x="59843" y="41088"/>
                  </a:cubicBezTo>
                  <a:cubicBezTo>
                    <a:pt x="60177" y="40821"/>
                    <a:pt x="59710" y="40421"/>
                    <a:pt x="59976" y="40187"/>
                  </a:cubicBezTo>
                  <a:cubicBezTo>
                    <a:pt x="60243" y="39920"/>
                    <a:pt x="59543" y="39620"/>
                    <a:pt x="60043" y="39420"/>
                  </a:cubicBezTo>
                  <a:cubicBezTo>
                    <a:pt x="59843" y="39053"/>
                    <a:pt x="60010" y="38653"/>
                    <a:pt x="60110" y="38286"/>
                  </a:cubicBezTo>
                  <a:cubicBezTo>
                    <a:pt x="60110" y="38219"/>
                    <a:pt x="60143" y="38152"/>
                    <a:pt x="60076" y="38119"/>
                  </a:cubicBezTo>
                  <a:cubicBezTo>
                    <a:pt x="59843" y="37952"/>
                    <a:pt x="59910" y="37619"/>
                    <a:pt x="59976" y="37552"/>
                  </a:cubicBezTo>
                  <a:cubicBezTo>
                    <a:pt x="60377" y="36918"/>
                    <a:pt x="60110" y="36218"/>
                    <a:pt x="60243" y="35550"/>
                  </a:cubicBezTo>
                  <a:cubicBezTo>
                    <a:pt x="60343" y="35183"/>
                    <a:pt x="60110" y="34750"/>
                    <a:pt x="60343" y="34383"/>
                  </a:cubicBezTo>
                  <a:cubicBezTo>
                    <a:pt x="60443" y="34283"/>
                    <a:pt x="60343" y="34216"/>
                    <a:pt x="60243" y="34183"/>
                  </a:cubicBezTo>
                  <a:cubicBezTo>
                    <a:pt x="60177" y="34183"/>
                    <a:pt x="60110" y="34083"/>
                    <a:pt x="60143" y="34049"/>
                  </a:cubicBezTo>
                  <a:cubicBezTo>
                    <a:pt x="60610" y="33749"/>
                    <a:pt x="60277" y="33315"/>
                    <a:pt x="60343" y="32982"/>
                  </a:cubicBezTo>
                  <a:cubicBezTo>
                    <a:pt x="60443" y="32381"/>
                    <a:pt x="60177" y="31748"/>
                    <a:pt x="60443" y="31147"/>
                  </a:cubicBezTo>
                  <a:cubicBezTo>
                    <a:pt x="60443" y="31114"/>
                    <a:pt x="60477" y="31047"/>
                    <a:pt x="60443" y="31047"/>
                  </a:cubicBezTo>
                  <a:cubicBezTo>
                    <a:pt x="60210" y="30614"/>
                    <a:pt x="60343" y="30113"/>
                    <a:pt x="60377" y="29746"/>
                  </a:cubicBezTo>
                  <a:cubicBezTo>
                    <a:pt x="60477" y="29112"/>
                    <a:pt x="60377" y="28512"/>
                    <a:pt x="60410" y="27912"/>
                  </a:cubicBezTo>
                  <a:cubicBezTo>
                    <a:pt x="60443" y="27678"/>
                    <a:pt x="60777" y="27344"/>
                    <a:pt x="60410" y="27078"/>
                  </a:cubicBezTo>
                  <a:cubicBezTo>
                    <a:pt x="60710" y="26911"/>
                    <a:pt x="60777" y="26744"/>
                    <a:pt x="60377" y="26677"/>
                  </a:cubicBezTo>
                  <a:cubicBezTo>
                    <a:pt x="60343" y="26644"/>
                    <a:pt x="60310" y="26544"/>
                    <a:pt x="60310" y="26544"/>
                  </a:cubicBezTo>
                  <a:cubicBezTo>
                    <a:pt x="60844" y="26377"/>
                    <a:pt x="60510" y="25977"/>
                    <a:pt x="60410" y="25810"/>
                  </a:cubicBezTo>
                  <a:cubicBezTo>
                    <a:pt x="60177" y="25343"/>
                    <a:pt x="60510" y="24909"/>
                    <a:pt x="60477" y="24442"/>
                  </a:cubicBezTo>
                  <a:cubicBezTo>
                    <a:pt x="60410" y="24009"/>
                    <a:pt x="60577" y="23475"/>
                    <a:pt x="60510" y="23008"/>
                  </a:cubicBezTo>
                  <a:cubicBezTo>
                    <a:pt x="60477" y="22641"/>
                    <a:pt x="61010" y="22241"/>
                    <a:pt x="60477" y="21907"/>
                  </a:cubicBezTo>
                  <a:cubicBezTo>
                    <a:pt x="60443" y="21907"/>
                    <a:pt x="60477" y="21807"/>
                    <a:pt x="60510" y="21774"/>
                  </a:cubicBezTo>
                  <a:cubicBezTo>
                    <a:pt x="60744" y="21574"/>
                    <a:pt x="60844" y="21407"/>
                    <a:pt x="60610" y="21073"/>
                  </a:cubicBezTo>
                  <a:cubicBezTo>
                    <a:pt x="60510" y="20940"/>
                    <a:pt x="60877" y="20606"/>
                    <a:pt x="60777" y="20306"/>
                  </a:cubicBezTo>
                  <a:cubicBezTo>
                    <a:pt x="60744" y="20273"/>
                    <a:pt x="60777" y="20239"/>
                    <a:pt x="60744" y="20206"/>
                  </a:cubicBezTo>
                  <a:cubicBezTo>
                    <a:pt x="60610" y="19772"/>
                    <a:pt x="60610" y="19339"/>
                    <a:pt x="60777" y="18872"/>
                  </a:cubicBezTo>
                  <a:cubicBezTo>
                    <a:pt x="60777" y="18805"/>
                    <a:pt x="60777" y="18672"/>
                    <a:pt x="60710" y="18638"/>
                  </a:cubicBezTo>
                  <a:cubicBezTo>
                    <a:pt x="60577" y="18505"/>
                    <a:pt x="60610" y="18371"/>
                    <a:pt x="60677" y="18238"/>
                  </a:cubicBezTo>
                  <a:cubicBezTo>
                    <a:pt x="60777" y="17804"/>
                    <a:pt x="60610" y="17404"/>
                    <a:pt x="60644" y="16970"/>
                  </a:cubicBezTo>
                  <a:cubicBezTo>
                    <a:pt x="60644" y="16603"/>
                    <a:pt x="60610" y="16170"/>
                    <a:pt x="60610" y="15803"/>
                  </a:cubicBezTo>
                  <a:cubicBezTo>
                    <a:pt x="60610" y="15303"/>
                    <a:pt x="60744" y="14769"/>
                    <a:pt x="60777" y="14268"/>
                  </a:cubicBezTo>
                  <a:cubicBezTo>
                    <a:pt x="60777" y="13968"/>
                    <a:pt x="60610" y="13735"/>
                    <a:pt x="60644" y="13435"/>
                  </a:cubicBezTo>
                  <a:cubicBezTo>
                    <a:pt x="60677" y="13068"/>
                    <a:pt x="60977" y="12634"/>
                    <a:pt x="60510" y="12300"/>
                  </a:cubicBezTo>
                  <a:cubicBezTo>
                    <a:pt x="60510" y="12267"/>
                    <a:pt x="60543" y="12134"/>
                    <a:pt x="60577" y="12134"/>
                  </a:cubicBezTo>
                  <a:cubicBezTo>
                    <a:pt x="60877" y="12100"/>
                    <a:pt x="60710" y="11933"/>
                    <a:pt x="60677" y="11833"/>
                  </a:cubicBezTo>
                  <a:cubicBezTo>
                    <a:pt x="60644" y="11700"/>
                    <a:pt x="60543" y="11533"/>
                    <a:pt x="60577" y="11466"/>
                  </a:cubicBezTo>
                  <a:cubicBezTo>
                    <a:pt x="60777" y="11100"/>
                    <a:pt x="60710" y="10766"/>
                    <a:pt x="60644" y="10399"/>
                  </a:cubicBezTo>
                  <a:cubicBezTo>
                    <a:pt x="60543" y="10099"/>
                    <a:pt x="60644" y="9799"/>
                    <a:pt x="60577" y="9465"/>
                  </a:cubicBezTo>
                  <a:cubicBezTo>
                    <a:pt x="60443" y="9031"/>
                    <a:pt x="60410" y="8531"/>
                    <a:pt x="60277" y="8097"/>
                  </a:cubicBezTo>
                  <a:cubicBezTo>
                    <a:pt x="60177" y="7764"/>
                    <a:pt x="59976" y="7430"/>
                    <a:pt x="59876" y="7097"/>
                  </a:cubicBezTo>
                  <a:cubicBezTo>
                    <a:pt x="59509" y="5796"/>
                    <a:pt x="58542" y="4962"/>
                    <a:pt x="57575" y="4161"/>
                  </a:cubicBezTo>
                  <a:cubicBezTo>
                    <a:pt x="56974" y="3661"/>
                    <a:pt x="56174" y="3394"/>
                    <a:pt x="55473" y="2994"/>
                  </a:cubicBezTo>
                  <a:cubicBezTo>
                    <a:pt x="54673" y="2527"/>
                    <a:pt x="53839" y="2160"/>
                    <a:pt x="52971" y="1826"/>
                  </a:cubicBezTo>
                  <a:cubicBezTo>
                    <a:pt x="52625" y="1682"/>
                    <a:pt x="52204" y="1513"/>
                    <a:pt x="51838" y="1513"/>
                  </a:cubicBezTo>
                  <a:cubicBezTo>
                    <a:pt x="51781" y="1513"/>
                    <a:pt x="51725" y="1517"/>
                    <a:pt x="51670" y="1526"/>
                  </a:cubicBezTo>
                  <a:cubicBezTo>
                    <a:pt x="51552" y="1550"/>
                    <a:pt x="51426" y="1561"/>
                    <a:pt x="51301" y="1561"/>
                  </a:cubicBezTo>
                  <a:cubicBezTo>
                    <a:pt x="51074" y="1561"/>
                    <a:pt x="50854" y="1524"/>
                    <a:pt x="50703" y="1459"/>
                  </a:cubicBezTo>
                  <a:cubicBezTo>
                    <a:pt x="49903" y="1159"/>
                    <a:pt x="49102" y="1092"/>
                    <a:pt x="48268" y="1026"/>
                  </a:cubicBezTo>
                  <a:cubicBezTo>
                    <a:pt x="47571" y="998"/>
                    <a:pt x="46874" y="877"/>
                    <a:pt x="46177" y="877"/>
                  </a:cubicBezTo>
                  <a:cubicBezTo>
                    <a:pt x="46040" y="877"/>
                    <a:pt x="45903" y="881"/>
                    <a:pt x="45766" y="892"/>
                  </a:cubicBezTo>
                  <a:cubicBezTo>
                    <a:pt x="45759" y="893"/>
                    <a:pt x="45751" y="894"/>
                    <a:pt x="45743" y="894"/>
                  </a:cubicBezTo>
                  <a:cubicBezTo>
                    <a:pt x="45617" y="894"/>
                    <a:pt x="45478" y="732"/>
                    <a:pt x="45344" y="732"/>
                  </a:cubicBezTo>
                  <a:cubicBezTo>
                    <a:pt x="45271" y="732"/>
                    <a:pt x="45200" y="779"/>
                    <a:pt x="45132" y="926"/>
                  </a:cubicBezTo>
                  <a:cubicBezTo>
                    <a:pt x="45099" y="859"/>
                    <a:pt x="45066" y="826"/>
                    <a:pt x="44999" y="792"/>
                  </a:cubicBezTo>
                  <a:cubicBezTo>
                    <a:pt x="44781" y="667"/>
                    <a:pt x="44446" y="455"/>
                    <a:pt x="44349" y="455"/>
                  </a:cubicBezTo>
                  <a:cubicBezTo>
                    <a:pt x="44342" y="455"/>
                    <a:pt x="44336" y="456"/>
                    <a:pt x="44332" y="459"/>
                  </a:cubicBezTo>
                  <a:cubicBezTo>
                    <a:pt x="44238" y="579"/>
                    <a:pt x="44133" y="619"/>
                    <a:pt x="44028" y="619"/>
                  </a:cubicBezTo>
                  <a:cubicBezTo>
                    <a:pt x="43873" y="619"/>
                    <a:pt x="43718" y="532"/>
                    <a:pt x="43598" y="492"/>
                  </a:cubicBezTo>
                  <a:cubicBezTo>
                    <a:pt x="43098" y="325"/>
                    <a:pt x="42564" y="392"/>
                    <a:pt x="42064" y="292"/>
                  </a:cubicBezTo>
                  <a:cubicBezTo>
                    <a:pt x="41763" y="208"/>
                    <a:pt x="41446" y="175"/>
                    <a:pt x="41134" y="175"/>
                  </a:cubicBezTo>
                  <a:cubicBezTo>
                    <a:pt x="40821" y="175"/>
                    <a:pt x="40512" y="208"/>
                    <a:pt x="40229" y="258"/>
                  </a:cubicBezTo>
                  <a:cubicBezTo>
                    <a:pt x="40081" y="287"/>
                    <a:pt x="39936" y="297"/>
                    <a:pt x="39793" y="297"/>
                  </a:cubicBezTo>
                  <a:cubicBezTo>
                    <a:pt x="39402" y="297"/>
                    <a:pt x="39027" y="220"/>
                    <a:pt x="38647" y="220"/>
                  </a:cubicBezTo>
                  <a:cubicBezTo>
                    <a:pt x="38508" y="220"/>
                    <a:pt x="38369" y="230"/>
                    <a:pt x="38228" y="258"/>
                  </a:cubicBezTo>
                  <a:cubicBezTo>
                    <a:pt x="37994" y="292"/>
                    <a:pt x="37744" y="300"/>
                    <a:pt x="37494" y="300"/>
                  </a:cubicBezTo>
                  <a:cubicBezTo>
                    <a:pt x="37243" y="300"/>
                    <a:pt x="36993" y="292"/>
                    <a:pt x="36760" y="292"/>
                  </a:cubicBezTo>
                  <a:cubicBezTo>
                    <a:pt x="36343" y="275"/>
                    <a:pt x="35934" y="275"/>
                    <a:pt x="35526" y="275"/>
                  </a:cubicBezTo>
                  <a:cubicBezTo>
                    <a:pt x="35117" y="275"/>
                    <a:pt x="34708" y="275"/>
                    <a:pt x="34291" y="258"/>
                  </a:cubicBezTo>
                  <a:cubicBezTo>
                    <a:pt x="34167" y="258"/>
                    <a:pt x="34038" y="261"/>
                    <a:pt x="33907" y="261"/>
                  </a:cubicBezTo>
                  <a:cubicBezTo>
                    <a:pt x="33580" y="261"/>
                    <a:pt x="33243" y="244"/>
                    <a:pt x="32957" y="125"/>
                  </a:cubicBezTo>
                  <a:cubicBezTo>
                    <a:pt x="32724" y="29"/>
                    <a:pt x="32484" y="1"/>
                    <a:pt x="322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4122244" y="1453350"/>
              <a:ext cx="944864" cy="1163200"/>
            </a:xfrm>
            <a:custGeom>
              <a:avLst/>
              <a:gdLst/>
              <a:ahLst/>
              <a:cxnLst/>
              <a:rect l="l" t="t" r="r" b="b"/>
              <a:pathLst>
                <a:path w="34792" h="46528" extrusionOk="0">
                  <a:moveTo>
                    <a:pt x="16740" y="0"/>
                  </a:moveTo>
                  <a:cubicBezTo>
                    <a:pt x="16706" y="0"/>
                    <a:pt x="16675" y="24"/>
                    <a:pt x="16646" y="91"/>
                  </a:cubicBezTo>
                  <a:cubicBezTo>
                    <a:pt x="16593" y="179"/>
                    <a:pt x="16559" y="220"/>
                    <a:pt x="16519" y="220"/>
                  </a:cubicBezTo>
                  <a:cubicBezTo>
                    <a:pt x="16483" y="220"/>
                    <a:pt x="16442" y="187"/>
                    <a:pt x="16379" y="124"/>
                  </a:cubicBezTo>
                  <a:cubicBezTo>
                    <a:pt x="16338" y="83"/>
                    <a:pt x="16296" y="54"/>
                    <a:pt x="16239" y="54"/>
                  </a:cubicBezTo>
                  <a:cubicBezTo>
                    <a:pt x="16204" y="54"/>
                    <a:pt x="16163" y="65"/>
                    <a:pt x="16112" y="91"/>
                  </a:cubicBezTo>
                  <a:cubicBezTo>
                    <a:pt x="15945" y="174"/>
                    <a:pt x="15762" y="182"/>
                    <a:pt x="15574" y="182"/>
                  </a:cubicBezTo>
                  <a:cubicBezTo>
                    <a:pt x="15527" y="182"/>
                    <a:pt x="15480" y="182"/>
                    <a:pt x="15433" y="182"/>
                  </a:cubicBezTo>
                  <a:cubicBezTo>
                    <a:pt x="15291" y="182"/>
                    <a:pt x="15149" y="186"/>
                    <a:pt x="15011" y="224"/>
                  </a:cubicBezTo>
                  <a:cubicBezTo>
                    <a:pt x="13944" y="357"/>
                    <a:pt x="12943" y="491"/>
                    <a:pt x="11976" y="891"/>
                  </a:cubicBezTo>
                  <a:cubicBezTo>
                    <a:pt x="10775" y="1391"/>
                    <a:pt x="9541" y="1858"/>
                    <a:pt x="8507" y="2692"/>
                  </a:cubicBezTo>
                  <a:cubicBezTo>
                    <a:pt x="7873" y="3226"/>
                    <a:pt x="7206" y="3693"/>
                    <a:pt x="6639" y="4327"/>
                  </a:cubicBezTo>
                  <a:cubicBezTo>
                    <a:pt x="6105" y="4994"/>
                    <a:pt x="5504" y="5661"/>
                    <a:pt x="4837" y="6262"/>
                  </a:cubicBezTo>
                  <a:cubicBezTo>
                    <a:pt x="4404" y="6662"/>
                    <a:pt x="4103" y="7162"/>
                    <a:pt x="3770" y="7596"/>
                  </a:cubicBezTo>
                  <a:cubicBezTo>
                    <a:pt x="3370" y="8163"/>
                    <a:pt x="2869" y="8697"/>
                    <a:pt x="2569" y="9364"/>
                  </a:cubicBezTo>
                  <a:cubicBezTo>
                    <a:pt x="2336" y="9964"/>
                    <a:pt x="1768" y="10398"/>
                    <a:pt x="1668" y="11098"/>
                  </a:cubicBezTo>
                  <a:cubicBezTo>
                    <a:pt x="1668" y="11199"/>
                    <a:pt x="1702" y="11465"/>
                    <a:pt x="1502" y="11499"/>
                  </a:cubicBezTo>
                  <a:cubicBezTo>
                    <a:pt x="1168" y="11565"/>
                    <a:pt x="1135" y="11899"/>
                    <a:pt x="1168" y="12032"/>
                  </a:cubicBezTo>
                  <a:cubicBezTo>
                    <a:pt x="1235" y="12733"/>
                    <a:pt x="701" y="13200"/>
                    <a:pt x="601" y="13867"/>
                  </a:cubicBezTo>
                  <a:cubicBezTo>
                    <a:pt x="534" y="14434"/>
                    <a:pt x="534" y="15068"/>
                    <a:pt x="334" y="15668"/>
                  </a:cubicBezTo>
                  <a:cubicBezTo>
                    <a:pt x="134" y="16202"/>
                    <a:pt x="201" y="16803"/>
                    <a:pt x="201" y="17370"/>
                  </a:cubicBezTo>
                  <a:cubicBezTo>
                    <a:pt x="234" y="17603"/>
                    <a:pt x="1" y="17770"/>
                    <a:pt x="67" y="17970"/>
                  </a:cubicBezTo>
                  <a:cubicBezTo>
                    <a:pt x="334" y="18570"/>
                    <a:pt x="134" y="19171"/>
                    <a:pt x="267" y="19805"/>
                  </a:cubicBezTo>
                  <a:cubicBezTo>
                    <a:pt x="468" y="20839"/>
                    <a:pt x="401" y="21906"/>
                    <a:pt x="834" y="22907"/>
                  </a:cubicBezTo>
                  <a:cubicBezTo>
                    <a:pt x="1035" y="23407"/>
                    <a:pt x="968" y="24008"/>
                    <a:pt x="1201" y="24475"/>
                  </a:cubicBezTo>
                  <a:cubicBezTo>
                    <a:pt x="1802" y="25676"/>
                    <a:pt x="2202" y="26976"/>
                    <a:pt x="2736" y="28211"/>
                  </a:cubicBezTo>
                  <a:cubicBezTo>
                    <a:pt x="3370" y="29612"/>
                    <a:pt x="4103" y="30946"/>
                    <a:pt x="4804" y="32347"/>
                  </a:cubicBezTo>
                  <a:cubicBezTo>
                    <a:pt x="5238" y="33214"/>
                    <a:pt x="5905" y="33881"/>
                    <a:pt x="6372" y="34749"/>
                  </a:cubicBezTo>
                  <a:cubicBezTo>
                    <a:pt x="6772" y="35483"/>
                    <a:pt x="7306" y="36183"/>
                    <a:pt x="7806" y="36850"/>
                  </a:cubicBezTo>
                  <a:cubicBezTo>
                    <a:pt x="8540" y="37884"/>
                    <a:pt x="9407" y="38785"/>
                    <a:pt x="10241" y="39752"/>
                  </a:cubicBezTo>
                  <a:cubicBezTo>
                    <a:pt x="11042" y="40653"/>
                    <a:pt x="11842" y="41587"/>
                    <a:pt x="12676" y="42454"/>
                  </a:cubicBezTo>
                  <a:cubicBezTo>
                    <a:pt x="13310" y="43121"/>
                    <a:pt x="13844" y="43922"/>
                    <a:pt x="14544" y="44522"/>
                  </a:cubicBezTo>
                  <a:cubicBezTo>
                    <a:pt x="15078" y="44923"/>
                    <a:pt x="15445" y="45490"/>
                    <a:pt x="15912" y="45957"/>
                  </a:cubicBezTo>
                  <a:cubicBezTo>
                    <a:pt x="16138" y="46182"/>
                    <a:pt x="16387" y="46528"/>
                    <a:pt x="16822" y="46528"/>
                  </a:cubicBezTo>
                  <a:cubicBezTo>
                    <a:pt x="16902" y="46528"/>
                    <a:pt x="16987" y="46516"/>
                    <a:pt x="17079" y="46490"/>
                  </a:cubicBezTo>
                  <a:cubicBezTo>
                    <a:pt x="17480" y="46357"/>
                    <a:pt x="17646" y="45990"/>
                    <a:pt x="17947" y="45790"/>
                  </a:cubicBezTo>
                  <a:cubicBezTo>
                    <a:pt x="18747" y="45223"/>
                    <a:pt x="19381" y="44522"/>
                    <a:pt x="20048" y="43855"/>
                  </a:cubicBezTo>
                  <a:cubicBezTo>
                    <a:pt x="20348" y="43555"/>
                    <a:pt x="20515" y="43155"/>
                    <a:pt x="20815" y="42888"/>
                  </a:cubicBezTo>
                  <a:cubicBezTo>
                    <a:pt x="21016" y="42721"/>
                    <a:pt x="21249" y="42454"/>
                    <a:pt x="21349" y="42254"/>
                  </a:cubicBezTo>
                  <a:cubicBezTo>
                    <a:pt x="21649" y="41487"/>
                    <a:pt x="22417" y="41120"/>
                    <a:pt x="22884" y="40486"/>
                  </a:cubicBezTo>
                  <a:cubicBezTo>
                    <a:pt x="23150" y="40153"/>
                    <a:pt x="23551" y="39952"/>
                    <a:pt x="23784" y="39652"/>
                  </a:cubicBezTo>
                  <a:cubicBezTo>
                    <a:pt x="24184" y="39085"/>
                    <a:pt x="24518" y="38418"/>
                    <a:pt x="25018" y="37918"/>
                  </a:cubicBezTo>
                  <a:cubicBezTo>
                    <a:pt x="25419" y="37484"/>
                    <a:pt x="25752" y="37017"/>
                    <a:pt x="26086" y="36583"/>
                  </a:cubicBezTo>
                  <a:cubicBezTo>
                    <a:pt x="26353" y="36216"/>
                    <a:pt x="26686" y="35950"/>
                    <a:pt x="26953" y="35583"/>
                  </a:cubicBezTo>
                  <a:cubicBezTo>
                    <a:pt x="27187" y="35216"/>
                    <a:pt x="27387" y="34782"/>
                    <a:pt x="27787" y="34549"/>
                  </a:cubicBezTo>
                  <a:cubicBezTo>
                    <a:pt x="27954" y="34482"/>
                    <a:pt x="27987" y="34348"/>
                    <a:pt x="28054" y="34182"/>
                  </a:cubicBezTo>
                  <a:cubicBezTo>
                    <a:pt x="28321" y="33581"/>
                    <a:pt x="28788" y="33114"/>
                    <a:pt x="29155" y="32580"/>
                  </a:cubicBezTo>
                  <a:cubicBezTo>
                    <a:pt x="29522" y="32047"/>
                    <a:pt x="29955" y="31513"/>
                    <a:pt x="30289" y="30946"/>
                  </a:cubicBezTo>
                  <a:cubicBezTo>
                    <a:pt x="30756" y="30079"/>
                    <a:pt x="31223" y="29245"/>
                    <a:pt x="31690" y="28377"/>
                  </a:cubicBezTo>
                  <a:cubicBezTo>
                    <a:pt x="32057" y="27710"/>
                    <a:pt x="32390" y="26976"/>
                    <a:pt x="32590" y="26243"/>
                  </a:cubicBezTo>
                  <a:cubicBezTo>
                    <a:pt x="32857" y="25375"/>
                    <a:pt x="33091" y="24475"/>
                    <a:pt x="33358" y="23574"/>
                  </a:cubicBezTo>
                  <a:cubicBezTo>
                    <a:pt x="33691" y="22640"/>
                    <a:pt x="33825" y="21606"/>
                    <a:pt x="34125" y="20639"/>
                  </a:cubicBezTo>
                  <a:cubicBezTo>
                    <a:pt x="34358" y="19738"/>
                    <a:pt x="34492" y="18804"/>
                    <a:pt x="34592" y="17870"/>
                  </a:cubicBezTo>
                  <a:cubicBezTo>
                    <a:pt x="34659" y="17036"/>
                    <a:pt x="34792" y="16169"/>
                    <a:pt x="34659" y="15368"/>
                  </a:cubicBezTo>
                  <a:cubicBezTo>
                    <a:pt x="34425" y="13800"/>
                    <a:pt x="34158" y="12199"/>
                    <a:pt x="33524" y="10698"/>
                  </a:cubicBezTo>
                  <a:cubicBezTo>
                    <a:pt x="33458" y="10531"/>
                    <a:pt x="33491" y="10298"/>
                    <a:pt x="33391" y="10164"/>
                  </a:cubicBezTo>
                  <a:cubicBezTo>
                    <a:pt x="32857" y="9297"/>
                    <a:pt x="32624" y="8296"/>
                    <a:pt x="32090" y="7429"/>
                  </a:cubicBezTo>
                  <a:cubicBezTo>
                    <a:pt x="31623" y="6762"/>
                    <a:pt x="31123" y="6128"/>
                    <a:pt x="30589" y="5528"/>
                  </a:cubicBezTo>
                  <a:cubicBezTo>
                    <a:pt x="29755" y="4560"/>
                    <a:pt x="28754" y="3760"/>
                    <a:pt x="27687" y="3126"/>
                  </a:cubicBezTo>
                  <a:cubicBezTo>
                    <a:pt x="27353" y="2893"/>
                    <a:pt x="27053" y="2526"/>
                    <a:pt x="26720" y="2459"/>
                  </a:cubicBezTo>
                  <a:cubicBezTo>
                    <a:pt x="26052" y="2259"/>
                    <a:pt x="25585" y="1625"/>
                    <a:pt x="24852" y="1625"/>
                  </a:cubicBezTo>
                  <a:cubicBezTo>
                    <a:pt x="24852" y="1625"/>
                    <a:pt x="24818" y="1625"/>
                    <a:pt x="24818" y="1592"/>
                  </a:cubicBezTo>
                  <a:cubicBezTo>
                    <a:pt x="24184" y="1058"/>
                    <a:pt x="23317" y="1025"/>
                    <a:pt x="22583" y="724"/>
                  </a:cubicBezTo>
                  <a:cubicBezTo>
                    <a:pt x="22323" y="630"/>
                    <a:pt x="22045" y="451"/>
                    <a:pt x="21739" y="451"/>
                  </a:cubicBezTo>
                  <a:cubicBezTo>
                    <a:pt x="21614" y="451"/>
                    <a:pt x="21484" y="480"/>
                    <a:pt x="21349" y="558"/>
                  </a:cubicBezTo>
                  <a:cubicBezTo>
                    <a:pt x="21345" y="560"/>
                    <a:pt x="21340" y="560"/>
                    <a:pt x="21333" y="560"/>
                  </a:cubicBezTo>
                  <a:cubicBezTo>
                    <a:pt x="21240" y="560"/>
                    <a:pt x="20897" y="380"/>
                    <a:pt x="20645" y="380"/>
                  </a:cubicBezTo>
                  <a:cubicBezTo>
                    <a:pt x="20611" y="380"/>
                    <a:pt x="20578" y="383"/>
                    <a:pt x="20549" y="391"/>
                  </a:cubicBezTo>
                  <a:cubicBezTo>
                    <a:pt x="20505" y="404"/>
                    <a:pt x="20465" y="409"/>
                    <a:pt x="20429" y="409"/>
                  </a:cubicBezTo>
                  <a:cubicBezTo>
                    <a:pt x="20186" y="409"/>
                    <a:pt x="20080" y="157"/>
                    <a:pt x="19848" y="157"/>
                  </a:cubicBezTo>
                  <a:cubicBezTo>
                    <a:pt x="19648" y="168"/>
                    <a:pt x="19444" y="176"/>
                    <a:pt x="19239" y="176"/>
                  </a:cubicBezTo>
                  <a:cubicBezTo>
                    <a:pt x="18829" y="176"/>
                    <a:pt x="18414" y="146"/>
                    <a:pt x="18013" y="57"/>
                  </a:cubicBezTo>
                  <a:cubicBezTo>
                    <a:pt x="17903" y="20"/>
                    <a:pt x="17775" y="6"/>
                    <a:pt x="17653" y="6"/>
                  </a:cubicBezTo>
                  <a:cubicBezTo>
                    <a:pt x="17444" y="6"/>
                    <a:pt x="17255" y="48"/>
                    <a:pt x="17213" y="91"/>
                  </a:cubicBezTo>
                  <a:cubicBezTo>
                    <a:pt x="17159" y="144"/>
                    <a:pt x="17109" y="164"/>
                    <a:pt x="17063" y="164"/>
                  </a:cubicBezTo>
                  <a:cubicBezTo>
                    <a:pt x="16931" y="164"/>
                    <a:pt x="16827" y="0"/>
                    <a:pt x="16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4122244" y="1453350"/>
              <a:ext cx="944864" cy="1163200"/>
            </a:xfrm>
            <a:custGeom>
              <a:avLst/>
              <a:gdLst/>
              <a:ahLst/>
              <a:cxnLst/>
              <a:rect l="l" t="t" r="r" b="b"/>
              <a:pathLst>
                <a:path w="34792" h="46528" extrusionOk="0">
                  <a:moveTo>
                    <a:pt x="16160" y="1217"/>
                  </a:moveTo>
                  <a:cubicBezTo>
                    <a:pt x="16486" y="1217"/>
                    <a:pt x="16857" y="1291"/>
                    <a:pt x="17213" y="1291"/>
                  </a:cubicBezTo>
                  <a:cubicBezTo>
                    <a:pt x="17380" y="1291"/>
                    <a:pt x="17546" y="1258"/>
                    <a:pt x="17713" y="1225"/>
                  </a:cubicBezTo>
                  <a:cubicBezTo>
                    <a:pt x="17782" y="1222"/>
                    <a:pt x="17851" y="1220"/>
                    <a:pt x="17920" y="1220"/>
                  </a:cubicBezTo>
                  <a:cubicBezTo>
                    <a:pt x="18613" y="1220"/>
                    <a:pt x="19280" y="1361"/>
                    <a:pt x="19948" y="1391"/>
                  </a:cubicBezTo>
                  <a:cubicBezTo>
                    <a:pt x="21249" y="1492"/>
                    <a:pt x="22450" y="1858"/>
                    <a:pt x="23617" y="2325"/>
                  </a:cubicBezTo>
                  <a:cubicBezTo>
                    <a:pt x="24118" y="2492"/>
                    <a:pt x="24685" y="2626"/>
                    <a:pt x="25052" y="2926"/>
                  </a:cubicBezTo>
                  <a:cubicBezTo>
                    <a:pt x="25786" y="3460"/>
                    <a:pt x="26653" y="3626"/>
                    <a:pt x="27320" y="4260"/>
                  </a:cubicBezTo>
                  <a:cubicBezTo>
                    <a:pt x="28087" y="4927"/>
                    <a:pt x="28955" y="5494"/>
                    <a:pt x="29588" y="6362"/>
                  </a:cubicBezTo>
                  <a:cubicBezTo>
                    <a:pt x="29822" y="6662"/>
                    <a:pt x="30089" y="7062"/>
                    <a:pt x="30456" y="7362"/>
                  </a:cubicBezTo>
                  <a:cubicBezTo>
                    <a:pt x="30823" y="7729"/>
                    <a:pt x="31156" y="8230"/>
                    <a:pt x="31323" y="8797"/>
                  </a:cubicBezTo>
                  <a:cubicBezTo>
                    <a:pt x="31523" y="9397"/>
                    <a:pt x="31890" y="9931"/>
                    <a:pt x="32090" y="10531"/>
                  </a:cubicBezTo>
                  <a:cubicBezTo>
                    <a:pt x="32357" y="11232"/>
                    <a:pt x="32557" y="11966"/>
                    <a:pt x="32691" y="12700"/>
                  </a:cubicBezTo>
                  <a:cubicBezTo>
                    <a:pt x="32757" y="13000"/>
                    <a:pt x="32891" y="13233"/>
                    <a:pt x="32957" y="13500"/>
                  </a:cubicBezTo>
                  <a:cubicBezTo>
                    <a:pt x="33224" y="14734"/>
                    <a:pt x="33291" y="16002"/>
                    <a:pt x="33191" y="17270"/>
                  </a:cubicBezTo>
                  <a:cubicBezTo>
                    <a:pt x="33158" y="18037"/>
                    <a:pt x="33124" y="18804"/>
                    <a:pt x="33024" y="19571"/>
                  </a:cubicBezTo>
                  <a:cubicBezTo>
                    <a:pt x="32957" y="20038"/>
                    <a:pt x="32857" y="20472"/>
                    <a:pt x="32691" y="20872"/>
                  </a:cubicBezTo>
                  <a:cubicBezTo>
                    <a:pt x="32490" y="21339"/>
                    <a:pt x="32590" y="21839"/>
                    <a:pt x="32357" y="22240"/>
                  </a:cubicBezTo>
                  <a:cubicBezTo>
                    <a:pt x="32023" y="22807"/>
                    <a:pt x="32157" y="23474"/>
                    <a:pt x="31857" y="24041"/>
                  </a:cubicBezTo>
                  <a:cubicBezTo>
                    <a:pt x="31623" y="24508"/>
                    <a:pt x="31590" y="25075"/>
                    <a:pt x="31423" y="25609"/>
                  </a:cubicBezTo>
                  <a:cubicBezTo>
                    <a:pt x="31189" y="26176"/>
                    <a:pt x="31089" y="26810"/>
                    <a:pt x="30823" y="27310"/>
                  </a:cubicBezTo>
                  <a:cubicBezTo>
                    <a:pt x="30289" y="28177"/>
                    <a:pt x="29955" y="29145"/>
                    <a:pt x="29388" y="29979"/>
                  </a:cubicBezTo>
                  <a:cubicBezTo>
                    <a:pt x="28921" y="30612"/>
                    <a:pt x="28521" y="31280"/>
                    <a:pt x="28121" y="31913"/>
                  </a:cubicBezTo>
                  <a:cubicBezTo>
                    <a:pt x="27820" y="32414"/>
                    <a:pt x="27420" y="32847"/>
                    <a:pt x="27120" y="33314"/>
                  </a:cubicBezTo>
                  <a:cubicBezTo>
                    <a:pt x="26786" y="33748"/>
                    <a:pt x="26319" y="34082"/>
                    <a:pt x="26119" y="34515"/>
                  </a:cubicBezTo>
                  <a:cubicBezTo>
                    <a:pt x="25952" y="34882"/>
                    <a:pt x="25652" y="35116"/>
                    <a:pt x="25485" y="35483"/>
                  </a:cubicBezTo>
                  <a:cubicBezTo>
                    <a:pt x="25460" y="35560"/>
                    <a:pt x="25414" y="35736"/>
                    <a:pt x="25287" y="35736"/>
                  </a:cubicBezTo>
                  <a:cubicBezTo>
                    <a:pt x="25250" y="35736"/>
                    <a:pt x="25205" y="35721"/>
                    <a:pt x="25152" y="35683"/>
                  </a:cubicBezTo>
                  <a:cubicBezTo>
                    <a:pt x="25147" y="35678"/>
                    <a:pt x="25140" y="35676"/>
                    <a:pt x="25132" y="35676"/>
                  </a:cubicBezTo>
                  <a:cubicBezTo>
                    <a:pt x="25083" y="35676"/>
                    <a:pt x="24985" y="35749"/>
                    <a:pt x="24985" y="35749"/>
                  </a:cubicBezTo>
                  <a:cubicBezTo>
                    <a:pt x="25118" y="36083"/>
                    <a:pt x="24752" y="36183"/>
                    <a:pt x="24685" y="36417"/>
                  </a:cubicBezTo>
                  <a:cubicBezTo>
                    <a:pt x="24651" y="36517"/>
                    <a:pt x="24618" y="36583"/>
                    <a:pt x="24518" y="36650"/>
                  </a:cubicBezTo>
                  <a:cubicBezTo>
                    <a:pt x="24251" y="36717"/>
                    <a:pt x="24084" y="36850"/>
                    <a:pt x="24118" y="37150"/>
                  </a:cubicBezTo>
                  <a:cubicBezTo>
                    <a:pt x="24118" y="37184"/>
                    <a:pt x="24051" y="37284"/>
                    <a:pt x="23984" y="37317"/>
                  </a:cubicBezTo>
                  <a:cubicBezTo>
                    <a:pt x="23451" y="37617"/>
                    <a:pt x="23317" y="38285"/>
                    <a:pt x="22850" y="38685"/>
                  </a:cubicBezTo>
                  <a:cubicBezTo>
                    <a:pt x="22683" y="38818"/>
                    <a:pt x="22417" y="39118"/>
                    <a:pt x="22283" y="39385"/>
                  </a:cubicBezTo>
                  <a:cubicBezTo>
                    <a:pt x="22183" y="39552"/>
                    <a:pt x="22116" y="39752"/>
                    <a:pt x="21816" y="39752"/>
                  </a:cubicBezTo>
                  <a:cubicBezTo>
                    <a:pt x="21549" y="39752"/>
                    <a:pt x="21583" y="40186"/>
                    <a:pt x="21349" y="40386"/>
                  </a:cubicBezTo>
                  <a:cubicBezTo>
                    <a:pt x="20949" y="40786"/>
                    <a:pt x="20582" y="41320"/>
                    <a:pt x="20182" y="41754"/>
                  </a:cubicBezTo>
                  <a:cubicBezTo>
                    <a:pt x="19281" y="42788"/>
                    <a:pt x="18580" y="44055"/>
                    <a:pt x="17280" y="44723"/>
                  </a:cubicBezTo>
                  <a:cubicBezTo>
                    <a:pt x="17179" y="44789"/>
                    <a:pt x="17146" y="44789"/>
                    <a:pt x="17146" y="44923"/>
                  </a:cubicBezTo>
                  <a:cubicBezTo>
                    <a:pt x="17179" y="45156"/>
                    <a:pt x="16946" y="45190"/>
                    <a:pt x="16779" y="45256"/>
                  </a:cubicBezTo>
                  <a:cubicBezTo>
                    <a:pt x="16745" y="45273"/>
                    <a:pt x="16717" y="45281"/>
                    <a:pt x="16695" y="45281"/>
                  </a:cubicBezTo>
                  <a:cubicBezTo>
                    <a:pt x="16587" y="45281"/>
                    <a:pt x="16595" y="45111"/>
                    <a:pt x="16512" y="45056"/>
                  </a:cubicBezTo>
                  <a:cubicBezTo>
                    <a:pt x="16312" y="44789"/>
                    <a:pt x="15912" y="44656"/>
                    <a:pt x="15945" y="44255"/>
                  </a:cubicBezTo>
                  <a:cubicBezTo>
                    <a:pt x="15356" y="44223"/>
                    <a:pt x="15474" y="43354"/>
                    <a:pt x="14815" y="43354"/>
                  </a:cubicBezTo>
                  <a:cubicBezTo>
                    <a:pt x="14803" y="43354"/>
                    <a:pt x="14790" y="43354"/>
                    <a:pt x="14778" y="43355"/>
                  </a:cubicBezTo>
                  <a:cubicBezTo>
                    <a:pt x="14611" y="43355"/>
                    <a:pt x="14578" y="42955"/>
                    <a:pt x="14444" y="42788"/>
                  </a:cubicBezTo>
                  <a:cubicBezTo>
                    <a:pt x="14177" y="42421"/>
                    <a:pt x="13677" y="42254"/>
                    <a:pt x="13544" y="41754"/>
                  </a:cubicBezTo>
                  <a:cubicBezTo>
                    <a:pt x="13477" y="41353"/>
                    <a:pt x="12943" y="41287"/>
                    <a:pt x="12743" y="40886"/>
                  </a:cubicBezTo>
                  <a:cubicBezTo>
                    <a:pt x="12376" y="40186"/>
                    <a:pt x="11709" y="39719"/>
                    <a:pt x="11242" y="39085"/>
                  </a:cubicBezTo>
                  <a:cubicBezTo>
                    <a:pt x="11008" y="38752"/>
                    <a:pt x="10775" y="38251"/>
                    <a:pt x="10275" y="38084"/>
                  </a:cubicBezTo>
                  <a:cubicBezTo>
                    <a:pt x="9874" y="37918"/>
                    <a:pt x="9674" y="37451"/>
                    <a:pt x="9474" y="37117"/>
                  </a:cubicBezTo>
                  <a:cubicBezTo>
                    <a:pt x="9207" y="36683"/>
                    <a:pt x="8840" y="36350"/>
                    <a:pt x="8607" y="35916"/>
                  </a:cubicBezTo>
                  <a:cubicBezTo>
                    <a:pt x="8340" y="35449"/>
                    <a:pt x="7940" y="35049"/>
                    <a:pt x="7739" y="34515"/>
                  </a:cubicBezTo>
                  <a:cubicBezTo>
                    <a:pt x="7639" y="34315"/>
                    <a:pt x="7439" y="34148"/>
                    <a:pt x="7272" y="33981"/>
                  </a:cubicBezTo>
                  <a:cubicBezTo>
                    <a:pt x="7206" y="33915"/>
                    <a:pt x="7039" y="33881"/>
                    <a:pt x="7306" y="33715"/>
                  </a:cubicBezTo>
                  <a:cubicBezTo>
                    <a:pt x="6839" y="33514"/>
                    <a:pt x="6939" y="32947"/>
                    <a:pt x="6572" y="32747"/>
                  </a:cubicBezTo>
                  <a:cubicBezTo>
                    <a:pt x="6305" y="32614"/>
                    <a:pt x="6238" y="32380"/>
                    <a:pt x="6105" y="32147"/>
                  </a:cubicBezTo>
                  <a:cubicBezTo>
                    <a:pt x="5905" y="31847"/>
                    <a:pt x="5838" y="31446"/>
                    <a:pt x="5571" y="31213"/>
                  </a:cubicBezTo>
                  <a:cubicBezTo>
                    <a:pt x="5271" y="30946"/>
                    <a:pt x="5104" y="30679"/>
                    <a:pt x="5104" y="30312"/>
                  </a:cubicBezTo>
                  <a:cubicBezTo>
                    <a:pt x="5104" y="30012"/>
                    <a:pt x="4871" y="29879"/>
                    <a:pt x="4771" y="29645"/>
                  </a:cubicBezTo>
                  <a:cubicBezTo>
                    <a:pt x="4604" y="29311"/>
                    <a:pt x="4537" y="28844"/>
                    <a:pt x="4204" y="28644"/>
                  </a:cubicBezTo>
                  <a:cubicBezTo>
                    <a:pt x="3970" y="28478"/>
                    <a:pt x="4003" y="28211"/>
                    <a:pt x="3970" y="28044"/>
                  </a:cubicBezTo>
                  <a:cubicBezTo>
                    <a:pt x="3903" y="27477"/>
                    <a:pt x="3270" y="27143"/>
                    <a:pt x="3403" y="26543"/>
                  </a:cubicBezTo>
                  <a:cubicBezTo>
                    <a:pt x="3436" y="26343"/>
                    <a:pt x="3169" y="26443"/>
                    <a:pt x="3169" y="26209"/>
                  </a:cubicBezTo>
                  <a:cubicBezTo>
                    <a:pt x="3103" y="25442"/>
                    <a:pt x="2636" y="24775"/>
                    <a:pt x="2336" y="24074"/>
                  </a:cubicBezTo>
                  <a:cubicBezTo>
                    <a:pt x="2269" y="23908"/>
                    <a:pt x="2269" y="23741"/>
                    <a:pt x="2235" y="23641"/>
                  </a:cubicBezTo>
                  <a:cubicBezTo>
                    <a:pt x="2102" y="22807"/>
                    <a:pt x="1735" y="22040"/>
                    <a:pt x="1568" y="21206"/>
                  </a:cubicBezTo>
                  <a:cubicBezTo>
                    <a:pt x="1435" y="20672"/>
                    <a:pt x="1568" y="20072"/>
                    <a:pt x="1502" y="19504"/>
                  </a:cubicBezTo>
                  <a:cubicBezTo>
                    <a:pt x="1301" y="18103"/>
                    <a:pt x="1535" y="16736"/>
                    <a:pt x="1602" y="15335"/>
                  </a:cubicBezTo>
                  <a:cubicBezTo>
                    <a:pt x="1635" y="14768"/>
                    <a:pt x="1869" y="14167"/>
                    <a:pt x="2035" y="13634"/>
                  </a:cubicBezTo>
                  <a:cubicBezTo>
                    <a:pt x="2369" y="12700"/>
                    <a:pt x="2669" y="11732"/>
                    <a:pt x="3203" y="10865"/>
                  </a:cubicBezTo>
                  <a:cubicBezTo>
                    <a:pt x="3436" y="10465"/>
                    <a:pt x="3870" y="10064"/>
                    <a:pt x="3903" y="9697"/>
                  </a:cubicBezTo>
                  <a:cubicBezTo>
                    <a:pt x="3937" y="9164"/>
                    <a:pt x="4637" y="9130"/>
                    <a:pt x="4504" y="8597"/>
                  </a:cubicBezTo>
                  <a:cubicBezTo>
                    <a:pt x="5071" y="8296"/>
                    <a:pt x="5138" y="7529"/>
                    <a:pt x="5638" y="7229"/>
                  </a:cubicBezTo>
                  <a:cubicBezTo>
                    <a:pt x="5905" y="7062"/>
                    <a:pt x="6072" y="7029"/>
                    <a:pt x="6005" y="6695"/>
                  </a:cubicBezTo>
                  <a:cubicBezTo>
                    <a:pt x="6005" y="6662"/>
                    <a:pt x="6038" y="6629"/>
                    <a:pt x="6072" y="6629"/>
                  </a:cubicBezTo>
                  <a:cubicBezTo>
                    <a:pt x="6085" y="6629"/>
                    <a:pt x="6098" y="6630"/>
                    <a:pt x="6111" y="6630"/>
                  </a:cubicBezTo>
                  <a:cubicBezTo>
                    <a:pt x="6671" y="6630"/>
                    <a:pt x="6648" y="5924"/>
                    <a:pt x="7072" y="5728"/>
                  </a:cubicBezTo>
                  <a:cubicBezTo>
                    <a:pt x="7372" y="5561"/>
                    <a:pt x="7639" y="5061"/>
                    <a:pt x="7906" y="4827"/>
                  </a:cubicBezTo>
                  <a:cubicBezTo>
                    <a:pt x="8240" y="4527"/>
                    <a:pt x="8573" y="4160"/>
                    <a:pt x="9040" y="3960"/>
                  </a:cubicBezTo>
                  <a:cubicBezTo>
                    <a:pt x="9341" y="3793"/>
                    <a:pt x="9574" y="3460"/>
                    <a:pt x="9908" y="3326"/>
                  </a:cubicBezTo>
                  <a:cubicBezTo>
                    <a:pt x="10308" y="3126"/>
                    <a:pt x="10608" y="2759"/>
                    <a:pt x="11075" y="2626"/>
                  </a:cubicBezTo>
                  <a:cubicBezTo>
                    <a:pt x="11509" y="2492"/>
                    <a:pt x="11942" y="2192"/>
                    <a:pt x="12376" y="2092"/>
                  </a:cubicBezTo>
                  <a:cubicBezTo>
                    <a:pt x="12943" y="1959"/>
                    <a:pt x="13510" y="1725"/>
                    <a:pt x="14044" y="1525"/>
                  </a:cubicBezTo>
                  <a:cubicBezTo>
                    <a:pt x="14578" y="1358"/>
                    <a:pt x="15145" y="1492"/>
                    <a:pt x="15712" y="1291"/>
                  </a:cubicBezTo>
                  <a:cubicBezTo>
                    <a:pt x="15845" y="1236"/>
                    <a:pt x="15997" y="1217"/>
                    <a:pt x="16160" y="1217"/>
                  </a:cubicBezTo>
                  <a:close/>
                  <a:moveTo>
                    <a:pt x="16740" y="0"/>
                  </a:moveTo>
                  <a:cubicBezTo>
                    <a:pt x="16706" y="0"/>
                    <a:pt x="16675" y="24"/>
                    <a:pt x="16646" y="91"/>
                  </a:cubicBezTo>
                  <a:cubicBezTo>
                    <a:pt x="16593" y="179"/>
                    <a:pt x="16559" y="220"/>
                    <a:pt x="16519" y="220"/>
                  </a:cubicBezTo>
                  <a:cubicBezTo>
                    <a:pt x="16483" y="220"/>
                    <a:pt x="16442" y="187"/>
                    <a:pt x="16379" y="124"/>
                  </a:cubicBezTo>
                  <a:cubicBezTo>
                    <a:pt x="16338" y="83"/>
                    <a:pt x="16296" y="54"/>
                    <a:pt x="16239" y="54"/>
                  </a:cubicBezTo>
                  <a:cubicBezTo>
                    <a:pt x="16204" y="54"/>
                    <a:pt x="16163" y="65"/>
                    <a:pt x="16112" y="91"/>
                  </a:cubicBezTo>
                  <a:cubicBezTo>
                    <a:pt x="15945" y="174"/>
                    <a:pt x="15762" y="182"/>
                    <a:pt x="15574" y="182"/>
                  </a:cubicBezTo>
                  <a:cubicBezTo>
                    <a:pt x="15527" y="182"/>
                    <a:pt x="15480" y="182"/>
                    <a:pt x="15433" y="182"/>
                  </a:cubicBezTo>
                  <a:cubicBezTo>
                    <a:pt x="15291" y="182"/>
                    <a:pt x="15149" y="186"/>
                    <a:pt x="15011" y="224"/>
                  </a:cubicBezTo>
                  <a:cubicBezTo>
                    <a:pt x="13944" y="357"/>
                    <a:pt x="12943" y="491"/>
                    <a:pt x="11976" y="891"/>
                  </a:cubicBezTo>
                  <a:cubicBezTo>
                    <a:pt x="10775" y="1391"/>
                    <a:pt x="9541" y="1858"/>
                    <a:pt x="8507" y="2692"/>
                  </a:cubicBezTo>
                  <a:cubicBezTo>
                    <a:pt x="7873" y="3226"/>
                    <a:pt x="7206" y="3693"/>
                    <a:pt x="6639" y="4327"/>
                  </a:cubicBezTo>
                  <a:cubicBezTo>
                    <a:pt x="6105" y="4994"/>
                    <a:pt x="5504" y="5661"/>
                    <a:pt x="4837" y="6262"/>
                  </a:cubicBezTo>
                  <a:cubicBezTo>
                    <a:pt x="4404" y="6662"/>
                    <a:pt x="4103" y="7162"/>
                    <a:pt x="3770" y="7596"/>
                  </a:cubicBezTo>
                  <a:cubicBezTo>
                    <a:pt x="3370" y="8163"/>
                    <a:pt x="2869" y="8697"/>
                    <a:pt x="2569" y="9364"/>
                  </a:cubicBezTo>
                  <a:cubicBezTo>
                    <a:pt x="2336" y="9964"/>
                    <a:pt x="1768" y="10398"/>
                    <a:pt x="1668" y="11098"/>
                  </a:cubicBezTo>
                  <a:cubicBezTo>
                    <a:pt x="1668" y="11199"/>
                    <a:pt x="1702" y="11465"/>
                    <a:pt x="1502" y="11499"/>
                  </a:cubicBezTo>
                  <a:cubicBezTo>
                    <a:pt x="1168" y="11565"/>
                    <a:pt x="1135" y="11899"/>
                    <a:pt x="1168" y="12032"/>
                  </a:cubicBezTo>
                  <a:cubicBezTo>
                    <a:pt x="1235" y="12733"/>
                    <a:pt x="701" y="13200"/>
                    <a:pt x="601" y="13867"/>
                  </a:cubicBezTo>
                  <a:cubicBezTo>
                    <a:pt x="534" y="14434"/>
                    <a:pt x="534" y="15068"/>
                    <a:pt x="334" y="15668"/>
                  </a:cubicBezTo>
                  <a:cubicBezTo>
                    <a:pt x="134" y="16202"/>
                    <a:pt x="201" y="16803"/>
                    <a:pt x="201" y="17370"/>
                  </a:cubicBezTo>
                  <a:cubicBezTo>
                    <a:pt x="234" y="17603"/>
                    <a:pt x="1" y="17770"/>
                    <a:pt x="67" y="17970"/>
                  </a:cubicBezTo>
                  <a:cubicBezTo>
                    <a:pt x="334" y="18570"/>
                    <a:pt x="134" y="19171"/>
                    <a:pt x="267" y="19805"/>
                  </a:cubicBezTo>
                  <a:cubicBezTo>
                    <a:pt x="468" y="20839"/>
                    <a:pt x="401" y="21906"/>
                    <a:pt x="834" y="22907"/>
                  </a:cubicBezTo>
                  <a:cubicBezTo>
                    <a:pt x="1035" y="23407"/>
                    <a:pt x="968" y="24008"/>
                    <a:pt x="1201" y="24475"/>
                  </a:cubicBezTo>
                  <a:cubicBezTo>
                    <a:pt x="1802" y="25676"/>
                    <a:pt x="2202" y="26976"/>
                    <a:pt x="2736" y="28211"/>
                  </a:cubicBezTo>
                  <a:cubicBezTo>
                    <a:pt x="3370" y="29612"/>
                    <a:pt x="4103" y="30946"/>
                    <a:pt x="4804" y="32347"/>
                  </a:cubicBezTo>
                  <a:cubicBezTo>
                    <a:pt x="5238" y="33214"/>
                    <a:pt x="5905" y="33881"/>
                    <a:pt x="6372" y="34749"/>
                  </a:cubicBezTo>
                  <a:cubicBezTo>
                    <a:pt x="6772" y="35483"/>
                    <a:pt x="7306" y="36183"/>
                    <a:pt x="7806" y="36850"/>
                  </a:cubicBezTo>
                  <a:cubicBezTo>
                    <a:pt x="8540" y="37884"/>
                    <a:pt x="9407" y="38785"/>
                    <a:pt x="10241" y="39752"/>
                  </a:cubicBezTo>
                  <a:cubicBezTo>
                    <a:pt x="11042" y="40653"/>
                    <a:pt x="11842" y="41587"/>
                    <a:pt x="12676" y="42454"/>
                  </a:cubicBezTo>
                  <a:cubicBezTo>
                    <a:pt x="13310" y="43121"/>
                    <a:pt x="13844" y="43922"/>
                    <a:pt x="14544" y="44522"/>
                  </a:cubicBezTo>
                  <a:cubicBezTo>
                    <a:pt x="15078" y="44923"/>
                    <a:pt x="15445" y="45490"/>
                    <a:pt x="15912" y="45957"/>
                  </a:cubicBezTo>
                  <a:cubicBezTo>
                    <a:pt x="16138" y="46182"/>
                    <a:pt x="16387" y="46528"/>
                    <a:pt x="16822" y="46528"/>
                  </a:cubicBezTo>
                  <a:cubicBezTo>
                    <a:pt x="16902" y="46528"/>
                    <a:pt x="16987" y="46516"/>
                    <a:pt x="17079" y="46490"/>
                  </a:cubicBezTo>
                  <a:cubicBezTo>
                    <a:pt x="17480" y="46357"/>
                    <a:pt x="17646" y="45990"/>
                    <a:pt x="17947" y="45790"/>
                  </a:cubicBezTo>
                  <a:cubicBezTo>
                    <a:pt x="18747" y="45223"/>
                    <a:pt x="19381" y="44522"/>
                    <a:pt x="20048" y="43855"/>
                  </a:cubicBezTo>
                  <a:cubicBezTo>
                    <a:pt x="20348" y="43555"/>
                    <a:pt x="20515" y="43155"/>
                    <a:pt x="20815" y="42888"/>
                  </a:cubicBezTo>
                  <a:cubicBezTo>
                    <a:pt x="21016" y="42721"/>
                    <a:pt x="21249" y="42454"/>
                    <a:pt x="21349" y="42254"/>
                  </a:cubicBezTo>
                  <a:cubicBezTo>
                    <a:pt x="21649" y="41487"/>
                    <a:pt x="22417" y="41120"/>
                    <a:pt x="22884" y="40486"/>
                  </a:cubicBezTo>
                  <a:cubicBezTo>
                    <a:pt x="23150" y="40153"/>
                    <a:pt x="23551" y="39952"/>
                    <a:pt x="23784" y="39652"/>
                  </a:cubicBezTo>
                  <a:cubicBezTo>
                    <a:pt x="24184" y="39085"/>
                    <a:pt x="24518" y="38418"/>
                    <a:pt x="25018" y="37918"/>
                  </a:cubicBezTo>
                  <a:cubicBezTo>
                    <a:pt x="25419" y="37484"/>
                    <a:pt x="25752" y="37017"/>
                    <a:pt x="26086" y="36583"/>
                  </a:cubicBezTo>
                  <a:cubicBezTo>
                    <a:pt x="26353" y="36216"/>
                    <a:pt x="26686" y="35950"/>
                    <a:pt x="26953" y="35583"/>
                  </a:cubicBezTo>
                  <a:cubicBezTo>
                    <a:pt x="27187" y="35216"/>
                    <a:pt x="27387" y="34782"/>
                    <a:pt x="27787" y="34549"/>
                  </a:cubicBezTo>
                  <a:cubicBezTo>
                    <a:pt x="27954" y="34482"/>
                    <a:pt x="27987" y="34348"/>
                    <a:pt x="28054" y="34182"/>
                  </a:cubicBezTo>
                  <a:cubicBezTo>
                    <a:pt x="28321" y="33581"/>
                    <a:pt x="28788" y="33114"/>
                    <a:pt x="29155" y="32580"/>
                  </a:cubicBezTo>
                  <a:cubicBezTo>
                    <a:pt x="29522" y="32047"/>
                    <a:pt x="29955" y="31513"/>
                    <a:pt x="30289" y="30946"/>
                  </a:cubicBezTo>
                  <a:cubicBezTo>
                    <a:pt x="30756" y="30079"/>
                    <a:pt x="31223" y="29245"/>
                    <a:pt x="31690" y="28377"/>
                  </a:cubicBezTo>
                  <a:cubicBezTo>
                    <a:pt x="32057" y="27710"/>
                    <a:pt x="32390" y="26976"/>
                    <a:pt x="32590" y="26243"/>
                  </a:cubicBezTo>
                  <a:cubicBezTo>
                    <a:pt x="32857" y="25375"/>
                    <a:pt x="33091" y="24475"/>
                    <a:pt x="33358" y="23574"/>
                  </a:cubicBezTo>
                  <a:cubicBezTo>
                    <a:pt x="33691" y="22640"/>
                    <a:pt x="33825" y="21606"/>
                    <a:pt x="34125" y="20639"/>
                  </a:cubicBezTo>
                  <a:cubicBezTo>
                    <a:pt x="34358" y="19738"/>
                    <a:pt x="34492" y="18804"/>
                    <a:pt x="34592" y="17870"/>
                  </a:cubicBezTo>
                  <a:cubicBezTo>
                    <a:pt x="34659" y="17036"/>
                    <a:pt x="34792" y="16169"/>
                    <a:pt x="34659" y="15368"/>
                  </a:cubicBezTo>
                  <a:cubicBezTo>
                    <a:pt x="34425" y="13800"/>
                    <a:pt x="34158" y="12199"/>
                    <a:pt x="33524" y="10698"/>
                  </a:cubicBezTo>
                  <a:cubicBezTo>
                    <a:pt x="33458" y="10531"/>
                    <a:pt x="33491" y="10298"/>
                    <a:pt x="33391" y="10164"/>
                  </a:cubicBezTo>
                  <a:cubicBezTo>
                    <a:pt x="32857" y="9297"/>
                    <a:pt x="32624" y="8296"/>
                    <a:pt x="32090" y="7429"/>
                  </a:cubicBezTo>
                  <a:cubicBezTo>
                    <a:pt x="31623" y="6762"/>
                    <a:pt x="31123" y="6128"/>
                    <a:pt x="30589" y="5528"/>
                  </a:cubicBezTo>
                  <a:cubicBezTo>
                    <a:pt x="29755" y="4560"/>
                    <a:pt x="28754" y="3760"/>
                    <a:pt x="27687" y="3126"/>
                  </a:cubicBezTo>
                  <a:cubicBezTo>
                    <a:pt x="27353" y="2893"/>
                    <a:pt x="27053" y="2526"/>
                    <a:pt x="26720" y="2459"/>
                  </a:cubicBezTo>
                  <a:cubicBezTo>
                    <a:pt x="26052" y="2259"/>
                    <a:pt x="25585" y="1625"/>
                    <a:pt x="24852" y="1625"/>
                  </a:cubicBezTo>
                  <a:cubicBezTo>
                    <a:pt x="24852" y="1625"/>
                    <a:pt x="24818" y="1625"/>
                    <a:pt x="24818" y="1592"/>
                  </a:cubicBezTo>
                  <a:cubicBezTo>
                    <a:pt x="24184" y="1058"/>
                    <a:pt x="23317" y="1025"/>
                    <a:pt x="22583" y="724"/>
                  </a:cubicBezTo>
                  <a:cubicBezTo>
                    <a:pt x="22323" y="630"/>
                    <a:pt x="22045" y="451"/>
                    <a:pt x="21739" y="451"/>
                  </a:cubicBezTo>
                  <a:cubicBezTo>
                    <a:pt x="21614" y="451"/>
                    <a:pt x="21484" y="480"/>
                    <a:pt x="21349" y="558"/>
                  </a:cubicBezTo>
                  <a:cubicBezTo>
                    <a:pt x="21345" y="560"/>
                    <a:pt x="21340" y="560"/>
                    <a:pt x="21333" y="560"/>
                  </a:cubicBezTo>
                  <a:cubicBezTo>
                    <a:pt x="21240" y="560"/>
                    <a:pt x="20897" y="380"/>
                    <a:pt x="20645" y="380"/>
                  </a:cubicBezTo>
                  <a:cubicBezTo>
                    <a:pt x="20611" y="380"/>
                    <a:pt x="20578" y="383"/>
                    <a:pt x="20549" y="391"/>
                  </a:cubicBezTo>
                  <a:cubicBezTo>
                    <a:pt x="20505" y="404"/>
                    <a:pt x="20465" y="409"/>
                    <a:pt x="20429" y="409"/>
                  </a:cubicBezTo>
                  <a:cubicBezTo>
                    <a:pt x="20186" y="409"/>
                    <a:pt x="20080" y="157"/>
                    <a:pt x="19848" y="157"/>
                  </a:cubicBezTo>
                  <a:cubicBezTo>
                    <a:pt x="19648" y="168"/>
                    <a:pt x="19444" y="176"/>
                    <a:pt x="19239" y="176"/>
                  </a:cubicBezTo>
                  <a:cubicBezTo>
                    <a:pt x="18829" y="176"/>
                    <a:pt x="18414" y="146"/>
                    <a:pt x="18013" y="57"/>
                  </a:cubicBezTo>
                  <a:cubicBezTo>
                    <a:pt x="17903" y="20"/>
                    <a:pt x="17775" y="6"/>
                    <a:pt x="17653" y="6"/>
                  </a:cubicBezTo>
                  <a:cubicBezTo>
                    <a:pt x="17444" y="6"/>
                    <a:pt x="17255" y="48"/>
                    <a:pt x="17213" y="91"/>
                  </a:cubicBezTo>
                  <a:cubicBezTo>
                    <a:pt x="17159" y="144"/>
                    <a:pt x="17109" y="164"/>
                    <a:pt x="17063" y="164"/>
                  </a:cubicBezTo>
                  <a:cubicBezTo>
                    <a:pt x="16931" y="164"/>
                    <a:pt x="16827" y="0"/>
                    <a:pt x="16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3377450" y="4001463"/>
              <a:ext cx="2359982" cy="596407"/>
            </a:xfrm>
            <a:custGeom>
              <a:avLst/>
              <a:gdLst/>
              <a:ahLst/>
              <a:cxnLst/>
              <a:rect l="l" t="t" r="r" b="b"/>
              <a:pathLst>
                <a:path w="56304" h="23202" extrusionOk="0">
                  <a:moveTo>
                    <a:pt x="54867" y="0"/>
                  </a:moveTo>
                  <a:cubicBezTo>
                    <a:pt x="54639" y="0"/>
                    <a:pt x="54417" y="25"/>
                    <a:pt x="54206" y="117"/>
                  </a:cubicBezTo>
                  <a:cubicBezTo>
                    <a:pt x="53472" y="484"/>
                    <a:pt x="52705" y="384"/>
                    <a:pt x="51971" y="517"/>
                  </a:cubicBezTo>
                  <a:cubicBezTo>
                    <a:pt x="51948" y="521"/>
                    <a:pt x="51925" y="523"/>
                    <a:pt x="51901" y="523"/>
                  </a:cubicBezTo>
                  <a:cubicBezTo>
                    <a:pt x="51761" y="523"/>
                    <a:pt x="51610" y="465"/>
                    <a:pt x="51481" y="465"/>
                  </a:cubicBezTo>
                  <a:cubicBezTo>
                    <a:pt x="51442" y="465"/>
                    <a:pt x="51405" y="470"/>
                    <a:pt x="51371" y="484"/>
                  </a:cubicBezTo>
                  <a:cubicBezTo>
                    <a:pt x="51137" y="601"/>
                    <a:pt x="50895" y="626"/>
                    <a:pt x="50649" y="626"/>
                  </a:cubicBezTo>
                  <a:cubicBezTo>
                    <a:pt x="50465" y="626"/>
                    <a:pt x="50278" y="612"/>
                    <a:pt x="50091" y="612"/>
                  </a:cubicBezTo>
                  <a:cubicBezTo>
                    <a:pt x="50028" y="612"/>
                    <a:pt x="49966" y="613"/>
                    <a:pt x="49903" y="617"/>
                  </a:cubicBezTo>
                  <a:cubicBezTo>
                    <a:pt x="48769" y="684"/>
                    <a:pt x="47635" y="684"/>
                    <a:pt x="46501" y="718"/>
                  </a:cubicBezTo>
                  <a:cubicBezTo>
                    <a:pt x="46367" y="718"/>
                    <a:pt x="46234" y="818"/>
                    <a:pt x="46100" y="818"/>
                  </a:cubicBezTo>
                  <a:cubicBezTo>
                    <a:pt x="45814" y="818"/>
                    <a:pt x="45518" y="730"/>
                    <a:pt x="45228" y="730"/>
                  </a:cubicBezTo>
                  <a:cubicBezTo>
                    <a:pt x="45012" y="730"/>
                    <a:pt x="44799" y="780"/>
                    <a:pt x="44599" y="951"/>
                  </a:cubicBezTo>
                  <a:cubicBezTo>
                    <a:pt x="44582" y="968"/>
                    <a:pt x="44549" y="976"/>
                    <a:pt x="44516" y="976"/>
                  </a:cubicBezTo>
                  <a:cubicBezTo>
                    <a:pt x="44482" y="976"/>
                    <a:pt x="44449" y="968"/>
                    <a:pt x="44432" y="951"/>
                  </a:cubicBezTo>
                  <a:cubicBezTo>
                    <a:pt x="44326" y="815"/>
                    <a:pt x="44207" y="775"/>
                    <a:pt x="44079" y="775"/>
                  </a:cubicBezTo>
                  <a:cubicBezTo>
                    <a:pt x="43926" y="775"/>
                    <a:pt x="43762" y="833"/>
                    <a:pt x="43598" y="851"/>
                  </a:cubicBezTo>
                  <a:cubicBezTo>
                    <a:pt x="43131" y="951"/>
                    <a:pt x="42664" y="1084"/>
                    <a:pt x="42197" y="1084"/>
                  </a:cubicBezTo>
                  <a:cubicBezTo>
                    <a:pt x="41608" y="1061"/>
                    <a:pt x="41018" y="1037"/>
                    <a:pt x="40428" y="1037"/>
                  </a:cubicBezTo>
                  <a:cubicBezTo>
                    <a:pt x="40184" y="1037"/>
                    <a:pt x="39940" y="1041"/>
                    <a:pt x="39696" y="1051"/>
                  </a:cubicBezTo>
                  <a:cubicBezTo>
                    <a:pt x="39064" y="1051"/>
                    <a:pt x="38432" y="1131"/>
                    <a:pt x="37800" y="1131"/>
                  </a:cubicBezTo>
                  <a:cubicBezTo>
                    <a:pt x="37431" y="1131"/>
                    <a:pt x="37062" y="1104"/>
                    <a:pt x="36694" y="1018"/>
                  </a:cubicBezTo>
                  <a:cubicBezTo>
                    <a:pt x="36676" y="1009"/>
                    <a:pt x="36658" y="1005"/>
                    <a:pt x="36641" y="1005"/>
                  </a:cubicBezTo>
                  <a:cubicBezTo>
                    <a:pt x="36593" y="1005"/>
                    <a:pt x="36551" y="1036"/>
                    <a:pt x="36527" y="1084"/>
                  </a:cubicBezTo>
                  <a:cubicBezTo>
                    <a:pt x="36507" y="1183"/>
                    <a:pt x="36476" y="1212"/>
                    <a:pt x="36419" y="1212"/>
                  </a:cubicBezTo>
                  <a:cubicBezTo>
                    <a:pt x="36379" y="1212"/>
                    <a:pt x="36328" y="1198"/>
                    <a:pt x="36260" y="1185"/>
                  </a:cubicBezTo>
                  <a:cubicBezTo>
                    <a:pt x="35998" y="1145"/>
                    <a:pt x="35731" y="1132"/>
                    <a:pt x="35463" y="1132"/>
                  </a:cubicBezTo>
                  <a:cubicBezTo>
                    <a:pt x="35048" y="1132"/>
                    <a:pt x="34630" y="1164"/>
                    <a:pt x="34225" y="1185"/>
                  </a:cubicBezTo>
                  <a:cubicBezTo>
                    <a:pt x="33979" y="1185"/>
                    <a:pt x="33707" y="1134"/>
                    <a:pt x="33449" y="1134"/>
                  </a:cubicBezTo>
                  <a:cubicBezTo>
                    <a:pt x="33288" y="1134"/>
                    <a:pt x="33132" y="1154"/>
                    <a:pt x="32991" y="1218"/>
                  </a:cubicBezTo>
                  <a:cubicBezTo>
                    <a:pt x="32914" y="1249"/>
                    <a:pt x="32843" y="1260"/>
                    <a:pt x="32774" y="1260"/>
                  </a:cubicBezTo>
                  <a:cubicBezTo>
                    <a:pt x="32583" y="1260"/>
                    <a:pt x="32415" y="1172"/>
                    <a:pt x="32216" y="1172"/>
                  </a:cubicBezTo>
                  <a:cubicBezTo>
                    <a:pt x="32175" y="1172"/>
                    <a:pt x="32134" y="1176"/>
                    <a:pt x="32090" y="1185"/>
                  </a:cubicBezTo>
                  <a:cubicBezTo>
                    <a:pt x="31523" y="1351"/>
                    <a:pt x="30889" y="1285"/>
                    <a:pt x="30256" y="1318"/>
                  </a:cubicBezTo>
                  <a:cubicBezTo>
                    <a:pt x="30000" y="1329"/>
                    <a:pt x="29748" y="1333"/>
                    <a:pt x="29497" y="1333"/>
                  </a:cubicBezTo>
                  <a:cubicBezTo>
                    <a:pt x="28995" y="1333"/>
                    <a:pt x="28499" y="1318"/>
                    <a:pt x="27987" y="1318"/>
                  </a:cubicBezTo>
                  <a:cubicBezTo>
                    <a:pt x="27387" y="1351"/>
                    <a:pt x="26753" y="1351"/>
                    <a:pt x="26153" y="1385"/>
                  </a:cubicBezTo>
                  <a:cubicBezTo>
                    <a:pt x="25715" y="1408"/>
                    <a:pt x="25278" y="1447"/>
                    <a:pt x="24841" y="1447"/>
                  </a:cubicBezTo>
                  <a:cubicBezTo>
                    <a:pt x="24644" y="1447"/>
                    <a:pt x="24448" y="1439"/>
                    <a:pt x="24251" y="1418"/>
                  </a:cubicBezTo>
                  <a:cubicBezTo>
                    <a:pt x="24085" y="1393"/>
                    <a:pt x="23918" y="1383"/>
                    <a:pt x="23751" y="1383"/>
                  </a:cubicBezTo>
                  <a:cubicBezTo>
                    <a:pt x="23253" y="1383"/>
                    <a:pt x="22759" y="1476"/>
                    <a:pt x="22283" y="1551"/>
                  </a:cubicBezTo>
                  <a:cubicBezTo>
                    <a:pt x="22265" y="1555"/>
                    <a:pt x="22247" y="1556"/>
                    <a:pt x="22231" y="1556"/>
                  </a:cubicBezTo>
                  <a:cubicBezTo>
                    <a:pt x="22100" y="1556"/>
                    <a:pt x="22030" y="1469"/>
                    <a:pt x="21927" y="1469"/>
                  </a:cubicBezTo>
                  <a:cubicBezTo>
                    <a:pt x="21903" y="1469"/>
                    <a:pt x="21878" y="1473"/>
                    <a:pt x="21850" y="1485"/>
                  </a:cubicBezTo>
                  <a:cubicBezTo>
                    <a:pt x="21447" y="1627"/>
                    <a:pt x="21044" y="1668"/>
                    <a:pt x="20642" y="1668"/>
                  </a:cubicBezTo>
                  <a:cubicBezTo>
                    <a:pt x="20477" y="1668"/>
                    <a:pt x="20313" y="1661"/>
                    <a:pt x="20148" y="1652"/>
                  </a:cubicBezTo>
                  <a:cubicBezTo>
                    <a:pt x="19964" y="1629"/>
                    <a:pt x="19764" y="1590"/>
                    <a:pt x="19570" y="1590"/>
                  </a:cubicBezTo>
                  <a:cubicBezTo>
                    <a:pt x="19483" y="1590"/>
                    <a:pt x="19397" y="1598"/>
                    <a:pt x="19314" y="1618"/>
                  </a:cubicBezTo>
                  <a:cubicBezTo>
                    <a:pt x="18982" y="1710"/>
                    <a:pt x="18642" y="1731"/>
                    <a:pt x="18299" y="1731"/>
                  </a:cubicBezTo>
                  <a:cubicBezTo>
                    <a:pt x="18014" y="1731"/>
                    <a:pt x="17727" y="1716"/>
                    <a:pt x="17442" y="1716"/>
                  </a:cubicBezTo>
                  <a:cubicBezTo>
                    <a:pt x="17072" y="1716"/>
                    <a:pt x="16704" y="1740"/>
                    <a:pt x="16346" y="1852"/>
                  </a:cubicBezTo>
                  <a:lnTo>
                    <a:pt x="16246" y="1852"/>
                  </a:lnTo>
                  <a:cubicBezTo>
                    <a:pt x="16108" y="1726"/>
                    <a:pt x="15956" y="1686"/>
                    <a:pt x="15800" y="1686"/>
                  </a:cubicBezTo>
                  <a:cubicBezTo>
                    <a:pt x="15542" y="1686"/>
                    <a:pt x="15274" y="1798"/>
                    <a:pt x="15045" y="1818"/>
                  </a:cubicBezTo>
                  <a:cubicBezTo>
                    <a:pt x="14278" y="1885"/>
                    <a:pt x="13477" y="1918"/>
                    <a:pt x="12710" y="1952"/>
                  </a:cubicBezTo>
                  <a:cubicBezTo>
                    <a:pt x="12043" y="2018"/>
                    <a:pt x="11375" y="2085"/>
                    <a:pt x="10708" y="2119"/>
                  </a:cubicBezTo>
                  <a:cubicBezTo>
                    <a:pt x="10360" y="2145"/>
                    <a:pt x="10012" y="2280"/>
                    <a:pt x="9681" y="2280"/>
                  </a:cubicBezTo>
                  <a:cubicBezTo>
                    <a:pt x="9600" y="2280"/>
                    <a:pt x="9520" y="2272"/>
                    <a:pt x="9441" y="2252"/>
                  </a:cubicBezTo>
                  <a:cubicBezTo>
                    <a:pt x="9420" y="2250"/>
                    <a:pt x="9400" y="2249"/>
                    <a:pt x="9380" y="2249"/>
                  </a:cubicBezTo>
                  <a:cubicBezTo>
                    <a:pt x="9183" y="2249"/>
                    <a:pt x="8997" y="2339"/>
                    <a:pt x="8815" y="2339"/>
                  </a:cubicBezTo>
                  <a:cubicBezTo>
                    <a:pt x="8711" y="2339"/>
                    <a:pt x="8609" y="2310"/>
                    <a:pt x="8507" y="2219"/>
                  </a:cubicBezTo>
                  <a:cubicBezTo>
                    <a:pt x="8217" y="2446"/>
                    <a:pt x="7889" y="2468"/>
                    <a:pt x="7562" y="2468"/>
                  </a:cubicBezTo>
                  <a:cubicBezTo>
                    <a:pt x="7483" y="2468"/>
                    <a:pt x="7403" y="2467"/>
                    <a:pt x="7325" y="2467"/>
                  </a:cubicBezTo>
                  <a:cubicBezTo>
                    <a:pt x="7205" y="2467"/>
                    <a:pt x="7087" y="2470"/>
                    <a:pt x="6972" y="2485"/>
                  </a:cubicBezTo>
                  <a:cubicBezTo>
                    <a:pt x="6038" y="2552"/>
                    <a:pt x="5071" y="2652"/>
                    <a:pt x="4137" y="2686"/>
                  </a:cubicBezTo>
                  <a:cubicBezTo>
                    <a:pt x="3136" y="2686"/>
                    <a:pt x="2169" y="2719"/>
                    <a:pt x="1202" y="2852"/>
                  </a:cubicBezTo>
                  <a:cubicBezTo>
                    <a:pt x="1056" y="2889"/>
                    <a:pt x="840" y="3005"/>
                    <a:pt x="631" y="3005"/>
                  </a:cubicBezTo>
                  <a:cubicBezTo>
                    <a:pt x="458" y="3005"/>
                    <a:pt x="289" y="2925"/>
                    <a:pt x="167" y="2652"/>
                  </a:cubicBezTo>
                  <a:cubicBezTo>
                    <a:pt x="167" y="2819"/>
                    <a:pt x="134" y="2952"/>
                    <a:pt x="134" y="3053"/>
                  </a:cubicBezTo>
                  <a:cubicBezTo>
                    <a:pt x="34" y="3853"/>
                    <a:pt x="34" y="4687"/>
                    <a:pt x="67" y="5454"/>
                  </a:cubicBezTo>
                  <a:cubicBezTo>
                    <a:pt x="134" y="6455"/>
                    <a:pt x="1" y="7489"/>
                    <a:pt x="201" y="8490"/>
                  </a:cubicBezTo>
                  <a:cubicBezTo>
                    <a:pt x="334" y="9124"/>
                    <a:pt x="268" y="9824"/>
                    <a:pt x="368" y="10491"/>
                  </a:cubicBezTo>
                  <a:cubicBezTo>
                    <a:pt x="534" y="11425"/>
                    <a:pt x="468" y="12393"/>
                    <a:pt x="668" y="13327"/>
                  </a:cubicBezTo>
                  <a:cubicBezTo>
                    <a:pt x="868" y="14161"/>
                    <a:pt x="835" y="14994"/>
                    <a:pt x="1168" y="15828"/>
                  </a:cubicBezTo>
                  <a:cubicBezTo>
                    <a:pt x="1435" y="16496"/>
                    <a:pt x="1769" y="17096"/>
                    <a:pt x="2069" y="17696"/>
                  </a:cubicBezTo>
                  <a:cubicBezTo>
                    <a:pt x="2302" y="18230"/>
                    <a:pt x="2869" y="18430"/>
                    <a:pt x="3136" y="18897"/>
                  </a:cubicBezTo>
                  <a:cubicBezTo>
                    <a:pt x="3370" y="19298"/>
                    <a:pt x="3803" y="19498"/>
                    <a:pt x="4070" y="19865"/>
                  </a:cubicBezTo>
                  <a:cubicBezTo>
                    <a:pt x="4304" y="20165"/>
                    <a:pt x="4737" y="20365"/>
                    <a:pt x="5104" y="20532"/>
                  </a:cubicBezTo>
                  <a:cubicBezTo>
                    <a:pt x="5705" y="20799"/>
                    <a:pt x="6272" y="21166"/>
                    <a:pt x="6872" y="21366"/>
                  </a:cubicBezTo>
                  <a:cubicBezTo>
                    <a:pt x="7506" y="21566"/>
                    <a:pt x="8173" y="21699"/>
                    <a:pt x="8807" y="21866"/>
                  </a:cubicBezTo>
                  <a:cubicBezTo>
                    <a:pt x="9374" y="22033"/>
                    <a:pt x="9941" y="22100"/>
                    <a:pt x="10508" y="22166"/>
                  </a:cubicBezTo>
                  <a:cubicBezTo>
                    <a:pt x="10650" y="22175"/>
                    <a:pt x="10794" y="22177"/>
                    <a:pt x="10939" y="22177"/>
                  </a:cubicBezTo>
                  <a:cubicBezTo>
                    <a:pt x="11085" y="22177"/>
                    <a:pt x="11232" y="22175"/>
                    <a:pt x="11380" y="22175"/>
                  </a:cubicBezTo>
                  <a:cubicBezTo>
                    <a:pt x="11676" y="22175"/>
                    <a:pt x="11976" y="22183"/>
                    <a:pt x="12276" y="22233"/>
                  </a:cubicBezTo>
                  <a:cubicBezTo>
                    <a:pt x="12298" y="22236"/>
                    <a:pt x="12319" y="22237"/>
                    <a:pt x="12341" y="22237"/>
                  </a:cubicBezTo>
                  <a:cubicBezTo>
                    <a:pt x="12485" y="22237"/>
                    <a:pt x="12630" y="22185"/>
                    <a:pt x="12788" y="22185"/>
                  </a:cubicBezTo>
                  <a:cubicBezTo>
                    <a:pt x="12899" y="22185"/>
                    <a:pt x="13016" y="22211"/>
                    <a:pt x="13143" y="22300"/>
                  </a:cubicBezTo>
                  <a:cubicBezTo>
                    <a:pt x="13227" y="22366"/>
                    <a:pt x="13402" y="22375"/>
                    <a:pt x="13594" y="22375"/>
                  </a:cubicBezTo>
                  <a:cubicBezTo>
                    <a:pt x="13658" y="22375"/>
                    <a:pt x="13723" y="22374"/>
                    <a:pt x="13788" y="22374"/>
                  </a:cubicBezTo>
                  <a:cubicBezTo>
                    <a:pt x="13918" y="22374"/>
                    <a:pt x="14044" y="22378"/>
                    <a:pt x="14144" y="22400"/>
                  </a:cubicBezTo>
                  <a:cubicBezTo>
                    <a:pt x="14475" y="22476"/>
                    <a:pt x="14845" y="22611"/>
                    <a:pt x="15195" y="22611"/>
                  </a:cubicBezTo>
                  <a:cubicBezTo>
                    <a:pt x="15303" y="22611"/>
                    <a:pt x="15409" y="22598"/>
                    <a:pt x="15512" y="22567"/>
                  </a:cubicBezTo>
                  <a:cubicBezTo>
                    <a:pt x="15708" y="22520"/>
                    <a:pt x="15903" y="22502"/>
                    <a:pt x="16096" y="22502"/>
                  </a:cubicBezTo>
                  <a:cubicBezTo>
                    <a:pt x="16463" y="22502"/>
                    <a:pt x="16819" y="22568"/>
                    <a:pt x="17146" y="22633"/>
                  </a:cubicBezTo>
                  <a:cubicBezTo>
                    <a:pt x="17463" y="22683"/>
                    <a:pt x="17788" y="22700"/>
                    <a:pt x="18109" y="22700"/>
                  </a:cubicBezTo>
                  <a:cubicBezTo>
                    <a:pt x="18430" y="22700"/>
                    <a:pt x="18747" y="22683"/>
                    <a:pt x="19048" y="22667"/>
                  </a:cubicBezTo>
                  <a:cubicBezTo>
                    <a:pt x="19588" y="22667"/>
                    <a:pt x="20093" y="22920"/>
                    <a:pt x="20615" y="22920"/>
                  </a:cubicBezTo>
                  <a:cubicBezTo>
                    <a:pt x="20801" y="22920"/>
                    <a:pt x="20989" y="22888"/>
                    <a:pt x="21182" y="22800"/>
                  </a:cubicBezTo>
                  <a:cubicBezTo>
                    <a:pt x="21325" y="22978"/>
                    <a:pt x="21484" y="23029"/>
                    <a:pt x="21652" y="23029"/>
                  </a:cubicBezTo>
                  <a:cubicBezTo>
                    <a:pt x="21884" y="23029"/>
                    <a:pt x="22134" y="22931"/>
                    <a:pt x="22382" y="22931"/>
                  </a:cubicBezTo>
                  <a:cubicBezTo>
                    <a:pt x="22461" y="22931"/>
                    <a:pt x="22539" y="22941"/>
                    <a:pt x="22617" y="22967"/>
                  </a:cubicBezTo>
                  <a:cubicBezTo>
                    <a:pt x="22800" y="23034"/>
                    <a:pt x="23042" y="23059"/>
                    <a:pt x="23301" y="23059"/>
                  </a:cubicBezTo>
                  <a:cubicBezTo>
                    <a:pt x="23559" y="23059"/>
                    <a:pt x="23834" y="23034"/>
                    <a:pt x="24085" y="23000"/>
                  </a:cubicBezTo>
                  <a:cubicBezTo>
                    <a:pt x="24157" y="23000"/>
                    <a:pt x="24230" y="22859"/>
                    <a:pt x="24303" y="22859"/>
                  </a:cubicBezTo>
                  <a:cubicBezTo>
                    <a:pt x="24330" y="22859"/>
                    <a:pt x="24357" y="22879"/>
                    <a:pt x="24385" y="22933"/>
                  </a:cubicBezTo>
                  <a:cubicBezTo>
                    <a:pt x="24444" y="23082"/>
                    <a:pt x="24517" y="23131"/>
                    <a:pt x="24597" y="23131"/>
                  </a:cubicBezTo>
                  <a:cubicBezTo>
                    <a:pt x="24697" y="23131"/>
                    <a:pt x="24808" y="23056"/>
                    <a:pt x="24918" y="23000"/>
                  </a:cubicBezTo>
                  <a:cubicBezTo>
                    <a:pt x="25019" y="22950"/>
                    <a:pt x="25127" y="22925"/>
                    <a:pt x="25240" y="22925"/>
                  </a:cubicBezTo>
                  <a:cubicBezTo>
                    <a:pt x="25352" y="22925"/>
                    <a:pt x="25469" y="22950"/>
                    <a:pt x="25586" y="23000"/>
                  </a:cubicBezTo>
                  <a:cubicBezTo>
                    <a:pt x="25786" y="23067"/>
                    <a:pt x="26053" y="23034"/>
                    <a:pt x="26219" y="23067"/>
                  </a:cubicBezTo>
                  <a:cubicBezTo>
                    <a:pt x="26265" y="23079"/>
                    <a:pt x="26308" y="23084"/>
                    <a:pt x="26351" y="23084"/>
                  </a:cubicBezTo>
                  <a:cubicBezTo>
                    <a:pt x="26587" y="23084"/>
                    <a:pt x="26781" y="22923"/>
                    <a:pt x="26967" y="22923"/>
                  </a:cubicBezTo>
                  <a:cubicBezTo>
                    <a:pt x="27019" y="22923"/>
                    <a:pt x="27069" y="22935"/>
                    <a:pt x="27120" y="22967"/>
                  </a:cubicBezTo>
                  <a:cubicBezTo>
                    <a:pt x="27263" y="23056"/>
                    <a:pt x="27426" y="23088"/>
                    <a:pt x="27571" y="23088"/>
                  </a:cubicBezTo>
                  <a:cubicBezTo>
                    <a:pt x="27697" y="23088"/>
                    <a:pt x="27810" y="23064"/>
                    <a:pt x="27887" y="23034"/>
                  </a:cubicBezTo>
                  <a:cubicBezTo>
                    <a:pt x="28045" y="22978"/>
                    <a:pt x="28197" y="22958"/>
                    <a:pt x="28346" y="22958"/>
                  </a:cubicBezTo>
                  <a:cubicBezTo>
                    <a:pt x="28702" y="22958"/>
                    <a:pt x="29041" y="23070"/>
                    <a:pt x="29392" y="23070"/>
                  </a:cubicBezTo>
                  <a:cubicBezTo>
                    <a:pt x="29424" y="23070"/>
                    <a:pt x="29456" y="23069"/>
                    <a:pt x="29488" y="23067"/>
                  </a:cubicBezTo>
                  <a:cubicBezTo>
                    <a:pt x="29753" y="23043"/>
                    <a:pt x="30018" y="22949"/>
                    <a:pt x="30308" y="22949"/>
                  </a:cubicBezTo>
                  <a:cubicBezTo>
                    <a:pt x="30420" y="22949"/>
                    <a:pt x="30535" y="22963"/>
                    <a:pt x="30656" y="23000"/>
                  </a:cubicBezTo>
                  <a:cubicBezTo>
                    <a:pt x="30756" y="23025"/>
                    <a:pt x="30838" y="23202"/>
                    <a:pt x="30943" y="23202"/>
                  </a:cubicBezTo>
                  <a:cubicBezTo>
                    <a:pt x="30978" y="23202"/>
                    <a:pt x="31015" y="23183"/>
                    <a:pt x="31056" y="23134"/>
                  </a:cubicBezTo>
                  <a:cubicBezTo>
                    <a:pt x="31206" y="22973"/>
                    <a:pt x="31369" y="22924"/>
                    <a:pt x="31536" y="22924"/>
                  </a:cubicBezTo>
                  <a:cubicBezTo>
                    <a:pt x="31798" y="22924"/>
                    <a:pt x="32073" y="23045"/>
                    <a:pt x="32331" y="23045"/>
                  </a:cubicBezTo>
                  <a:cubicBezTo>
                    <a:pt x="32456" y="23045"/>
                    <a:pt x="32577" y="23017"/>
                    <a:pt x="32691" y="22933"/>
                  </a:cubicBezTo>
                  <a:cubicBezTo>
                    <a:pt x="32796" y="23020"/>
                    <a:pt x="32901" y="23048"/>
                    <a:pt x="33007" y="23048"/>
                  </a:cubicBezTo>
                  <a:cubicBezTo>
                    <a:pt x="33215" y="23048"/>
                    <a:pt x="33425" y="22939"/>
                    <a:pt x="33645" y="22939"/>
                  </a:cubicBezTo>
                  <a:cubicBezTo>
                    <a:pt x="33704" y="22939"/>
                    <a:pt x="33764" y="22947"/>
                    <a:pt x="33825" y="22967"/>
                  </a:cubicBezTo>
                  <a:cubicBezTo>
                    <a:pt x="33905" y="22994"/>
                    <a:pt x="34029" y="23085"/>
                    <a:pt x="34196" y="23085"/>
                  </a:cubicBezTo>
                  <a:cubicBezTo>
                    <a:pt x="34237" y="23085"/>
                    <a:pt x="34280" y="23080"/>
                    <a:pt x="34325" y="23067"/>
                  </a:cubicBezTo>
                  <a:cubicBezTo>
                    <a:pt x="34959" y="22833"/>
                    <a:pt x="35659" y="22833"/>
                    <a:pt x="36327" y="22733"/>
                  </a:cubicBezTo>
                  <a:cubicBezTo>
                    <a:pt x="37027" y="22633"/>
                    <a:pt x="37728" y="22466"/>
                    <a:pt x="38428" y="22466"/>
                  </a:cubicBezTo>
                  <a:cubicBezTo>
                    <a:pt x="38748" y="22466"/>
                    <a:pt x="39111" y="22253"/>
                    <a:pt x="39380" y="22253"/>
                  </a:cubicBezTo>
                  <a:cubicBezTo>
                    <a:pt x="39447" y="22253"/>
                    <a:pt x="39509" y="22266"/>
                    <a:pt x="39562" y="22300"/>
                  </a:cubicBezTo>
                  <a:cubicBezTo>
                    <a:pt x="39747" y="22402"/>
                    <a:pt x="39932" y="22439"/>
                    <a:pt x="40115" y="22439"/>
                  </a:cubicBezTo>
                  <a:cubicBezTo>
                    <a:pt x="40526" y="22439"/>
                    <a:pt x="40928" y="22256"/>
                    <a:pt x="41297" y="22233"/>
                  </a:cubicBezTo>
                  <a:cubicBezTo>
                    <a:pt x="41797" y="22166"/>
                    <a:pt x="42364" y="22266"/>
                    <a:pt x="42931" y="22100"/>
                  </a:cubicBezTo>
                  <a:cubicBezTo>
                    <a:pt x="43398" y="21966"/>
                    <a:pt x="43999" y="22033"/>
                    <a:pt x="44499" y="21899"/>
                  </a:cubicBezTo>
                  <a:cubicBezTo>
                    <a:pt x="44799" y="21799"/>
                    <a:pt x="45100" y="21833"/>
                    <a:pt x="45400" y="21766"/>
                  </a:cubicBezTo>
                  <a:cubicBezTo>
                    <a:pt x="45709" y="21653"/>
                    <a:pt x="46018" y="21517"/>
                    <a:pt x="46328" y="21517"/>
                  </a:cubicBezTo>
                  <a:cubicBezTo>
                    <a:pt x="46385" y="21517"/>
                    <a:pt x="46443" y="21522"/>
                    <a:pt x="46501" y="21532"/>
                  </a:cubicBezTo>
                  <a:cubicBezTo>
                    <a:pt x="46601" y="21566"/>
                    <a:pt x="46701" y="21582"/>
                    <a:pt x="46797" y="21582"/>
                  </a:cubicBezTo>
                  <a:cubicBezTo>
                    <a:pt x="46892" y="21582"/>
                    <a:pt x="46984" y="21566"/>
                    <a:pt x="47068" y="21532"/>
                  </a:cubicBezTo>
                  <a:cubicBezTo>
                    <a:pt x="47701" y="21332"/>
                    <a:pt x="48402" y="21399"/>
                    <a:pt x="49002" y="21032"/>
                  </a:cubicBezTo>
                  <a:cubicBezTo>
                    <a:pt x="49202" y="20899"/>
                    <a:pt x="49569" y="20799"/>
                    <a:pt x="49870" y="20765"/>
                  </a:cubicBezTo>
                  <a:cubicBezTo>
                    <a:pt x="50237" y="20699"/>
                    <a:pt x="50637" y="20665"/>
                    <a:pt x="50937" y="20432"/>
                  </a:cubicBezTo>
                  <a:cubicBezTo>
                    <a:pt x="51704" y="19931"/>
                    <a:pt x="52471" y="19431"/>
                    <a:pt x="53005" y="18630"/>
                  </a:cubicBezTo>
                  <a:cubicBezTo>
                    <a:pt x="53239" y="18330"/>
                    <a:pt x="53506" y="17930"/>
                    <a:pt x="53839" y="17763"/>
                  </a:cubicBezTo>
                  <a:cubicBezTo>
                    <a:pt x="54740" y="17229"/>
                    <a:pt x="54873" y="16295"/>
                    <a:pt x="55173" y="15461"/>
                  </a:cubicBezTo>
                  <a:cubicBezTo>
                    <a:pt x="55440" y="14794"/>
                    <a:pt x="55540" y="14027"/>
                    <a:pt x="55740" y="13360"/>
                  </a:cubicBezTo>
                  <a:cubicBezTo>
                    <a:pt x="55974" y="12559"/>
                    <a:pt x="55974" y="11759"/>
                    <a:pt x="56041" y="10992"/>
                  </a:cubicBezTo>
                  <a:cubicBezTo>
                    <a:pt x="56141" y="10124"/>
                    <a:pt x="56107" y="9190"/>
                    <a:pt x="56141" y="8323"/>
                  </a:cubicBezTo>
                  <a:cubicBezTo>
                    <a:pt x="56207" y="7289"/>
                    <a:pt x="56074" y="6288"/>
                    <a:pt x="56207" y="5254"/>
                  </a:cubicBezTo>
                  <a:cubicBezTo>
                    <a:pt x="56274" y="4820"/>
                    <a:pt x="56207" y="4253"/>
                    <a:pt x="56174" y="3753"/>
                  </a:cubicBezTo>
                  <a:cubicBezTo>
                    <a:pt x="56074" y="2719"/>
                    <a:pt x="56107" y="1718"/>
                    <a:pt x="56207" y="684"/>
                  </a:cubicBezTo>
                  <a:cubicBezTo>
                    <a:pt x="56240" y="490"/>
                    <a:pt x="56303" y="15"/>
                    <a:pt x="55975" y="15"/>
                  </a:cubicBezTo>
                  <a:cubicBezTo>
                    <a:pt x="55964" y="15"/>
                    <a:pt x="55952" y="16"/>
                    <a:pt x="55941" y="17"/>
                  </a:cubicBezTo>
                  <a:cubicBezTo>
                    <a:pt x="55846" y="28"/>
                    <a:pt x="55751" y="31"/>
                    <a:pt x="55657" y="31"/>
                  </a:cubicBezTo>
                  <a:cubicBezTo>
                    <a:pt x="55390" y="31"/>
                    <a:pt x="55124" y="0"/>
                    <a:pt x="54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7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564" name="Google Shape;564;p27"/>
          <p:cNvGrpSpPr/>
          <p:nvPr/>
        </p:nvGrpSpPr>
        <p:grpSpPr>
          <a:xfrm>
            <a:off x="6255650" y="1620463"/>
            <a:ext cx="1901331" cy="2884175"/>
            <a:chOff x="6255675" y="1672850"/>
            <a:chExt cx="1901331" cy="2884175"/>
          </a:xfrm>
        </p:grpSpPr>
        <p:sp>
          <p:nvSpPr>
            <p:cNvPr id="565" name="Google Shape;565;p27"/>
            <p:cNvSpPr/>
            <p:nvPr/>
          </p:nvSpPr>
          <p:spPr>
            <a:xfrm>
              <a:off x="6310942" y="2112175"/>
              <a:ext cx="1804588" cy="2403275"/>
            </a:xfrm>
            <a:custGeom>
              <a:avLst/>
              <a:gdLst/>
              <a:ahLst/>
              <a:cxnLst/>
              <a:rect l="l" t="t" r="r" b="b"/>
              <a:pathLst>
                <a:path w="47902" h="96131" extrusionOk="0">
                  <a:moveTo>
                    <a:pt x="23547" y="1"/>
                  </a:moveTo>
                  <a:cubicBezTo>
                    <a:pt x="23495" y="1"/>
                    <a:pt x="23440" y="7"/>
                    <a:pt x="23384" y="23"/>
                  </a:cubicBezTo>
                  <a:cubicBezTo>
                    <a:pt x="23142" y="92"/>
                    <a:pt x="22896" y="110"/>
                    <a:pt x="22647" y="110"/>
                  </a:cubicBezTo>
                  <a:cubicBezTo>
                    <a:pt x="22396" y="110"/>
                    <a:pt x="22143" y="92"/>
                    <a:pt x="21888" y="92"/>
                  </a:cubicBezTo>
                  <a:cubicBezTo>
                    <a:pt x="21665" y="92"/>
                    <a:pt x="21440" y="105"/>
                    <a:pt x="21216" y="156"/>
                  </a:cubicBezTo>
                  <a:cubicBezTo>
                    <a:pt x="21010" y="206"/>
                    <a:pt x="20795" y="223"/>
                    <a:pt x="20576" y="223"/>
                  </a:cubicBezTo>
                  <a:cubicBezTo>
                    <a:pt x="20050" y="223"/>
                    <a:pt x="19499" y="123"/>
                    <a:pt x="18981" y="123"/>
                  </a:cubicBezTo>
                  <a:cubicBezTo>
                    <a:pt x="18890" y="117"/>
                    <a:pt x="18798" y="115"/>
                    <a:pt x="18706" y="115"/>
                  </a:cubicBezTo>
                  <a:cubicBezTo>
                    <a:pt x="18264" y="115"/>
                    <a:pt x="17822" y="179"/>
                    <a:pt x="17380" y="290"/>
                  </a:cubicBezTo>
                  <a:cubicBezTo>
                    <a:pt x="16846" y="390"/>
                    <a:pt x="16279" y="357"/>
                    <a:pt x="15746" y="490"/>
                  </a:cubicBezTo>
                  <a:cubicBezTo>
                    <a:pt x="15735" y="493"/>
                    <a:pt x="15724" y="494"/>
                    <a:pt x="15713" y="494"/>
                  </a:cubicBezTo>
                  <a:cubicBezTo>
                    <a:pt x="15598" y="494"/>
                    <a:pt x="15434" y="376"/>
                    <a:pt x="15330" y="376"/>
                  </a:cubicBezTo>
                  <a:cubicBezTo>
                    <a:pt x="15310" y="376"/>
                    <a:pt x="15293" y="380"/>
                    <a:pt x="15279" y="390"/>
                  </a:cubicBezTo>
                  <a:cubicBezTo>
                    <a:pt x="15009" y="516"/>
                    <a:pt x="14720" y="545"/>
                    <a:pt x="14433" y="545"/>
                  </a:cubicBezTo>
                  <a:cubicBezTo>
                    <a:pt x="14187" y="545"/>
                    <a:pt x="13942" y="523"/>
                    <a:pt x="13711" y="523"/>
                  </a:cubicBezTo>
                  <a:cubicBezTo>
                    <a:pt x="13361" y="540"/>
                    <a:pt x="13002" y="540"/>
                    <a:pt x="12639" y="540"/>
                  </a:cubicBezTo>
                  <a:cubicBezTo>
                    <a:pt x="12276" y="540"/>
                    <a:pt x="11909" y="540"/>
                    <a:pt x="11543" y="557"/>
                  </a:cubicBezTo>
                  <a:cubicBezTo>
                    <a:pt x="11332" y="580"/>
                    <a:pt x="11138" y="833"/>
                    <a:pt x="10926" y="833"/>
                  </a:cubicBezTo>
                  <a:cubicBezTo>
                    <a:pt x="10836" y="833"/>
                    <a:pt x="10742" y="787"/>
                    <a:pt x="10642" y="657"/>
                  </a:cubicBezTo>
                  <a:cubicBezTo>
                    <a:pt x="10642" y="647"/>
                    <a:pt x="10633" y="643"/>
                    <a:pt x="10620" y="643"/>
                  </a:cubicBezTo>
                  <a:cubicBezTo>
                    <a:pt x="10589" y="643"/>
                    <a:pt x="10532" y="667"/>
                    <a:pt x="10508" y="690"/>
                  </a:cubicBezTo>
                  <a:cubicBezTo>
                    <a:pt x="10442" y="868"/>
                    <a:pt x="10301" y="898"/>
                    <a:pt x="10155" y="898"/>
                  </a:cubicBezTo>
                  <a:cubicBezTo>
                    <a:pt x="10082" y="898"/>
                    <a:pt x="10008" y="890"/>
                    <a:pt x="9941" y="890"/>
                  </a:cubicBezTo>
                  <a:cubicBezTo>
                    <a:pt x="9541" y="924"/>
                    <a:pt x="9074" y="890"/>
                    <a:pt x="8774" y="1024"/>
                  </a:cubicBezTo>
                  <a:cubicBezTo>
                    <a:pt x="8507" y="1130"/>
                    <a:pt x="8240" y="1147"/>
                    <a:pt x="7973" y="1147"/>
                  </a:cubicBezTo>
                  <a:cubicBezTo>
                    <a:pt x="7859" y="1147"/>
                    <a:pt x="7745" y="1144"/>
                    <a:pt x="7630" y="1144"/>
                  </a:cubicBezTo>
                  <a:cubicBezTo>
                    <a:pt x="7344" y="1144"/>
                    <a:pt x="7058" y="1162"/>
                    <a:pt x="6772" y="1291"/>
                  </a:cubicBezTo>
                  <a:cubicBezTo>
                    <a:pt x="6590" y="1382"/>
                    <a:pt x="6380" y="1528"/>
                    <a:pt x="6142" y="1528"/>
                  </a:cubicBezTo>
                  <a:cubicBezTo>
                    <a:pt x="6119" y="1528"/>
                    <a:pt x="6096" y="1527"/>
                    <a:pt x="6072" y="1524"/>
                  </a:cubicBezTo>
                  <a:cubicBezTo>
                    <a:pt x="6022" y="1519"/>
                    <a:pt x="5972" y="1517"/>
                    <a:pt x="5923" y="1517"/>
                  </a:cubicBezTo>
                  <a:cubicBezTo>
                    <a:pt x="5319" y="1517"/>
                    <a:pt x="4795" y="1875"/>
                    <a:pt x="4271" y="2091"/>
                  </a:cubicBezTo>
                  <a:cubicBezTo>
                    <a:pt x="3804" y="2291"/>
                    <a:pt x="3303" y="2625"/>
                    <a:pt x="2903" y="3059"/>
                  </a:cubicBezTo>
                  <a:cubicBezTo>
                    <a:pt x="2169" y="3826"/>
                    <a:pt x="1936" y="4860"/>
                    <a:pt x="1535" y="5794"/>
                  </a:cubicBezTo>
                  <a:cubicBezTo>
                    <a:pt x="1235" y="6494"/>
                    <a:pt x="1002" y="7295"/>
                    <a:pt x="868" y="8095"/>
                  </a:cubicBezTo>
                  <a:cubicBezTo>
                    <a:pt x="802" y="8562"/>
                    <a:pt x="701" y="9063"/>
                    <a:pt x="468" y="9496"/>
                  </a:cubicBezTo>
                  <a:cubicBezTo>
                    <a:pt x="368" y="9697"/>
                    <a:pt x="335" y="9963"/>
                    <a:pt x="401" y="10130"/>
                  </a:cubicBezTo>
                  <a:cubicBezTo>
                    <a:pt x="635" y="10764"/>
                    <a:pt x="401" y="11398"/>
                    <a:pt x="435" y="11998"/>
                  </a:cubicBezTo>
                  <a:cubicBezTo>
                    <a:pt x="468" y="12465"/>
                    <a:pt x="301" y="12899"/>
                    <a:pt x="301" y="13299"/>
                  </a:cubicBezTo>
                  <a:cubicBezTo>
                    <a:pt x="268" y="14233"/>
                    <a:pt x="468" y="15201"/>
                    <a:pt x="268" y="16101"/>
                  </a:cubicBezTo>
                  <a:cubicBezTo>
                    <a:pt x="134" y="16602"/>
                    <a:pt x="401" y="17069"/>
                    <a:pt x="301" y="17569"/>
                  </a:cubicBezTo>
                  <a:cubicBezTo>
                    <a:pt x="268" y="17869"/>
                    <a:pt x="168" y="18236"/>
                    <a:pt x="268" y="18470"/>
                  </a:cubicBezTo>
                  <a:cubicBezTo>
                    <a:pt x="535" y="19103"/>
                    <a:pt x="134" y="19704"/>
                    <a:pt x="368" y="20304"/>
                  </a:cubicBezTo>
                  <a:cubicBezTo>
                    <a:pt x="501" y="20671"/>
                    <a:pt x="68" y="21105"/>
                    <a:pt x="501" y="21472"/>
                  </a:cubicBezTo>
                  <a:cubicBezTo>
                    <a:pt x="401" y="22272"/>
                    <a:pt x="735" y="23073"/>
                    <a:pt x="668" y="23873"/>
                  </a:cubicBezTo>
                  <a:cubicBezTo>
                    <a:pt x="635" y="24274"/>
                    <a:pt x="501" y="24707"/>
                    <a:pt x="568" y="25008"/>
                  </a:cubicBezTo>
                  <a:cubicBezTo>
                    <a:pt x="701" y="25508"/>
                    <a:pt x="668" y="26008"/>
                    <a:pt x="668" y="26475"/>
                  </a:cubicBezTo>
                  <a:cubicBezTo>
                    <a:pt x="701" y="27910"/>
                    <a:pt x="568" y="29311"/>
                    <a:pt x="568" y="30745"/>
                  </a:cubicBezTo>
                  <a:cubicBezTo>
                    <a:pt x="601" y="31646"/>
                    <a:pt x="435" y="32546"/>
                    <a:pt x="435" y="33447"/>
                  </a:cubicBezTo>
                  <a:cubicBezTo>
                    <a:pt x="468" y="34715"/>
                    <a:pt x="568" y="35982"/>
                    <a:pt x="568" y="37283"/>
                  </a:cubicBezTo>
                  <a:cubicBezTo>
                    <a:pt x="568" y="37683"/>
                    <a:pt x="535" y="38117"/>
                    <a:pt x="535" y="38517"/>
                  </a:cubicBezTo>
                  <a:cubicBezTo>
                    <a:pt x="601" y="39485"/>
                    <a:pt x="701" y="40452"/>
                    <a:pt x="668" y="41419"/>
                  </a:cubicBezTo>
                  <a:cubicBezTo>
                    <a:pt x="635" y="41820"/>
                    <a:pt x="535" y="42253"/>
                    <a:pt x="601" y="42654"/>
                  </a:cubicBezTo>
                  <a:cubicBezTo>
                    <a:pt x="802" y="43954"/>
                    <a:pt x="701" y="45255"/>
                    <a:pt x="768" y="46590"/>
                  </a:cubicBezTo>
                  <a:cubicBezTo>
                    <a:pt x="768" y="46590"/>
                    <a:pt x="768" y="46623"/>
                    <a:pt x="735" y="46656"/>
                  </a:cubicBezTo>
                  <a:cubicBezTo>
                    <a:pt x="535" y="47123"/>
                    <a:pt x="735" y="47590"/>
                    <a:pt x="635" y="48057"/>
                  </a:cubicBezTo>
                  <a:cubicBezTo>
                    <a:pt x="535" y="48658"/>
                    <a:pt x="701" y="49258"/>
                    <a:pt x="635" y="49859"/>
                  </a:cubicBezTo>
                  <a:cubicBezTo>
                    <a:pt x="601" y="50326"/>
                    <a:pt x="468" y="50826"/>
                    <a:pt x="601" y="51326"/>
                  </a:cubicBezTo>
                  <a:cubicBezTo>
                    <a:pt x="701" y="51827"/>
                    <a:pt x="568" y="52394"/>
                    <a:pt x="635" y="52928"/>
                  </a:cubicBezTo>
                  <a:cubicBezTo>
                    <a:pt x="735" y="53628"/>
                    <a:pt x="468" y="54329"/>
                    <a:pt x="568" y="55029"/>
                  </a:cubicBezTo>
                  <a:cubicBezTo>
                    <a:pt x="601" y="55396"/>
                    <a:pt x="601" y="55763"/>
                    <a:pt x="601" y="56130"/>
                  </a:cubicBezTo>
                  <a:cubicBezTo>
                    <a:pt x="568" y="57097"/>
                    <a:pt x="401" y="58065"/>
                    <a:pt x="435" y="59032"/>
                  </a:cubicBezTo>
                  <a:cubicBezTo>
                    <a:pt x="468" y="59999"/>
                    <a:pt x="368" y="60933"/>
                    <a:pt x="335" y="61901"/>
                  </a:cubicBezTo>
                  <a:cubicBezTo>
                    <a:pt x="335" y="62401"/>
                    <a:pt x="234" y="62935"/>
                    <a:pt x="268" y="63435"/>
                  </a:cubicBezTo>
                  <a:cubicBezTo>
                    <a:pt x="301" y="64302"/>
                    <a:pt x="168" y="65170"/>
                    <a:pt x="168" y="66070"/>
                  </a:cubicBezTo>
                  <a:cubicBezTo>
                    <a:pt x="201" y="67305"/>
                    <a:pt x="134" y="68539"/>
                    <a:pt x="101" y="69773"/>
                  </a:cubicBezTo>
                  <a:cubicBezTo>
                    <a:pt x="68" y="70273"/>
                    <a:pt x="168" y="70774"/>
                    <a:pt x="168" y="71274"/>
                  </a:cubicBezTo>
                  <a:cubicBezTo>
                    <a:pt x="168" y="72008"/>
                    <a:pt x="1" y="72775"/>
                    <a:pt x="134" y="73476"/>
                  </a:cubicBezTo>
                  <a:cubicBezTo>
                    <a:pt x="301" y="74510"/>
                    <a:pt x="234" y="75544"/>
                    <a:pt x="234" y="76544"/>
                  </a:cubicBezTo>
                  <a:cubicBezTo>
                    <a:pt x="234" y="77645"/>
                    <a:pt x="301" y="78779"/>
                    <a:pt x="201" y="79880"/>
                  </a:cubicBezTo>
                  <a:cubicBezTo>
                    <a:pt x="101" y="81448"/>
                    <a:pt x="168" y="82982"/>
                    <a:pt x="134" y="84550"/>
                  </a:cubicBezTo>
                  <a:cubicBezTo>
                    <a:pt x="134" y="84784"/>
                    <a:pt x="68" y="85017"/>
                    <a:pt x="68" y="85251"/>
                  </a:cubicBezTo>
                  <a:cubicBezTo>
                    <a:pt x="68" y="85818"/>
                    <a:pt x="68" y="86352"/>
                    <a:pt x="68" y="86919"/>
                  </a:cubicBezTo>
                  <a:cubicBezTo>
                    <a:pt x="34" y="87552"/>
                    <a:pt x="1" y="88220"/>
                    <a:pt x="34" y="88887"/>
                  </a:cubicBezTo>
                  <a:cubicBezTo>
                    <a:pt x="68" y="89754"/>
                    <a:pt x="134" y="90688"/>
                    <a:pt x="635" y="91489"/>
                  </a:cubicBezTo>
                  <a:cubicBezTo>
                    <a:pt x="1135" y="92256"/>
                    <a:pt x="1635" y="93023"/>
                    <a:pt x="2403" y="93557"/>
                  </a:cubicBezTo>
                  <a:cubicBezTo>
                    <a:pt x="2536" y="93657"/>
                    <a:pt x="2803" y="93657"/>
                    <a:pt x="2870" y="93790"/>
                  </a:cubicBezTo>
                  <a:cubicBezTo>
                    <a:pt x="3237" y="94291"/>
                    <a:pt x="3870" y="94391"/>
                    <a:pt x="4371" y="94491"/>
                  </a:cubicBezTo>
                  <a:cubicBezTo>
                    <a:pt x="5171" y="94691"/>
                    <a:pt x="6005" y="94924"/>
                    <a:pt x="6839" y="94924"/>
                  </a:cubicBezTo>
                  <a:cubicBezTo>
                    <a:pt x="7139" y="94924"/>
                    <a:pt x="7340" y="95058"/>
                    <a:pt x="7606" y="95124"/>
                  </a:cubicBezTo>
                  <a:cubicBezTo>
                    <a:pt x="7614" y="95126"/>
                    <a:pt x="7621" y="95127"/>
                    <a:pt x="7628" y="95127"/>
                  </a:cubicBezTo>
                  <a:cubicBezTo>
                    <a:pt x="7752" y="95127"/>
                    <a:pt x="7873" y="94931"/>
                    <a:pt x="7966" y="94931"/>
                  </a:cubicBezTo>
                  <a:cubicBezTo>
                    <a:pt x="7994" y="94931"/>
                    <a:pt x="8018" y="94948"/>
                    <a:pt x="8040" y="94991"/>
                  </a:cubicBezTo>
                  <a:cubicBezTo>
                    <a:pt x="8120" y="95171"/>
                    <a:pt x="8248" y="95207"/>
                    <a:pt x="8367" y="95207"/>
                  </a:cubicBezTo>
                  <a:cubicBezTo>
                    <a:pt x="8446" y="95207"/>
                    <a:pt x="8520" y="95191"/>
                    <a:pt x="8574" y="95191"/>
                  </a:cubicBezTo>
                  <a:cubicBezTo>
                    <a:pt x="8841" y="95191"/>
                    <a:pt x="9074" y="95225"/>
                    <a:pt x="9341" y="95258"/>
                  </a:cubicBezTo>
                  <a:cubicBezTo>
                    <a:pt x="9608" y="95325"/>
                    <a:pt x="9908" y="95425"/>
                    <a:pt x="10208" y="95425"/>
                  </a:cubicBezTo>
                  <a:cubicBezTo>
                    <a:pt x="11076" y="95491"/>
                    <a:pt x="11909" y="95625"/>
                    <a:pt x="12777" y="95692"/>
                  </a:cubicBezTo>
                  <a:cubicBezTo>
                    <a:pt x="13054" y="95717"/>
                    <a:pt x="13331" y="95837"/>
                    <a:pt x="13608" y="95837"/>
                  </a:cubicBezTo>
                  <a:cubicBezTo>
                    <a:pt x="13698" y="95837"/>
                    <a:pt x="13788" y="95824"/>
                    <a:pt x="13878" y="95792"/>
                  </a:cubicBezTo>
                  <a:cubicBezTo>
                    <a:pt x="14009" y="95744"/>
                    <a:pt x="14133" y="95726"/>
                    <a:pt x="14252" y="95726"/>
                  </a:cubicBezTo>
                  <a:cubicBezTo>
                    <a:pt x="14465" y="95726"/>
                    <a:pt x="14665" y="95782"/>
                    <a:pt x="14878" y="95825"/>
                  </a:cubicBezTo>
                  <a:cubicBezTo>
                    <a:pt x="15045" y="95892"/>
                    <a:pt x="15212" y="95925"/>
                    <a:pt x="15412" y="95958"/>
                  </a:cubicBezTo>
                  <a:cubicBezTo>
                    <a:pt x="15954" y="95958"/>
                    <a:pt x="16478" y="95859"/>
                    <a:pt x="17010" y="95859"/>
                  </a:cubicBezTo>
                  <a:cubicBezTo>
                    <a:pt x="17232" y="95859"/>
                    <a:pt x="17455" y="95876"/>
                    <a:pt x="17680" y="95925"/>
                  </a:cubicBezTo>
                  <a:cubicBezTo>
                    <a:pt x="17814" y="95949"/>
                    <a:pt x="17952" y="95957"/>
                    <a:pt x="18092" y="95957"/>
                  </a:cubicBezTo>
                  <a:cubicBezTo>
                    <a:pt x="18490" y="95957"/>
                    <a:pt x="18906" y="95887"/>
                    <a:pt x="19312" y="95887"/>
                  </a:cubicBezTo>
                  <a:cubicBezTo>
                    <a:pt x="19369" y="95887"/>
                    <a:pt x="19425" y="95889"/>
                    <a:pt x="19482" y="95892"/>
                  </a:cubicBezTo>
                  <a:cubicBezTo>
                    <a:pt x="19523" y="95895"/>
                    <a:pt x="19564" y="95896"/>
                    <a:pt x="19605" y="95896"/>
                  </a:cubicBezTo>
                  <a:cubicBezTo>
                    <a:pt x="19873" y="95896"/>
                    <a:pt x="20149" y="95839"/>
                    <a:pt x="20402" y="95839"/>
                  </a:cubicBezTo>
                  <a:cubicBezTo>
                    <a:pt x="20524" y="95839"/>
                    <a:pt x="20641" y="95852"/>
                    <a:pt x="20749" y="95892"/>
                  </a:cubicBezTo>
                  <a:cubicBezTo>
                    <a:pt x="21114" y="95990"/>
                    <a:pt x="21479" y="96005"/>
                    <a:pt x="21841" y="96005"/>
                  </a:cubicBezTo>
                  <a:cubicBezTo>
                    <a:pt x="22010" y="96005"/>
                    <a:pt x="22178" y="96002"/>
                    <a:pt x="22345" y="96002"/>
                  </a:cubicBezTo>
                  <a:cubicBezTo>
                    <a:pt x="22673" y="96002"/>
                    <a:pt x="22998" y="96015"/>
                    <a:pt x="23318" y="96092"/>
                  </a:cubicBezTo>
                  <a:cubicBezTo>
                    <a:pt x="23365" y="96100"/>
                    <a:pt x="23413" y="96104"/>
                    <a:pt x="23462" y="96104"/>
                  </a:cubicBezTo>
                  <a:cubicBezTo>
                    <a:pt x="23726" y="96104"/>
                    <a:pt x="24016" y="96000"/>
                    <a:pt x="24298" y="96000"/>
                  </a:cubicBezTo>
                  <a:cubicBezTo>
                    <a:pt x="24372" y="96000"/>
                    <a:pt x="24446" y="96007"/>
                    <a:pt x="24518" y="96025"/>
                  </a:cubicBezTo>
                  <a:cubicBezTo>
                    <a:pt x="24652" y="96063"/>
                    <a:pt x="24785" y="96077"/>
                    <a:pt x="24919" y="96077"/>
                  </a:cubicBezTo>
                  <a:cubicBezTo>
                    <a:pt x="25252" y="96077"/>
                    <a:pt x="25586" y="95992"/>
                    <a:pt x="25919" y="95992"/>
                  </a:cubicBezTo>
                  <a:cubicBezTo>
                    <a:pt x="25976" y="95988"/>
                    <a:pt x="26032" y="95986"/>
                    <a:pt x="26087" y="95986"/>
                  </a:cubicBezTo>
                  <a:cubicBezTo>
                    <a:pt x="26470" y="95986"/>
                    <a:pt x="26834" y="96064"/>
                    <a:pt x="27196" y="96064"/>
                  </a:cubicBezTo>
                  <a:cubicBezTo>
                    <a:pt x="27249" y="96064"/>
                    <a:pt x="27301" y="96062"/>
                    <a:pt x="27354" y="96058"/>
                  </a:cubicBezTo>
                  <a:cubicBezTo>
                    <a:pt x="27643" y="96039"/>
                    <a:pt x="27932" y="96020"/>
                    <a:pt x="28220" y="96020"/>
                  </a:cubicBezTo>
                  <a:cubicBezTo>
                    <a:pt x="28432" y="96020"/>
                    <a:pt x="28643" y="96030"/>
                    <a:pt x="28855" y="96058"/>
                  </a:cubicBezTo>
                  <a:cubicBezTo>
                    <a:pt x="29322" y="96092"/>
                    <a:pt x="29789" y="96125"/>
                    <a:pt x="30256" y="96125"/>
                  </a:cubicBezTo>
                  <a:cubicBezTo>
                    <a:pt x="30290" y="96129"/>
                    <a:pt x="30322" y="96131"/>
                    <a:pt x="30354" y="96131"/>
                  </a:cubicBezTo>
                  <a:cubicBezTo>
                    <a:pt x="30571" y="96131"/>
                    <a:pt x="30738" y="96053"/>
                    <a:pt x="30935" y="96053"/>
                  </a:cubicBezTo>
                  <a:cubicBezTo>
                    <a:pt x="30964" y="96053"/>
                    <a:pt x="30993" y="96055"/>
                    <a:pt x="31023" y="96058"/>
                  </a:cubicBezTo>
                  <a:cubicBezTo>
                    <a:pt x="31590" y="96092"/>
                    <a:pt x="32157" y="96092"/>
                    <a:pt x="32724" y="96092"/>
                  </a:cubicBezTo>
                  <a:cubicBezTo>
                    <a:pt x="32829" y="96096"/>
                    <a:pt x="32933" y="96098"/>
                    <a:pt x="33037" y="96098"/>
                  </a:cubicBezTo>
                  <a:cubicBezTo>
                    <a:pt x="33693" y="96098"/>
                    <a:pt x="34330" y="96016"/>
                    <a:pt x="34993" y="95958"/>
                  </a:cubicBezTo>
                  <a:cubicBezTo>
                    <a:pt x="35526" y="95925"/>
                    <a:pt x="36060" y="95925"/>
                    <a:pt x="36560" y="95725"/>
                  </a:cubicBezTo>
                  <a:cubicBezTo>
                    <a:pt x="36584" y="95701"/>
                    <a:pt x="36624" y="95678"/>
                    <a:pt x="36658" y="95678"/>
                  </a:cubicBezTo>
                  <a:cubicBezTo>
                    <a:pt x="36671" y="95678"/>
                    <a:pt x="36684" y="95682"/>
                    <a:pt x="36694" y="95692"/>
                  </a:cubicBezTo>
                  <a:cubicBezTo>
                    <a:pt x="36795" y="95783"/>
                    <a:pt x="36896" y="95812"/>
                    <a:pt x="36996" y="95812"/>
                  </a:cubicBezTo>
                  <a:cubicBezTo>
                    <a:pt x="37185" y="95812"/>
                    <a:pt x="37370" y="95707"/>
                    <a:pt x="37546" y="95707"/>
                  </a:cubicBezTo>
                  <a:cubicBezTo>
                    <a:pt x="37585" y="95707"/>
                    <a:pt x="37623" y="95712"/>
                    <a:pt x="37661" y="95725"/>
                  </a:cubicBezTo>
                  <a:cubicBezTo>
                    <a:pt x="37698" y="95731"/>
                    <a:pt x="37734" y="95734"/>
                    <a:pt x="37770" y="95734"/>
                  </a:cubicBezTo>
                  <a:cubicBezTo>
                    <a:pt x="38072" y="95734"/>
                    <a:pt x="38344" y="95539"/>
                    <a:pt x="38662" y="95539"/>
                  </a:cubicBezTo>
                  <a:cubicBezTo>
                    <a:pt x="38716" y="95539"/>
                    <a:pt x="38771" y="95545"/>
                    <a:pt x="38829" y="95558"/>
                  </a:cubicBezTo>
                  <a:cubicBezTo>
                    <a:pt x="39329" y="95458"/>
                    <a:pt x="39896" y="95391"/>
                    <a:pt x="40430" y="95258"/>
                  </a:cubicBezTo>
                  <a:cubicBezTo>
                    <a:pt x="40930" y="95124"/>
                    <a:pt x="41397" y="94891"/>
                    <a:pt x="41931" y="94891"/>
                  </a:cubicBezTo>
                  <a:cubicBezTo>
                    <a:pt x="41970" y="94893"/>
                    <a:pt x="42009" y="94895"/>
                    <a:pt x="42048" y="94895"/>
                  </a:cubicBezTo>
                  <a:cubicBezTo>
                    <a:pt x="42542" y="94895"/>
                    <a:pt x="43030" y="94702"/>
                    <a:pt x="43432" y="94424"/>
                  </a:cubicBezTo>
                  <a:cubicBezTo>
                    <a:pt x="43799" y="94190"/>
                    <a:pt x="44233" y="94057"/>
                    <a:pt x="44566" y="93757"/>
                  </a:cubicBezTo>
                  <a:cubicBezTo>
                    <a:pt x="44833" y="93490"/>
                    <a:pt x="45200" y="93290"/>
                    <a:pt x="45433" y="93023"/>
                  </a:cubicBezTo>
                  <a:cubicBezTo>
                    <a:pt x="45834" y="92623"/>
                    <a:pt x="46234" y="92256"/>
                    <a:pt x="46434" y="91655"/>
                  </a:cubicBezTo>
                  <a:cubicBezTo>
                    <a:pt x="46634" y="90988"/>
                    <a:pt x="46934" y="90321"/>
                    <a:pt x="47101" y="89621"/>
                  </a:cubicBezTo>
                  <a:cubicBezTo>
                    <a:pt x="47235" y="88987"/>
                    <a:pt x="47201" y="88353"/>
                    <a:pt x="47368" y="87753"/>
                  </a:cubicBezTo>
                  <a:cubicBezTo>
                    <a:pt x="47535" y="87252"/>
                    <a:pt x="47201" y="86718"/>
                    <a:pt x="47535" y="86285"/>
                  </a:cubicBezTo>
                  <a:cubicBezTo>
                    <a:pt x="47168" y="85718"/>
                    <a:pt x="47568" y="85151"/>
                    <a:pt x="47535" y="84617"/>
                  </a:cubicBezTo>
                  <a:cubicBezTo>
                    <a:pt x="47502" y="83716"/>
                    <a:pt x="47702" y="82849"/>
                    <a:pt x="47702" y="81948"/>
                  </a:cubicBezTo>
                  <a:cubicBezTo>
                    <a:pt x="47702" y="81181"/>
                    <a:pt x="47635" y="80414"/>
                    <a:pt x="47702" y="79613"/>
                  </a:cubicBezTo>
                  <a:cubicBezTo>
                    <a:pt x="47768" y="78913"/>
                    <a:pt x="47568" y="78212"/>
                    <a:pt x="47735" y="77512"/>
                  </a:cubicBezTo>
                  <a:cubicBezTo>
                    <a:pt x="47735" y="77445"/>
                    <a:pt x="47902" y="77078"/>
                    <a:pt x="47568" y="77011"/>
                  </a:cubicBezTo>
                  <a:cubicBezTo>
                    <a:pt x="47702" y="76778"/>
                    <a:pt x="47235" y="76478"/>
                    <a:pt x="47668" y="76244"/>
                  </a:cubicBezTo>
                  <a:cubicBezTo>
                    <a:pt x="47735" y="76211"/>
                    <a:pt x="47735" y="76044"/>
                    <a:pt x="47635" y="76011"/>
                  </a:cubicBezTo>
                  <a:cubicBezTo>
                    <a:pt x="47335" y="75977"/>
                    <a:pt x="47502" y="75844"/>
                    <a:pt x="47568" y="75711"/>
                  </a:cubicBezTo>
                  <a:cubicBezTo>
                    <a:pt x="47602" y="75644"/>
                    <a:pt x="47668" y="75577"/>
                    <a:pt x="47602" y="75444"/>
                  </a:cubicBezTo>
                  <a:cubicBezTo>
                    <a:pt x="47435" y="75043"/>
                    <a:pt x="47568" y="74576"/>
                    <a:pt x="47468" y="74143"/>
                  </a:cubicBezTo>
                  <a:cubicBezTo>
                    <a:pt x="47401" y="73776"/>
                    <a:pt x="47468" y="73342"/>
                    <a:pt x="47435" y="72975"/>
                  </a:cubicBezTo>
                  <a:cubicBezTo>
                    <a:pt x="47335" y="71774"/>
                    <a:pt x="47401" y="70607"/>
                    <a:pt x="47401" y="69439"/>
                  </a:cubicBezTo>
                  <a:cubicBezTo>
                    <a:pt x="47435" y="68739"/>
                    <a:pt x="47468" y="68072"/>
                    <a:pt x="47368" y="67371"/>
                  </a:cubicBezTo>
                  <a:cubicBezTo>
                    <a:pt x="47335" y="66804"/>
                    <a:pt x="47135" y="66204"/>
                    <a:pt x="47235" y="65703"/>
                  </a:cubicBezTo>
                  <a:cubicBezTo>
                    <a:pt x="47335" y="65136"/>
                    <a:pt x="47235" y="64569"/>
                    <a:pt x="47201" y="64069"/>
                  </a:cubicBezTo>
                  <a:cubicBezTo>
                    <a:pt x="47168" y="63435"/>
                    <a:pt x="47268" y="62835"/>
                    <a:pt x="47235" y="62234"/>
                  </a:cubicBezTo>
                  <a:cubicBezTo>
                    <a:pt x="47201" y="61734"/>
                    <a:pt x="47168" y="61200"/>
                    <a:pt x="47235" y="60700"/>
                  </a:cubicBezTo>
                  <a:cubicBezTo>
                    <a:pt x="47335" y="60199"/>
                    <a:pt x="47235" y="59666"/>
                    <a:pt x="47268" y="59132"/>
                  </a:cubicBezTo>
                  <a:cubicBezTo>
                    <a:pt x="47301" y="58765"/>
                    <a:pt x="47502" y="58365"/>
                    <a:pt x="47368" y="57998"/>
                  </a:cubicBezTo>
                  <a:cubicBezTo>
                    <a:pt x="47101" y="57431"/>
                    <a:pt x="47268" y="56830"/>
                    <a:pt x="47301" y="56263"/>
                  </a:cubicBezTo>
                  <a:cubicBezTo>
                    <a:pt x="47301" y="55696"/>
                    <a:pt x="47368" y="55163"/>
                    <a:pt x="47335" y="54595"/>
                  </a:cubicBezTo>
                  <a:cubicBezTo>
                    <a:pt x="47335" y="54195"/>
                    <a:pt x="47235" y="53828"/>
                    <a:pt x="47201" y="53428"/>
                  </a:cubicBezTo>
                  <a:cubicBezTo>
                    <a:pt x="47135" y="52727"/>
                    <a:pt x="47435" y="52060"/>
                    <a:pt x="47335" y="51360"/>
                  </a:cubicBezTo>
                  <a:cubicBezTo>
                    <a:pt x="47268" y="50826"/>
                    <a:pt x="47335" y="50259"/>
                    <a:pt x="47335" y="49725"/>
                  </a:cubicBezTo>
                  <a:cubicBezTo>
                    <a:pt x="47368" y="48424"/>
                    <a:pt x="47401" y="47123"/>
                    <a:pt x="46968" y="45889"/>
                  </a:cubicBezTo>
                  <a:cubicBezTo>
                    <a:pt x="46901" y="45756"/>
                    <a:pt x="46968" y="45656"/>
                    <a:pt x="47035" y="45622"/>
                  </a:cubicBezTo>
                  <a:cubicBezTo>
                    <a:pt x="47368" y="45522"/>
                    <a:pt x="47268" y="45422"/>
                    <a:pt x="47068" y="45289"/>
                  </a:cubicBezTo>
                  <a:cubicBezTo>
                    <a:pt x="46968" y="45255"/>
                    <a:pt x="46934" y="45155"/>
                    <a:pt x="47035" y="45089"/>
                  </a:cubicBezTo>
                  <a:cubicBezTo>
                    <a:pt x="47435" y="44822"/>
                    <a:pt x="47135" y="44421"/>
                    <a:pt x="47201" y="44088"/>
                  </a:cubicBezTo>
                  <a:cubicBezTo>
                    <a:pt x="47301" y="43521"/>
                    <a:pt x="47068" y="42887"/>
                    <a:pt x="47435" y="42287"/>
                  </a:cubicBezTo>
                  <a:cubicBezTo>
                    <a:pt x="47468" y="42220"/>
                    <a:pt x="47435" y="42086"/>
                    <a:pt x="47368" y="42086"/>
                  </a:cubicBezTo>
                  <a:cubicBezTo>
                    <a:pt x="47001" y="41953"/>
                    <a:pt x="47201" y="41820"/>
                    <a:pt x="47301" y="41653"/>
                  </a:cubicBezTo>
                  <a:cubicBezTo>
                    <a:pt x="47362" y="41592"/>
                    <a:pt x="47395" y="41448"/>
                    <a:pt x="47275" y="41448"/>
                  </a:cubicBezTo>
                  <a:cubicBezTo>
                    <a:pt x="47263" y="41448"/>
                    <a:pt x="47250" y="41450"/>
                    <a:pt x="47235" y="41453"/>
                  </a:cubicBezTo>
                  <a:cubicBezTo>
                    <a:pt x="47214" y="41456"/>
                    <a:pt x="47196" y="41457"/>
                    <a:pt x="47180" y="41457"/>
                  </a:cubicBezTo>
                  <a:cubicBezTo>
                    <a:pt x="47024" y="41457"/>
                    <a:pt x="47135" y="41316"/>
                    <a:pt x="47135" y="41286"/>
                  </a:cubicBezTo>
                  <a:cubicBezTo>
                    <a:pt x="47268" y="40952"/>
                    <a:pt x="47135" y="40652"/>
                    <a:pt x="47135" y="40319"/>
                  </a:cubicBezTo>
                  <a:cubicBezTo>
                    <a:pt x="47101" y="39985"/>
                    <a:pt x="47035" y="39718"/>
                    <a:pt x="47235" y="39385"/>
                  </a:cubicBezTo>
                  <a:cubicBezTo>
                    <a:pt x="47401" y="39084"/>
                    <a:pt x="47435" y="38684"/>
                    <a:pt x="47268" y="38350"/>
                  </a:cubicBezTo>
                  <a:cubicBezTo>
                    <a:pt x="47135" y="38084"/>
                    <a:pt x="47135" y="37750"/>
                    <a:pt x="47168" y="37550"/>
                  </a:cubicBezTo>
                  <a:cubicBezTo>
                    <a:pt x="47301" y="36949"/>
                    <a:pt x="47135" y="36316"/>
                    <a:pt x="47368" y="35715"/>
                  </a:cubicBezTo>
                  <a:cubicBezTo>
                    <a:pt x="47368" y="35682"/>
                    <a:pt x="47368" y="35649"/>
                    <a:pt x="47401" y="35582"/>
                  </a:cubicBezTo>
                  <a:cubicBezTo>
                    <a:pt x="46968" y="35582"/>
                    <a:pt x="47368" y="35248"/>
                    <a:pt x="47268" y="35248"/>
                  </a:cubicBezTo>
                  <a:cubicBezTo>
                    <a:pt x="46768" y="35182"/>
                    <a:pt x="47502" y="34881"/>
                    <a:pt x="47168" y="34815"/>
                  </a:cubicBezTo>
                  <a:cubicBezTo>
                    <a:pt x="47268" y="34715"/>
                    <a:pt x="47201" y="34548"/>
                    <a:pt x="47235" y="34448"/>
                  </a:cubicBezTo>
                  <a:cubicBezTo>
                    <a:pt x="47301" y="33981"/>
                    <a:pt x="47001" y="33480"/>
                    <a:pt x="47268" y="33013"/>
                  </a:cubicBezTo>
                  <a:cubicBezTo>
                    <a:pt x="47368" y="32813"/>
                    <a:pt x="47535" y="32513"/>
                    <a:pt x="47101" y="32413"/>
                  </a:cubicBezTo>
                  <a:cubicBezTo>
                    <a:pt x="47001" y="32380"/>
                    <a:pt x="46968" y="32246"/>
                    <a:pt x="47101" y="32179"/>
                  </a:cubicBezTo>
                  <a:cubicBezTo>
                    <a:pt x="47201" y="32146"/>
                    <a:pt x="47335" y="32046"/>
                    <a:pt x="47268" y="32013"/>
                  </a:cubicBezTo>
                  <a:cubicBezTo>
                    <a:pt x="47001" y="31812"/>
                    <a:pt x="47235" y="31546"/>
                    <a:pt x="47168" y="31412"/>
                  </a:cubicBezTo>
                  <a:cubicBezTo>
                    <a:pt x="46934" y="31145"/>
                    <a:pt x="47535" y="31012"/>
                    <a:pt x="47235" y="30745"/>
                  </a:cubicBezTo>
                  <a:cubicBezTo>
                    <a:pt x="46968" y="30512"/>
                    <a:pt x="47101" y="30178"/>
                    <a:pt x="47168" y="29911"/>
                  </a:cubicBezTo>
                  <a:cubicBezTo>
                    <a:pt x="47201" y="29811"/>
                    <a:pt x="47268" y="29711"/>
                    <a:pt x="47168" y="29611"/>
                  </a:cubicBezTo>
                  <a:cubicBezTo>
                    <a:pt x="46768" y="29244"/>
                    <a:pt x="47301" y="28710"/>
                    <a:pt x="46934" y="28343"/>
                  </a:cubicBezTo>
                  <a:cubicBezTo>
                    <a:pt x="47301" y="27676"/>
                    <a:pt x="46701" y="26909"/>
                    <a:pt x="47068" y="26208"/>
                  </a:cubicBezTo>
                  <a:cubicBezTo>
                    <a:pt x="47068" y="26208"/>
                    <a:pt x="47001" y="26108"/>
                    <a:pt x="46968" y="26075"/>
                  </a:cubicBezTo>
                  <a:cubicBezTo>
                    <a:pt x="46834" y="25775"/>
                    <a:pt x="47001" y="25508"/>
                    <a:pt x="46901" y="25208"/>
                  </a:cubicBezTo>
                  <a:cubicBezTo>
                    <a:pt x="46880" y="25145"/>
                    <a:pt x="46902" y="25128"/>
                    <a:pt x="46939" y="25128"/>
                  </a:cubicBezTo>
                  <a:cubicBezTo>
                    <a:pt x="46984" y="25128"/>
                    <a:pt x="47052" y="25154"/>
                    <a:pt x="47097" y="25154"/>
                  </a:cubicBezTo>
                  <a:cubicBezTo>
                    <a:pt x="47134" y="25154"/>
                    <a:pt x="47155" y="25137"/>
                    <a:pt x="47135" y="25074"/>
                  </a:cubicBezTo>
                  <a:cubicBezTo>
                    <a:pt x="47135" y="24941"/>
                    <a:pt x="46968" y="24841"/>
                    <a:pt x="46868" y="24741"/>
                  </a:cubicBezTo>
                  <a:cubicBezTo>
                    <a:pt x="46868" y="24707"/>
                    <a:pt x="46868" y="24641"/>
                    <a:pt x="46868" y="24607"/>
                  </a:cubicBezTo>
                  <a:cubicBezTo>
                    <a:pt x="46868" y="23873"/>
                    <a:pt x="47001" y="23173"/>
                    <a:pt x="46901" y="22472"/>
                  </a:cubicBezTo>
                  <a:cubicBezTo>
                    <a:pt x="46834" y="21939"/>
                    <a:pt x="46868" y="21372"/>
                    <a:pt x="46801" y="20838"/>
                  </a:cubicBezTo>
                  <a:cubicBezTo>
                    <a:pt x="46734" y="20304"/>
                    <a:pt x="47135" y="19771"/>
                    <a:pt x="46668" y="19270"/>
                  </a:cubicBezTo>
                  <a:cubicBezTo>
                    <a:pt x="46668" y="19270"/>
                    <a:pt x="46668" y="19237"/>
                    <a:pt x="46668" y="19237"/>
                  </a:cubicBezTo>
                  <a:cubicBezTo>
                    <a:pt x="46834" y="18736"/>
                    <a:pt x="46668" y="18236"/>
                    <a:pt x="46568" y="17769"/>
                  </a:cubicBezTo>
                  <a:cubicBezTo>
                    <a:pt x="46534" y="17602"/>
                    <a:pt x="46634" y="17435"/>
                    <a:pt x="46601" y="17269"/>
                  </a:cubicBezTo>
                  <a:cubicBezTo>
                    <a:pt x="46568" y="16768"/>
                    <a:pt x="46134" y="16235"/>
                    <a:pt x="46634" y="15701"/>
                  </a:cubicBezTo>
                  <a:cubicBezTo>
                    <a:pt x="46668" y="15668"/>
                    <a:pt x="46668" y="15534"/>
                    <a:pt x="46634" y="15534"/>
                  </a:cubicBezTo>
                  <a:cubicBezTo>
                    <a:pt x="46267" y="15301"/>
                    <a:pt x="46401" y="15000"/>
                    <a:pt x="46467" y="14667"/>
                  </a:cubicBezTo>
                  <a:cubicBezTo>
                    <a:pt x="46501" y="14133"/>
                    <a:pt x="46267" y="13599"/>
                    <a:pt x="46367" y="13066"/>
                  </a:cubicBezTo>
                  <a:cubicBezTo>
                    <a:pt x="46367" y="12899"/>
                    <a:pt x="46367" y="12532"/>
                    <a:pt x="46201" y="12298"/>
                  </a:cubicBezTo>
                  <a:cubicBezTo>
                    <a:pt x="46601" y="11998"/>
                    <a:pt x="45967" y="11565"/>
                    <a:pt x="46367" y="11264"/>
                  </a:cubicBezTo>
                  <a:cubicBezTo>
                    <a:pt x="45900" y="10797"/>
                    <a:pt x="46201" y="10230"/>
                    <a:pt x="46167" y="9763"/>
                  </a:cubicBezTo>
                  <a:cubicBezTo>
                    <a:pt x="46134" y="9196"/>
                    <a:pt x="46067" y="8629"/>
                    <a:pt x="45900" y="8129"/>
                  </a:cubicBezTo>
                  <a:cubicBezTo>
                    <a:pt x="45634" y="7362"/>
                    <a:pt x="45934" y="6561"/>
                    <a:pt x="45500" y="5861"/>
                  </a:cubicBezTo>
                  <a:cubicBezTo>
                    <a:pt x="45233" y="5427"/>
                    <a:pt x="45300" y="4860"/>
                    <a:pt x="45000" y="4393"/>
                  </a:cubicBezTo>
                  <a:cubicBezTo>
                    <a:pt x="44666" y="3892"/>
                    <a:pt x="44333" y="3392"/>
                    <a:pt x="44032" y="2858"/>
                  </a:cubicBezTo>
                  <a:cubicBezTo>
                    <a:pt x="43699" y="2291"/>
                    <a:pt x="43098" y="2024"/>
                    <a:pt x="42631" y="1691"/>
                  </a:cubicBezTo>
                  <a:cubicBezTo>
                    <a:pt x="42064" y="1291"/>
                    <a:pt x="41297" y="1224"/>
                    <a:pt x="40597" y="1157"/>
                  </a:cubicBezTo>
                  <a:cubicBezTo>
                    <a:pt x="39896" y="1124"/>
                    <a:pt x="39262" y="924"/>
                    <a:pt x="38629" y="757"/>
                  </a:cubicBezTo>
                  <a:cubicBezTo>
                    <a:pt x="37895" y="557"/>
                    <a:pt x="37127" y="590"/>
                    <a:pt x="36427" y="357"/>
                  </a:cubicBezTo>
                  <a:cubicBezTo>
                    <a:pt x="36341" y="335"/>
                    <a:pt x="36251" y="327"/>
                    <a:pt x="36160" y="327"/>
                  </a:cubicBezTo>
                  <a:cubicBezTo>
                    <a:pt x="35944" y="327"/>
                    <a:pt x="35721" y="371"/>
                    <a:pt x="35520" y="371"/>
                  </a:cubicBezTo>
                  <a:cubicBezTo>
                    <a:pt x="35415" y="371"/>
                    <a:pt x="35316" y="359"/>
                    <a:pt x="35226" y="323"/>
                  </a:cubicBezTo>
                  <a:cubicBezTo>
                    <a:pt x="34915" y="199"/>
                    <a:pt x="34591" y="165"/>
                    <a:pt x="34286" y="165"/>
                  </a:cubicBezTo>
                  <a:cubicBezTo>
                    <a:pt x="34101" y="165"/>
                    <a:pt x="33922" y="177"/>
                    <a:pt x="33758" y="190"/>
                  </a:cubicBezTo>
                  <a:cubicBezTo>
                    <a:pt x="33208" y="240"/>
                    <a:pt x="32658" y="248"/>
                    <a:pt x="32107" y="248"/>
                  </a:cubicBezTo>
                  <a:cubicBezTo>
                    <a:pt x="31832" y="248"/>
                    <a:pt x="31557" y="246"/>
                    <a:pt x="31282" y="246"/>
                  </a:cubicBezTo>
                  <a:cubicBezTo>
                    <a:pt x="31006" y="246"/>
                    <a:pt x="30731" y="248"/>
                    <a:pt x="30456" y="257"/>
                  </a:cubicBezTo>
                  <a:cubicBezTo>
                    <a:pt x="30234" y="268"/>
                    <a:pt x="30011" y="271"/>
                    <a:pt x="29790" y="271"/>
                  </a:cubicBezTo>
                  <a:cubicBezTo>
                    <a:pt x="29348" y="271"/>
                    <a:pt x="28910" y="257"/>
                    <a:pt x="28488" y="257"/>
                  </a:cubicBezTo>
                  <a:cubicBezTo>
                    <a:pt x="28356" y="261"/>
                    <a:pt x="28225" y="263"/>
                    <a:pt x="28095" y="263"/>
                  </a:cubicBezTo>
                  <a:cubicBezTo>
                    <a:pt x="27274" y="263"/>
                    <a:pt x="26492" y="181"/>
                    <a:pt x="25686" y="123"/>
                  </a:cubicBezTo>
                  <a:cubicBezTo>
                    <a:pt x="25598" y="118"/>
                    <a:pt x="25511" y="116"/>
                    <a:pt x="25424" y="116"/>
                  </a:cubicBezTo>
                  <a:cubicBezTo>
                    <a:pt x="25151" y="116"/>
                    <a:pt x="24883" y="136"/>
                    <a:pt x="24613" y="136"/>
                  </a:cubicBezTo>
                  <a:cubicBezTo>
                    <a:pt x="24417" y="136"/>
                    <a:pt x="24219" y="125"/>
                    <a:pt x="24018" y="90"/>
                  </a:cubicBezTo>
                  <a:cubicBezTo>
                    <a:pt x="23866" y="64"/>
                    <a:pt x="23714" y="1"/>
                    <a:pt x="23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6255675" y="2099900"/>
              <a:ext cx="1901331" cy="2457125"/>
            </a:xfrm>
            <a:custGeom>
              <a:avLst/>
              <a:gdLst/>
              <a:ahLst/>
              <a:cxnLst/>
              <a:rect l="l" t="t" r="r" b="b"/>
              <a:pathLst>
                <a:path w="50470" h="98285" extrusionOk="0">
                  <a:moveTo>
                    <a:pt x="24985" y="996"/>
                  </a:moveTo>
                  <a:cubicBezTo>
                    <a:pt x="25163" y="996"/>
                    <a:pt x="25324" y="1088"/>
                    <a:pt x="25485" y="1114"/>
                  </a:cubicBezTo>
                  <a:cubicBezTo>
                    <a:pt x="25686" y="1150"/>
                    <a:pt x="25884" y="1160"/>
                    <a:pt x="26080" y="1160"/>
                  </a:cubicBezTo>
                  <a:cubicBezTo>
                    <a:pt x="26350" y="1160"/>
                    <a:pt x="26618" y="1141"/>
                    <a:pt x="26891" y="1141"/>
                  </a:cubicBezTo>
                  <a:cubicBezTo>
                    <a:pt x="26978" y="1141"/>
                    <a:pt x="27065" y="1143"/>
                    <a:pt x="27153" y="1148"/>
                  </a:cubicBezTo>
                  <a:cubicBezTo>
                    <a:pt x="27957" y="1177"/>
                    <a:pt x="28760" y="1255"/>
                    <a:pt x="29564" y="1255"/>
                  </a:cubicBezTo>
                  <a:cubicBezTo>
                    <a:pt x="29694" y="1255"/>
                    <a:pt x="29825" y="1253"/>
                    <a:pt x="29955" y="1248"/>
                  </a:cubicBezTo>
                  <a:cubicBezTo>
                    <a:pt x="30589" y="1248"/>
                    <a:pt x="31256" y="1281"/>
                    <a:pt x="31923" y="1281"/>
                  </a:cubicBezTo>
                  <a:cubicBezTo>
                    <a:pt x="33024" y="1248"/>
                    <a:pt x="34125" y="1281"/>
                    <a:pt x="35225" y="1181"/>
                  </a:cubicBezTo>
                  <a:cubicBezTo>
                    <a:pt x="35351" y="1172"/>
                    <a:pt x="35485" y="1165"/>
                    <a:pt x="35625" y="1165"/>
                  </a:cubicBezTo>
                  <a:cubicBezTo>
                    <a:pt x="35966" y="1165"/>
                    <a:pt x="36338" y="1206"/>
                    <a:pt x="36693" y="1348"/>
                  </a:cubicBezTo>
                  <a:cubicBezTo>
                    <a:pt x="36773" y="1380"/>
                    <a:pt x="36860" y="1391"/>
                    <a:pt x="36952" y="1391"/>
                  </a:cubicBezTo>
                  <a:cubicBezTo>
                    <a:pt x="37154" y="1391"/>
                    <a:pt x="37379" y="1339"/>
                    <a:pt x="37598" y="1339"/>
                  </a:cubicBezTo>
                  <a:cubicBezTo>
                    <a:pt x="37699" y="1339"/>
                    <a:pt x="37798" y="1349"/>
                    <a:pt x="37894" y="1381"/>
                  </a:cubicBezTo>
                  <a:cubicBezTo>
                    <a:pt x="38594" y="1581"/>
                    <a:pt x="39362" y="1581"/>
                    <a:pt x="40096" y="1782"/>
                  </a:cubicBezTo>
                  <a:cubicBezTo>
                    <a:pt x="40729" y="1948"/>
                    <a:pt x="41363" y="2115"/>
                    <a:pt x="42064" y="2182"/>
                  </a:cubicBezTo>
                  <a:cubicBezTo>
                    <a:pt x="42764" y="2215"/>
                    <a:pt x="43531" y="2315"/>
                    <a:pt x="44098" y="2716"/>
                  </a:cubicBezTo>
                  <a:cubicBezTo>
                    <a:pt x="44565" y="3049"/>
                    <a:pt x="45166" y="3283"/>
                    <a:pt x="45499" y="3850"/>
                  </a:cubicBezTo>
                  <a:cubicBezTo>
                    <a:pt x="45800" y="4383"/>
                    <a:pt x="46133" y="4884"/>
                    <a:pt x="46467" y="5418"/>
                  </a:cubicBezTo>
                  <a:cubicBezTo>
                    <a:pt x="46767" y="5851"/>
                    <a:pt x="46700" y="6418"/>
                    <a:pt x="46967" y="6852"/>
                  </a:cubicBezTo>
                  <a:cubicBezTo>
                    <a:pt x="47401" y="7552"/>
                    <a:pt x="47101" y="8386"/>
                    <a:pt x="47367" y="9120"/>
                  </a:cubicBezTo>
                  <a:cubicBezTo>
                    <a:pt x="47534" y="9621"/>
                    <a:pt x="47601" y="10188"/>
                    <a:pt x="47634" y="10755"/>
                  </a:cubicBezTo>
                  <a:cubicBezTo>
                    <a:pt x="47668" y="11255"/>
                    <a:pt x="47367" y="11822"/>
                    <a:pt x="47834" y="12256"/>
                  </a:cubicBezTo>
                  <a:cubicBezTo>
                    <a:pt x="47434" y="12556"/>
                    <a:pt x="48068" y="13023"/>
                    <a:pt x="47668" y="13323"/>
                  </a:cubicBezTo>
                  <a:cubicBezTo>
                    <a:pt x="47834" y="13523"/>
                    <a:pt x="47834" y="13924"/>
                    <a:pt x="47834" y="14057"/>
                  </a:cubicBezTo>
                  <a:cubicBezTo>
                    <a:pt x="47734" y="14624"/>
                    <a:pt x="47968" y="15124"/>
                    <a:pt x="47934" y="15658"/>
                  </a:cubicBezTo>
                  <a:cubicBezTo>
                    <a:pt x="47868" y="15992"/>
                    <a:pt x="47734" y="16292"/>
                    <a:pt x="48101" y="16525"/>
                  </a:cubicBezTo>
                  <a:cubicBezTo>
                    <a:pt x="48135" y="16559"/>
                    <a:pt x="48135" y="16659"/>
                    <a:pt x="48101" y="16692"/>
                  </a:cubicBezTo>
                  <a:cubicBezTo>
                    <a:pt x="47601" y="17226"/>
                    <a:pt x="48035" y="17760"/>
                    <a:pt x="48068" y="18260"/>
                  </a:cubicBezTo>
                  <a:cubicBezTo>
                    <a:pt x="48101" y="18460"/>
                    <a:pt x="48001" y="18594"/>
                    <a:pt x="48035" y="18760"/>
                  </a:cubicBezTo>
                  <a:cubicBezTo>
                    <a:pt x="48135" y="19261"/>
                    <a:pt x="48301" y="19728"/>
                    <a:pt x="48135" y="20228"/>
                  </a:cubicBezTo>
                  <a:cubicBezTo>
                    <a:pt x="48135" y="20262"/>
                    <a:pt x="48135" y="20295"/>
                    <a:pt x="48135" y="20295"/>
                  </a:cubicBezTo>
                  <a:cubicBezTo>
                    <a:pt x="48602" y="20762"/>
                    <a:pt x="48201" y="21329"/>
                    <a:pt x="48268" y="21829"/>
                  </a:cubicBezTo>
                  <a:cubicBezTo>
                    <a:pt x="48335" y="22363"/>
                    <a:pt x="48301" y="22930"/>
                    <a:pt x="48368" y="23497"/>
                  </a:cubicBezTo>
                  <a:cubicBezTo>
                    <a:pt x="48468" y="24198"/>
                    <a:pt x="48335" y="24898"/>
                    <a:pt x="48335" y="25599"/>
                  </a:cubicBezTo>
                  <a:cubicBezTo>
                    <a:pt x="48335" y="25632"/>
                    <a:pt x="48335" y="25699"/>
                    <a:pt x="48335" y="25732"/>
                  </a:cubicBezTo>
                  <a:cubicBezTo>
                    <a:pt x="48435" y="25866"/>
                    <a:pt x="48602" y="25966"/>
                    <a:pt x="48602" y="26066"/>
                  </a:cubicBezTo>
                  <a:cubicBezTo>
                    <a:pt x="48625" y="26135"/>
                    <a:pt x="48596" y="26152"/>
                    <a:pt x="48551" y="26152"/>
                  </a:cubicBezTo>
                  <a:cubicBezTo>
                    <a:pt x="48506" y="26152"/>
                    <a:pt x="48445" y="26135"/>
                    <a:pt x="48404" y="26135"/>
                  </a:cubicBezTo>
                  <a:cubicBezTo>
                    <a:pt x="48368" y="26135"/>
                    <a:pt x="48348" y="26148"/>
                    <a:pt x="48368" y="26199"/>
                  </a:cubicBezTo>
                  <a:cubicBezTo>
                    <a:pt x="48468" y="26499"/>
                    <a:pt x="48301" y="26800"/>
                    <a:pt x="48435" y="27066"/>
                  </a:cubicBezTo>
                  <a:cubicBezTo>
                    <a:pt x="48468" y="27133"/>
                    <a:pt x="48535" y="27200"/>
                    <a:pt x="48535" y="27233"/>
                  </a:cubicBezTo>
                  <a:cubicBezTo>
                    <a:pt x="48168" y="27934"/>
                    <a:pt x="48768" y="28668"/>
                    <a:pt x="48401" y="29368"/>
                  </a:cubicBezTo>
                  <a:cubicBezTo>
                    <a:pt x="48768" y="29735"/>
                    <a:pt x="48235" y="30269"/>
                    <a:pt x="48635" y="30636"/>
                  </a:cubicBezTo>
                  <a:cubicBezTo>
                    <a:pt x="48735" y="30702"/>
                    <a:pt x="48668" y="30802"/>
                    <a:pt x="48635" y="30902"/>
                  </a:cubicBezTo>
                  <a:cubicBezTo>
                    <a:pt x="48568" y="31203"/>
                    <a:pt x="48435" y="31503"/>
                    <a:pt x="48702" y="31736"/>
                  </a:cubicBezTo>
                  <a:cubicBezTo>
                    <a:pt x="49002" y="32003"/>
                    <a:pt x="48401" y="32137"/>
                    <a:pt x="48635" y="32437"/>
                  </a:cubicBezTo>
                  <a:cubicBezTo>
                    <a:pt x="48702" y="32537"/>
                    <a:pt x="48468" y="32804"/>
                    <a:pt x="48735" y="33004"/>
                  </a:cubicBezTo>
                  <a:cubicBezTo>
                    <a:pt x="48802" y="33071"/>
                    <a:pt x="48668" y="33137"/>
                    <a:pt x="48568" y="33171"/>
                  </a:cubicBezTo>
                  <a:cubicBezTo>
                    <a:pt x="48435" y="33237"/>
                    <a:pt x="48468" y="33371"/>
                    <a:pt x="48568" y="33404"/>
                  </a:cubicBezTo>
                  <a:cubicBezTo>
                    <a:pt x="49002" y="33504"/>
                    <a:pt x="48835" y="33805"/>
                    <a:pt x="48735" y="34005"/>
                  </a:cubicBezTo>
                  <a:cubicBezTo>
                    <a:pt x="48468" y="34505"/>
                    <a:pt x="48768" y="34972"/>
                    <a:pt x="48702" y="35439"/>
                  </a:cubicBezTo>
                  <a:cubicBezTo>
                    <a:pt x="48668" y="35572"/>
                    <a:pt x="48735" y="35706"/>
                    <a:pt x="48635" y="35839"/>
                  </a:cubicBezTo>
                  <a:cubicBezTo>
                    <a:pt x="48969" y="35906"/>
                    <a:pt x="48235" y="36173"/>
                    <a:pt x="48735" y="36240"/>
                  </a:cubicBezTo>
                  <a:cubicBezTo>
                    <a:pt x="48835" y="36240"/>
                    <a:pt x="48435" y="36607"/>
                    <a:pt x="48868" y="36607"/>
                  </a:cubicBezTo>
                  <a:cubicBezTo>
                    <a:pt x="48835" y="36640"/>
                    <a:pt x="48835" y="36673"/>
                    <a:pt x="48835" y="36740"/>
                  </a:cubicBezTo>
                  <a:cubicBezTo>
                    <a:pt x="48602" y="37307"/>
                    <a:pt x="48768" y="37941"/>
                    <a:pt x="48635" y="38541"/>
                  </a:cubicBezTo>
                  <a:cubicBezTo>
                    <a:pt x="48602" y="38775"/>
                    <a:pt x="48602" y="39075"/>
                    <a:pt x="48735" y="39342"/>
                  </a:cubicBezTo>
                  <a:cubicBezTo>
                    <a:pt x="48902" y="39675"/>
                    <a:pt x="48868" y="40076"/>
                    <a:pt x="48702" y="40376"/>
                  </a:cubicBezTo>
                  <a:cubicBezTo>
                    <a:pt x="48502" y="40709"/>
                    <a:pt x="48568" y="41010"/>
                    <a:pt x="48602" y="41310"/>
                  </a:cubicBezTo>
                  <a:cubicBezTo>
                    <a:pt x="48602" y="41643"/>
                    <a:pt x="48735" y="41977"/>
                    <a:pt x="48602" y="42277"/>
                  </a:cubicBezTo>
                  <a:cubicBezTo>
                    <a:pt x="48602" y="42337"/>
                    <a:pt x="48496" y="42449"/>
                    <a:pt x="48638" y="42449"/>
                  </a:cubicBezTo>
                  <a:cubicBezTo>
                    <a:pt x="48655" y="42449"/>
                    <a:pt x="48676" y="42448"/>
                    <a:pt x="48702" y="42444"/>
                  </a:cubicBezTo>
                  <a:cubicBezTo>
                    <a:pt x="48717" y="42441"/>
                    <a:pt x="48730" y="42440"/>
                    <a:pt x="48742" y="42440"/>
                  </a:cubicBezTo>
                  <a:cubicBezTo>
                    <a:pt x="48862" y="42440"/>
                    <a:pt x="48829" y="42583"/>
                    <a:pt x="48768" y="42644"/>
                  </a:cubicBezTo>
                  <a:cubicBezTo>
                    <a:pt x="48668" y="42811"/>
                    <a:pt x="48468" y="42978"/>
                    <a:pt x="48835" y="43078"/>
                  </a:cubicBezTo>
                  <a:cubicBezTo>
                    <a:pt x="48902" y="43078"/>
                    <a:pt x="48935" y="43211"/>
                    <a:pt x="48902" y="43311"/>
                  </a:cubicBezTo>
                  <a:cubicBezTo>
                    <a:pt x="48535" y="43878"/>
                    <a:pt x="48768" y="44512"/>
                    <a:pt x="48668" y="45113"/>
                  </a:cubicBezTo>
                  <a:cubicBezTo>
                    <a:pt x="48602" y="45413"/>
                    <a:pt x="48902" y="45846"/>
                    <a:pt x="48502" y="46080"/>
                  </a:cubicBezTo>
                  <a:cubicBezTo>
                    <a:pt x="48401" y="46147"/>
                    <a:pt x="48435" y="46247"/>
                    <a:pt x="48535" y="46313"/>
                  </a:cubicBezTo>
                  <a:cubicBezTo>
                    <a:pt x="48735" y="46414"/>
                    <a:pt x="48835" y="46514"/>
                    <a:pt x="48502" y="46647"/>
                  </a:cubicBezTo>
                  <a:cubicBezTo>
                    <a:pt x="48435" y="46680"/>
                    <a:pt x="48368" y="46780"/>
                    <a:pt x="48435" y="46881"/>
                  </a:cubicBezTo>
                  <a:cubicBezTo>
                    <a:pt x="48868" y="48148"/>
                    <a:pt x="48835" y="49449"/>
                    <a:pt x="48802" y="50750"/>
                  </a:cubicBezTo>
                  <a:cubicBezTo>
                    <a:pt x="48802" y="51284"/>
                    <a:pt x="48735" y="51817"/>
                    <a:pt x="48802" y="52351"/>
                  </a:cubicBezTo>
                  <a:cubicBezTo>
                    <a:pt x="48902" y="53052"/>
                    <a:pt x="48602" y="53752"/>
                    <a:pt x="48668" y="54453"/>
                  </a:cubicBezTo>
                  <a:cubicBezTo>
                    <a:pt x="48702" y="54820"/>
                    <a:pt x="48802" y="55220"/>
                    <a:pt x="48802" y="55587"/>
                  </a:cubicBezTo>
                  <a:cubicBezTo>
                    <a:pt x="48835" y="56154"/>
                    <a:pt x="48768" y="56721"/>
                    <a:pt x="48768" y="57255"/>
                  </a:cubicBezTo>
                  <a:cubicBezTo>
                    <a:pt x="48735" y="57822"/>
                    <a:pt x="48568" y="58422"/>
                    <a:pt x="48835" y="58989"/>
                  </a:cubicBezTo>
                  <a:cubicBezTo>
                    <a:pt x="48969" y="59356"/>
                    <a:pt x="48768" y="59756"/>
                    <a:pt x="48735" y="60157"/>
                  </a:cubicBezTo>
                  <a:cubicBezTo>
                    <a:pt x="48702" y="60657"/>
                    <a:pt x="48802" y="61191"/>
                    <a:pt x="48702" y="61691"/>
                  </a:cubicBezTo>
                  <a:cubicBezTo>
                    <a:pt x="48635" y="62225"/>
                    <a:pt x="48668" y="62725"/>
                    <a:pt x="48702" y="63226"/>
                  </a:cubicBezTo>
                  <a:cubicBezTo>
                    <a:pt x="48735" y="63826"/>
                    <a:pt x="48635" y="64426"/>
                    <a:pt x="48668" y="65060"/>
                  </a:cubicBezTo>
                  <a:cubicBezTo>
                    <a:pt x="48702" y="65561"/>
                    <a:pt x="48802" y="66128"/>
                    <a:pt x="48702" y="66695"/>
                  </a:cubicBezTo>
                  <a:cubicBezTo>
                    <a:pt x="48602" y="67195"/>
                    <a:pt x="48802" y="67796"/>
                    <a:pt x="48835" y="68363"/>
                  </a:cubicBezTo>
                  <a:cubicBezTo>
                    <a:pt x="48935" y="69063"/>
                    <a:pt x="48902" y="69730"/>
                    <a:pt x="48868" y="70431"/>
                  </a:cubicBezTo>
                  <a:cubicBezTo>
                    <a:pt x="48868" y="71598"/>
                    <a:pt x="48802" y="72799"/>
                    <a:pt x="48902" y="73967"/>
                  </a:cubicBezTo>
                  <a:cubicBezTo>
                    <a:pt x="48935" y="74367"/>
                    <a:pt x="48868" y="74767"/>
                    <a:pt x="48935" y="75134"/>
                  </a:cubicBezTo>
                  <a:cubicBezTo>
                    <a:pt x="49035" y="75568"/>
                    <a:pt x="48902" y="76035"/>
                    <a:pt x="49069" y="76468"/>
                  </a:cubicBezTo>
                  <a:cubicBezTo>
                    <a:pt x="49135" y="76568"/>
                    <a:pt x="49069" y="76635"/>
                    <a:pt x="49035" y="76735"/>
                  </a:cubicBezTo>
                  <a:cubicBezTo>
                    <a:pt x="48969" y="76835"/>
                    <a:pt x="48802" y="76969"/>
                    <a:pt x="49102" y="77002"/>
                  </a:cubicBezTo>
                  <a:cubicBezTo>
                    <a:pt x="49202" y="77035"/>
                    <a:pt x="49202" y="77236"/>
                    <a:pt x="49135" y="77269"/>
                  </a:cubicBezTo>
                  <a:cubicBezTo>
                    <a:pt x="48702" y="77469"/>
                    <a:pt x="49169" y="77769"/>
                    <a:pt x="49035" y="78003"/>
                  </a:cubicBezTo>
                  <a:cubicBezTo>
                    <a:pt x="49369" y="78103"/>
                    <a:pt x="49202" y="78470"/>
                    <a:pt x="49202" y="78537"/>
                  </a:cubicBezTo>
                  <a:cubicBezTo>
                    <a:pt x="49002" y="79237"/>
                    <a:pt x="49235" y="79938"/>
                    <a:pt x="49169" y="80638"/>
                  </a:cubicBezTo>
                  <a:cubicBezTo>
                    <a:pt x="49069" y="81405"/>
                    <a:pt x="49169" y="82206"/>
                    <a:pt x="49135" y="82973"/>
                  </a:cubicBezTo>
                  <a:cubicBezTo>
                    <a:pt x="49135" y="83874"/>
                    <a:pt x="48935" y="84741"/>
                    <a:pt x="49002" y="85608"/>
                  </a:cubicBezTo>
                  <a:cubicBezTo>
                    <a:pt x="49035" y="86175"/>
                    <a:pt x="48635" y="86742"/>
                    <a:pt x="49002" y="87310"/>
                  </a:cubicBezTo>
                  <a:cubicBezTo>
                    <a:pt x="48668" y="87743"/>
                    <a:pt x="48969" y="88277"/>
                    <a:pt x="48835" y="88777"/>
                  </a:cubicBezTo>
                  <a:cubicBezTo>
                    <a:pt x="48635" y="89378"/>
                    <a:pt x="48702" y="90011"/>
                    <a:pt x="48535" y="90645"/>
                  </a:cubicBezTo>
                  <a:cubicBezTo>
                    <a:pt x="48401" y="91346"/>
                    <a:pt x="48101" y="91980"/>
                    <a:pt x="47868" y="92680"/>
                  </a:cubicBezTo>
                  <a:cubicBezTo>
                    <a:pt x="47701" y="93280"/>
                    <a:pt x="47267" y="93614"/>
                    <a:pt x="46900" y="94048"/>
                  </a:cubicBezTo>
                  <a:cubicBezTo>
                    <a:pt x="46634" y="94315"/>
                    <a:pt x="46267" y="94515"/>
                    <a:pt x="46033" y="94782"/>
                  </a:cubicBezTo>
                  <a:cubicBezTo>
                    <a:pt x="45666" y="95082"/>
                    <a:pt x="45233" y="95215"/>
                    <a:pt x="44866" y="95449"/>
                  </a:cubicBezTo>
                  <a:cubicBezTo>
                    <a:pt x="44460" y="95698"/>
                    <a:pt x="43966" y="95919"/>
                    <a:pt x="43495" y="95919"/>
                  </a:cubicBezTo>
                  <a:cubicBezTo>
                    <a:pt x="43462" y="95919"/>
                    <a:pt x="43430" y="95918"/>
                    <a:pt x="43398" y="95916"/>
                  </a:cubicBezTo>
                  <a:cubicBezTo>
                    <a:pt x="43361" y="95913"/>
                    <a:pt x="43324" y="95912"/>
                    <a:pt x="43288" y="95912"/>
                  </a:cubicBezTo>
                  <a:cubicBezTo>
                    <a:pt x="42770" y="95912"/>
                    <a:pt x="42333" y="96127"/>
                    <a:pt x="41897" y="96283"/>
                  </a:cubicBezTo>
                  <a:cubicBezTo>
                    <a:pt x="41330" y="96416"/>
                    <a:pt x="40796" y="96483"/>
                    <a:pt x="40262" y="96583"/>
                  </a:cubicBezTo>
                  <a:cubicBezTo>
                    <a:pt x="40209" y="96569"/>
                    <a:pt x="40157" y="96564"/>
                    <a:pt x="40106" y="96564"/>
                  </a:cubicBezTo>
                  <a:cubicBezTo>
                    <a:pt x="39823" y="96564"/>
                    <a:pt x="39567" y="96735"/>
                    <a:pt x="39285" y="96735"/>
                  </a:cubicBezTo>
                  <a:cubicBezTo>
                    <a:pt x="39234" y="96735"/>
                    <a:pt x="39181" y="96730"/>
                    <a:pt x="39128" y="96716"/>
                  </a:cubicBezTo>
                  <a:cubicBezTo>
                    <a:pt x="39102" y="96710"/>
                    <a:pt x="39076" y="96708"/>
                    <a:pt x="39050" y="96708"/>
                  </a:cubicBezTo>
                  <a:cubicBezTo>
                    <a:pt x="38862" y="96708"/>
                    <a:pt x="38662" y="96836"/>
                    <a:pt x="38459" y="96836"/>
                  </a:cubicBezTo>
                  <a:cubicBezTo>
                    <a:pt x="38360" y="96836"/>
                    <a:pt x="38260" y="96806"/>
                    <a:pt x="38161" y="96716"/>
                  </a:cubicBezTo>
                  <a:cubicBezTo>
                    <a:pt x="38150" y="96705"/>
                    <a:pt x="38135" y="96701"/>
                    <a:pt x="38119" y="96701"/>
                  </a:cubicBezTo>
                  <a:cubicBezTo>
                    <a:pt x="38087" y="96701"/>
                    <a:pt x="38050" y="96716"/>
                    <a:pt x="38027" y="96716"/>
                  </a:cubicBezTo>
                  <a:cubicBezTo>
                    <a:pt x="37527" y="96950"/>
                    <a:pt x="36993" y="96916"/>
                    <a:pt x="36460" y="96983"/>
                  </a:cubicBezTo>
                  <a:cubicBezTo>
                    <a:pt x="35692" y="97050"/>
                    <a:pt x="34959" y="97117"/>
                    <a:pt x="34191" y="97117"/>
                  </a:cubicBezTo>
                  <a:cubicBezTo>
                    <a:pt x="33624" y="97117"/>
                    <a:pt x="33057" y="97083"/>
                    <a:pt x="32490" y="97050"/>
                  </a:cubicBezTo>
                  <a:cubicBezTo>
                    <a:pt x="32257" y="97050"/>
                    <a:pt x="32023" y="97150"/>
                    <a:pt x="31723" y="97150"/>
                  </a:cubicBezTo>
                  <a:cubicBezTo>
                    <a:pt x="31256" y="97117"/>
                    <a:pt x="30789" y="97083"/>
                    <a:pt x="30322" y="97050"/>
                  </a:cubicBezTo>
                  <a:cubicBezTo>
                    <a:pt x="30072" y="97033"/>
                    <a:pt x="29822" y="97025"/>
                    <a:pt x="29571" y="97025"/>
                  </a:cubicBezTo>
                  <a:cubicBezTo>
                    <a:pt x="29321" y="97025"/>
                    <a:pt x="29071" y="97033"/>
                    <a:pt x="28821" y="97050"/>
                  </a:cubicBezTo>
                  <a:cubicBezTo>
                    <a:pt x="28727" y="97063"/>
                    <a:pt x="28634" y="97068"/>
                    <a:pt x="28540" y="97068"/>
                  </a:cubicBezTo>
                  <a:cubicBezTo>
                    <a:pt x="28166" y="97068"/>
                    <a:pt x="27787" y="96983"/>
                    <a:pt x="27386" y="96983"/>
                  </a:cubicBezTo>
                  <a:cubicBezTo>
                    <a:pt x="27027" y="96983"/>
                    <a:pt x="26668" y="97082"/>
                    <a:pt x="26309" y="97082"/>
                  </a:cubicBezTo>
                  <a:cubicBezTo>
                    <a:pt x="26201" y="97082"/>
                    <a:pt x="26093" y="97073"/>
                    <a:pt x="25985" y="97050"/>
                  </a:cubicBezTo>
                  <a:cubicBezTo>
                    <a:pt x="25893" y="97019"/>
                    <a:pt x="25801" y="97008"/>
                    <a:pt x="25709" y="97008"/>
                  </a:cubicBezTo>
                  <a:cubicBezTo>
                    <a:pt x="25453" y="97008"/>
                    <a:pt x="25197" y="97095"/>
                    <a:pt x="24941" y="97095"/>
                  </a:cubicBezTo>
                  <a:cubicBezTo>
                    <a:pt x="24889" y="97095"/>
                    <a:pt x="24837" y="97092"/>
                    <a:pt x="24785" y="97083"/>
                  </a:cubicBezTo>
                  <a:cubicBezTo>
                    <a:pt x="24507" y="97028"/>
                    <a:pt x="24225" y="97016"/>
                    <a:pt x="23941" y="97016"/>
                  </a:cubicBezTo>
                  <a:cubicBezTo>
                    <a:pt x="23751" y="97016"/>
                    <a:pt x="23561" y="97021"/>
                    <a:pt x="23370" y="97021"/>
                  </a:cubicBezTo>
                  <a:cubicBezTo>
                    <a:pt x="22987" y="97021"/>
                    <a:pt x="22602" y="97002"/>
                    <a:pt x="22216" y="96883"/>
                  </a:cubicBezTo>
                  <a:cubicBezTo>
                    <a:pt x="22116" y="96856"/>
                    <a:pt x="22009" y="96846"/>
                    <a:pt x="21896" y="96846"/>
                  </a:cubicBezTo>
                  <a:cubicBezTo>
                    <a:pt x="21597" y="96846"/>
                    <a:pt x="21264" y="96916"/>
                    <a:pt x="20949" y="96916"/>
                  </a:cubicBezTo>
                  <a:cubicBezTo>
                    <a:pt x="20892" y="96913"/>
                    <a:pt x="20835" y="96912"/>
                    <a:pt x="20778" y="96912"/>
                  </a:cubicBezTo>
                  <a:cubicBezTo>
                    <a:pt x="20412" y="96912"/>
                    <a:pt x="20046" y="96969"/>
                    <a:pt x="19689" y="96969"/>
                  </a:cubicBezTo>
                  <a:cubicBezTo>
                    <a:pt x="19518" y="96969"/>
                    <a:pt x="19348" y="96956"/>
                    <a:pt x="19181" y="96916"/>
                  </a:cubicBezTo>
                  <a:cubicBezTo>
                    <a:pt x="18976" y="96882"/>
                    <a:pt x="18776" y="96870"/>
                    <a:pt x="18578" y="96870"/>
                  </a:cubicBezTo>
                  <a:cubicBezTo>
                    <a:pt x="18064" y="96870"/>
                    <a:pt x="17568" y="96954"/>
                    <a:pt x="17060" y="96954"/>
                  </a:cubicBezTo>
                  <a:cubicBezTo>
                    <a:pt x="17000" y="96954"/>
                    <a:pt x="16940" y="96952"/>
                    <a:pt x="16879" y="96950"/>
                  </a:cubicBezTo>
                  <a:cubicBezTo>
                    <a:pt x="16712" y="96950"/>
                    <a:pt x="16512" y="96883"/>
                    <a:pt x="16345" y="96850"/>
                  </a:cubicBezTo>
                  <a:cubicBezTo>
                    <a:pt x="16128" y="96784"/>
                    <a:pt x="15925" y="96733"/>
                    <a:pt x="15708" y="96733"/>
                  </a:cubicBezTo>
                  <a:cubicBezTo>
                    <a:pt x="15592" y="96733"/>
                    <a:pt x="15472" y="96748"/>
                    <a:pt x="15345" y="96783"/>
                  </a:cubicBezTo>
                  <a:cubicBezTo>
                    <a:pt x="15243" y="96820"/>
                    <a:pt x="15140" y="96834"/>
                    <a:pt x="15038" y="96834"/>
                  </a:cubicBezTo>
                  <a:cubicBezTo>
                    <a:pt x="14774" y="96834"/>
                    <a:pt x="14509" y="96740"/>
                    <a:pt x="14244" y="96716"/>
                  </a:cubicBezTo>
                  <a:cubicBezTo>
                    <a:pt x="13410" y="96650"/>
                    <a:pt x="12543" y="96516"/>
                    <a:pt x="11675" y="96449"/>
                  </a:cubicBezTo>
                  <a:cubicBezTo>
                    <a:pt x="11408" y="96416"/>
                    <a:pt x="11075" y="96349"/>
                    <a:pt x="10808" y="96283"/>
                  </a:cubicBezTo>
                  <a:cubicBezTo>
                    <a:pt x="10541" y="96216"/>
                    <a:pt x="10308" y="96216"/>
                    <a:pt x="10041" y="96183"/>
                  </a:cubicBezTo>
                  <a:cubicBezTo>
                    <a:pt x="9978" y="96183"/>
                    <a:pt x="9886" y="96212"/>
                    <a:pt x="9792" y="96212"/>
                  </a:cubicBezTo>
                  <a:cubicBezTo>
                    <a:pt x="9686" y="96212"/>
                    <a:pt x="9578" y="96175"/>
                    <a:pt x="9507" y="96016"/>
                  </a:cubicBezTo>
                  <a:cubicBezTo>
                    <a:pt x="9484" y="95969"/>
                    <a:pt x="9457" y="95951"/>
                    <a:pt x="9427" y="95951"/>
                  </a:cubicBezTo>
                  <a:cubicBezTo>
                    <a:pt x="9335" y="95951"/>
                    <a:pt x="9217" y="96118"/>
                    <a:pt x="9098" y="96118"/>
                  </a:cubicBezTo>
                  <a:cubicBezTo>
                    <a:pt x="9090" y="96118"/>
                    <a:pt x="9081" y="96117"/>
                    <a:pt x="9073" y="96116"/>
                  </a:cubicBezTo>
                  <a:cubicBezTo>
                    <a:pt x="8807" y="96049"/>
                    <a:pt x="8606" y="95949"/>
                    <a:pt x="8340" y="95949"/>
                  </a:cubicBezTo>
                  <a:cubicBezTo>
                    <a:pt x="7472" y="95949"/>
                    <a:pt x="6638" y="95682"/>
                    <a:pt x="5838" y="95515"/>
                  </a:cubicBezTo>
                  <a:cubicBezTo>
                    <a:pt x="5371" y="95382"/>
                    <a:pt x="4737" y="95282"/>
                    <a:pt x="4337" y="94782"/>
                  </a:cubicBezTo>
                  <a:cubicBezTo>
                    <a:pt x="4270" y="94681"/>
                    <a:pt x="4003" y="94648"/>
                    <a:pt x="3870" y="94548"/>
                  </a:cubicBezTo>
                  <a:cubicBezTo>
                    <a:pt x="3102" y="94048"/>
                    <a:pt x="2602" y="93247"/>
                    <a:pt x="2102" y="92480"/>
                  </a:cubicBezTo>
                  <a:cubicBezTo>
                    <a:pt x="1601" y="91713"/>
                    <a:pt x="1535" y="90779"/>
                    <a:pt x="1501" y="89878"/>
                  </a:cubicBezTo>
                  <a:cubicBezTo>
                    <a:pt x="1468" y="89244"/>
                    <a:pt x="1501" y="88577"/>
                    <a:pt x="1535" y="87910"/>
                  </a:cubicBezTo>
                  <a:cubicBezTo>
                    <a:pt x="1535" y="87376"/>
                    <a:pt x="1535" y="86809"/>
                    <a:pt x="1535" y="86242"/>
                  </a:cubicBezTo>
                  <a:cubicBezTo>
                    <a:pt x="1535" y="86009"/>
                    <a:pt x="1601" y="85808"/>
                    <a:pt x="1601" y="85575"/>
                  </a:cubicBezTo>
                  <a:cubicBezTo>
                    <a:pt x="1635" y="84007"/>
                    <a:pt x="1568" y="82439"/>
                    <a:pt x="1668" y="80905"/>
                  </a:cubicBezTo>
                  <a:cubicBezTo>
                    <a:pt x="1768" y="79771"/>
                    <a:pt x="1701" y="78670"/>
                    <a:pt x="1701" y="77536"/>
                  </a:cubicBezTo>
                  <a:cubicBezTo>
                    <a:pt x="1701" y="76535"/>
                    <a:pt x="1768" y="75501"/>
                    <a:pt x="1601" y="74500"/>
                  </a:cubicBezTo>
                  <a:cubicBezTo>
                    <a:pt x="1468" y="73766"/>
                    <a:pt x="1635" y="73033"/>
                    <a:pt x="1635" y="72299"/>
                  </a:cubicBezTo>
                  <a:cubicBezTo>
                    <a:pt x="1635" y="71798"/>
                    <a:pt x="1568" y="71298"/>
                    <a:pt x="1568" y="70764"/>
                  </a:cubicBezTo>
                  <a:cubicBezTo>
                    <a:pt x="1601" y="69530"/>
                    <a:pt x="1668" y="68296"/>
                    <a:pt x="1635" y="67062"/>
                  </a:cubicBezTo>
                  <a:cubicBezTo>
                    <a:pt x="1635" y="66194"/>
                    <a:pt x="1768" y="65327"/>
                    <a:pt x="1735" y="64426"/>
                  </a:cubicBezTo>
                  <a:cubicBezTo>
                    <a:pt x="1701" y="63926"/>
                    <a:pt x="1802" y="63426"/>
                    <a:pt x="1802" y="62892"/>
                  </a:cubicBezTo>
                  <a:cubicBezTo>
                    <a:pt x="1835" y="61958"/>
                    <a:pt x="1935" y="60991"/>
                    <a:pt x="1902" y="60057"/>
                  </a:cubicBezTo>
                  <a:cubicBezTo>
                    <a:pt x="1868" y="59089"/>
                    <a:pt x="2035" y="58122"/>
                    <a:pt x="2068" y="57121"/>
                  </a:cubicBezTo>
                  <a:cubicBezTo>
                    <a:pt x="2068" y="56788"/>
                    <a:pt x="2102" y="56387"/>
                    <a:pt x="2035" y="56054"/>
                  </a:cubicBezTo>
                  <a:cubicBezTo>
                    <a:pt x="1935" y="55320"/>
                    <a:pt x="2202" y="54619"/>
                    <a:pt x="2102" y="53919"/>
                  </a:cubicBezTo>
                  <a:cubicBezTo>
                    <a:pt x="2035" y="53385"/>
                    <a:pt x="2168" y="52851"/>
                    <a:pt x="2068" y="52318"/>
                  </a:cubicBezTo>
                  <a:cubicBezTo>
                    <a:pt x="1935" y="51817"/>
                    <a:pt x="2102" y="51350"/>
                    <a:pt x="2135" y="50850"/>
                  </a:cubicBezTo>
                  <a:cubicBezTo>
                    <a:pt x="2168" y="50250"/>
                    <a:pt x="2002" y="49683"/>
                    <a:pt x="2135" y="49082"/>
                  </a:cubicBezTo>
                  <a:cubicBezTo>
                    <a:pt x="2202" y="48615"/>
                    <a:pt x="2035" y="48115"/>
                    <a:pt x="2202" y="47681"/>
                  </a:cubicBezTo>
                  <a:cubicBezTo>
                    <a:pt x="2235" y="47648"/>
                    <a:pt x="2235" y="47614"/>
                    <a:pt x="2235" y="47581"/>
                  </a:cubicBezTo>
                  <a:cubicBezTo>
                    <a:pt x="2168" y="46280"/>
                    <a:pt x="2269" y="44979"/>
                    <a:pt x="2068" y="43678"/>
                  </a:cubicBezTo>
                  <a:cubicBezTo>
                    <a:pt x="2002" y="43245"/>
                    <a:pt x="2135" y="42844"/>
                    <a:pt x="2135" y="42411"/>
                  </a:cubicBezTo>
                  <a:cubicBezTo>
                    <a:pt x="2202" y="41443"/>
                    <a:pt x="2068" y="40476"/>
                    <a:pt x="2035" y="39542"/>
                  </a:cubicBezTo>
                  <a:cubicBezTo>
                    <a:pt x="2002" y="39142"/>
                    <a:pt x="2035" y="38708"/>
                    <a:pt x="2035" y="38274"/>
                  </a:cubicBezTo>
                  <a:cubicBezTo>
                    <a:pt x="2035" y="37007"/>
                    <a:pt x="1935" y="35739"/>
                    <a:pt x="1935" y="34438"/>
                  </a:cubicBezTo>
                  <a:cubicBezTo>
                    <a:pt x="1902" y="33538"/>
                    <a:pt x="2068" y="32637"/>
                    <a:pt x="2068" y="31736"/>
                  </a:cubicBezTo>
                  <a:cubicBezTo>
                    <a:pt x="2035" y="30335"/>
                    <a:pt x="2168" y="28901"/>
                    <a:pt x="2168" y="27500"/>
                  </a:cubicBezTo>
                  <a:cubicBezTo>
                    <a:pt x="2135" y="27000"/>
                    <a:pt x="2202" y="26499"/>
                    <a:pt x="2068" y="25999"/>
                  </a:cubicBezTo>
                  <a:cubicBezTo>
                    <a:pt x="1968" y="25699"/>
                    <a:pt x="2102" y="25265"/>
                    <a:pt x="2135" y="24898"/>
                  </a:cubicBezTo>
                  <a:cubicBezTo>
                    <a:pt x="2202" y="24064"/>
                    <a:pt x="1868" y="23297"/>
                    <a:pt x="1968" y="22463"/>
                  </a:cubicBezTo>
                  <a:cubicBezTo>
                    <a:pt x="1535" y="22130"/>
                    <a:pt x="1968" y="21696"/>
                    <a:pt x="1835" y="21329"/>
                  </a:cubicBezTo>
                  <a:cubicBezTo>
                    <a:pt x="1635" y="20729"/>
                    <a:pt x="2002" y="20095"/>
                    <a:pt x="1735" y="19494"/>
                  </a:cubicBezTo>
                  <a:cubicBezTo>
                    <a:pt x="1635" y="19227"/>
                    <a:pt x="1735" y="18861"/>
                    <a:pt x="1802" y="18560"/>
                  </a:cubicBezTo>
                  <a:cubicBezTo>
                    <a:pt x="1868" y="18093"/>
                    <a:pt x="1601" y="17626"/>
                    <a:pt x="1735" y="17126"/>
                  </a:cubicBezTo>
                  <a:cubicBezTo>
                    <a:pt x="1935" y="16192"/>
                    <a:pt x="1735" y="15258"/>
                    <a:pt x="1768" y="14324"/>
                  </a:cubicBezTo>
                  <a:cubicBezTo>
                    <a:pt x="1768" y="13890"/>
                    <a:pt x="1935" y="13457"/>
                    <a:pt x="1902" y="13023"/>
                  </a:cubicBezTo>
                  <a:cubicBezTo>
                    <a:pt x="1868" y="12389"/>
                    <a:pt x="2102" y="11755"/>
                    <a:pt x="1868" y="11122"/>
                  </a:cubicBezTo>
                  <a:cubicBezTo>
                    <a:pt x="1802" y="10955"/>
                    <a:pt x="1868" y="10688"/>
                    <a:pt x="1935" y="10521"/>
                  </a:cubicBezTo>
                  <a:cubicBezTo>
                    <a:pt x="2168" y="10054"/>
                    <a:pt x="2269" y="9554"/>
                    <a:pt x="2369" y="9087"/>
                  </a:cubicBezTo>
                  <a:cubicBezTo>
                    <a:pt x="2469" y="8286"/>
                    <a:pt x="2702" y="7519"/>
                    <a:pt x="3002" y="6785"/>
                  </a:cubicBezTo>
                  <a:cubicBezTo>
                    <a:pt x="3403" y="5851"/>
                    <a:pt x="3636" y="4850"/>
                    <a:pt x="4370" y="4050"/>
                  </a:cubicBezTo>
                  <a:cubicBezTo>
                    <a:pt x="4770" y="3650"/>
                    <a:pt x="5271" y="3283"/>
                    <a:pt x="5738" y="3083"/>
                  </a:cubicBezTo>
                  <a:cubicBezTo>
                    <a:pt x="6244" y="2874"/>
                    <a:pt x="6750" y="2533"/>
                    <a:pt x="7327" y="2533"/>
                  </a:cubicBezTo>
                  <a:cubicBezTo>
                    <a:pt x="7396" y="2533"/>
                    <a:pt x="7467" y="2538"/>
                    <a:pt x="7539" y="2549"/>
                  </a:cubicBezTo>
                  <a:cubicBezTo>
                    <a:pt x="7806" y="2549"/>
                    <a:pt x="8039" y="2382"/>
                    <a:pt x="8239" y="2282"/>
                  </a:cubicBezTo>
                  <a:cubicBezTo>
                    <a:pt x="8497" y="2166"/>
                    <a:pt x="8759" y="2145"/>
                    <a:pt x="9020" y="2145"/>
                  </a:cubicBezTo>
                  <a:cubicBezTo>
                    <a:pt x="9175" y="2145"/>
                    <a:pt x="9331" y="2152"/>
                    <a:pt x="9484" y="2152"/>
                  </a:cubicBezTo>
                  <a:cubicBezTo>
                    <a:pt x="9743" y="2152"/>
                    <a:pt x="9997" y="2131"/>
                    <a:pt x="10241" y="2015"/>
                  </a:cubicBezTo>
                  <a:cubicBezTo>
                    <a:pt x="10574" y="1882"/>
                    <a:pt x="11041" y="1915"/>
                    <a:pt x="11408" y="1882"/>
                  </a:cubicBezTo>
                  <a:cubicBezTo>
                    <a:pt x="11486" y="1882"/>
                    <a:pt x="11564" y="1889"/>
                    <a:pt x="11638" y="1889"/>
                  </a:cubicBezTo>
                  <a:cubicBezTo>
                    <a:pt x="11786" y="1889"/>
                    <a:pt x="11920" y="1859"/>
                    <a:pt x="12009" y="1682"/>
                  </a:cubicBezTo>
                  <a:cubicBezTo>
                    <a:pt x="12009" y="1658"/>
                    <a:pt x="12059" y="1634"/>
                    <a:pt x="12100" y="1634"/>
                  </a:cubicBezTo>
                  <a:cubicBezTo>
                    <a:pt x="12117" y="1634"/>
                    <a:pt x="12132" y="1638"/>
                    <a:pt x="12142" y="1648"/>
                  </a:cubicBezTo>
                  <a:cubicBezTo>
                    <a:pt x="12243" y="1779"/>
                    <a:pt x="12335" y="1825"/>
                    <a:pt x="12422" y="1825"/>
                  </a:cubicBezTo>
                  <a:cubicBezTo>
                    <a:pt x="12623" y="1825"/>
                    <a:pt x="12800" y="1581"/>
                    <a:pt x="13010" y="1581"/>
                  </a:cubicBezTo>
                  <a:cubicBezTo>
                    <a:pt x="13376" y="1548"/>
                    <a:pt x="13743" y="1540"/>
                    <a:pt x="14106" y="1540"/>
                  </a:cubicBezTo>
                  <a:cubicBezTo>
                    <a:pt x="14469" y="1540"/>
                    <a:pt x="14828" y="1548"/>
                    <a:pt x="15178" y="1548"/>
                  </a:cubicBezTo>
                  <a:cubicBezTo>
                    <a:pt x="15242" y="1544"/>
                    <a:pt x="15307" y="1542"/>
                    <a:pt x="15372" y="1542"/>
                  </a:cubicBezTo>
                  <a:cubicBezTo>
                    <a:pt x="15544" y="1542"/>
                    <a:pt x="15721" y="1553"/>
                    <a:pt x="15898" y="1553"/>
                  </a:cubicBezTo>
                  <a:cubicBezTo>
                    <a:pt x="16186" y="1553"/>
                    <a:pt x="16476" y="1525"/>
                    <a:pt x="16746" y="1381"/>
                  </a:cubicBezTo>
                  <a:cubicBezTo>
                    <a:pt x="16760" y="1372"/>
                    <a:pt x="16777" y="1368"/>
                    <a:pt x="16797" y="1368"/>
                  </a:cubicBezTo>
                  <a:cubicBezTo>
                    <a:pt x="16901" y="1368"/>
                    <a:pt x="17065" y="1485"/>
                    <a:pt x="17180" y="1485"/>
                  </a:cubicBezTo>
                  <a:cubicBezTo>
                    <a:pt x="17191" y="1485"/>
                    <a:pt x="17202" y="1484"/>
                    <a:pt x="17213" y="1481"/>
                  </a:cubicBezTo>
                  <a:cubicBezTo>
                    <a:pt x="17746" y="1348"/>
                    <a:pt x="18313" y="1381"/>
                    <a:pt x="18847" y="1281"/>
                  </a:cubicBezTo>
                  <a:cubicBezTo>
                    <a:pt x="19289" y="1171"/>
                    <a:pt x="19731" y="1106"/>
                    <a:pt x="20173" y="1106"/>
                  </a:cubicBezTo>
                  <a:cubicBezTo>
                    <a:pt x="20265" y="1106"/>
                    <a:pt x="20357" y="1109"/>
                    <a:pt x="20448" y="1114"/>
                  </a:cubicBezTo>
                  <a:cubicBezTo>
                    <a:pt x="20978" y="1139"/>
                    <a:pt x="21543" y="1232"/>
                    <a:pt x="22079" y="1232"/>
                  </a:cubicBezTo>
                  <a:cubicBezTo>
                    <a:pt x="22286" y="1232"/>
                    <a:pt x="22488" y="1218"/>
                    <a:pt x="22683" y="1181"/>
                  </a:cubicBezTo>
                  <a:cubicBezTo>
                    <a:pt x="22948" y="1109"/>
                    <a:pt x="23213" y="1093"/>
                    <a:pt x="23477" y="1093"/>
                  </a:cubicBezTo>
                  <a:cubicBezTo>
                    <a:pt x="23679" y="1093"/>
                    <a:pt x="23881" y="1102"/>
                    <a:pt x="24081" y="1102"/>
                  </a:cubicBezTo>
                  <a:cubicBezTo>
                    <a:pt x="24341" y="1102"/>
                    <a:pt x="24598" y="1087"/>
                    <a:pt x="24851" y="1014"/>
                  </a:cubicBezTo>
                  <a:cubicBezTo>
                    <a:pt x="24897" y="1001"/>
                    <a:pt x="24941" y="996"/>
                    <a:pt x="24985" y="996"/>
                  </a:cubicBezTo>
                  <a:close/>
                  <a:moveTo>
                    <a:pt x="20291" y="1"/>
                  </a:moveTo>
                  <a:cubicBezTo>
                    <a:pt x="20077" y="1"/>
                    <a:pt x="19862" y="5"/>
                    <a:pt x="19648" y="14"/>
                  </a:cubicBezTo>
                  <a:cubicBezTo>
                    <a:pt x="19181" y="14"/>
                    <a:pt x="18747" y="80"/>
                    <a:pt x="18280" y="147"/>
                  </a:cubicBezTo>
                  <a:cubicBezTo>
                    <a:pt x="17681" y="256"/>
                    <a:pt x="17082" y="365"/>
                    <a:pt x="16482" y="365"/>
                  </a:cubicBezTo>
                  <a:cubicBezTo>
                    <a:pt x="16348" y="365"/>
                    <a:pt x="16213" y="359"/>
                    <a:pt x="16078" y="347"/>
                  </a:cubicBezTo>
                  <a:cubicBezTo>
                    <a:pt x="15830" y="332"/>
                    <a:pt x="15582" y="326"/>
                    <a:pt x="15334" y="326"/>
                  </a:cubicBezTo>
                  <a:cubicBezTo>
                    <a:pt x="14483" y="326"/>
                    <a:pt x="13636" y="403"/>
                    <a:pt x="12809" y="481"/>
                  </a:cubicBezTo>
                  <a:cubicBezTo>
                    <a:pt x="11875" y="547"/>
                    <a:pt x="10908" y="647"/>
                    <a:pt x="9974" y="848"/>
                  </a:cubicBezTo>
                  <a:cubicBezTo>
                    <a:pt x="9040" y="1048"/>
                    <a:pt x="8073" y="1148"/>
                    <a:pt x="7105" y="1315"/>
                  </a:cubicBezTo>
                  <a:cubicBezTo>
                    <a:pt x="6638" y="1381"/>
                    <a:pt x="6238" y="1648"/>
                    <a:pt x="5838" y="1815"/>
                  </a:cubicBezTo>
                  <a:cubicBezTo>
                    <a:pt x="5237" y="2048"/>
                    <a:pt x="4637" y="2315"/>
                    <a:pt x="4103" y="2749"/>
                  </a:cubicBezTo>
                  <a:cubicBezTo>
                    <a:pt x="3736" y="3049"/>
                    <a:pt x="3436" y="3383"/>
                    <a:pt x="3169" y="3816"/>
                  </a:cubicBezTo>
                  <a:cubicBezTo>
                    <a:pt x="2836" y="4317"/>
                    <a:pt x="2402" y="4750"/>
                    <a:pt x="2202" y="5384"/>
                  </a:cubicBezTo>
                  <a:cubicBezTo>
                    <a:pt x="1968" y="6018"/>
                    <a:pt x="1701" y="6652"/>
                    <a:pt x="1501" y="7286"/>
                  </a:cubicBezTo>
                  <a:cubicBezTo>
                    <a:pt x="1335" y="7819"/>
                    <a:pt x="1034" y="8286"/>
                    <a:pt x="1001" y="8820"/>
                  </a:cubicBezTo>
                  <a:cubicBezTo>
                    <a:pt x="934" y="9420"/>
                    <a:pt x="834" y="10054"/>
                    <a:pt x="667" y="10588"/>
                  </a:cubicBezTo>
                  <a:cubicBezTo>
                    <a:pt x="534" y="11155"/>
                    <a:pt x="534" y="11689"/>
                    <a:pt x="534" y="12156"/>
                  </a:cubicBezTo>
                  <a:cubicBezTo>
                    <a:pt x="534" y="12990"/>
                    <a:pt x="367" y="13790"/>
                    <a:pt x="434" y="14591"/>
                  </a:cubicBezTo>
                  <a:cubicBezTo>
                    <a:pt x="567" y="15792"/>
                    <a:pt x="334" y="16992"/>
                    <a:pt x="434" y="18193"/>
                  </a:cubicBezTo>
                  <a:cubicBezTo>
                    <a:pt x="467" y="18861"/>
                    <a:pt x="634" y="19561"/>
                    <a:pt x="401" y="20228"/>
                  </a:cubicBezTo>
                  <a:cubicBezTo>
                    <a:pt x="367" y="20362"/>
                    <a:pt x="334" y="20562"/>
                    <a:pt x="401" y="20662"/>
                  </a:cubicBezTo>
                  <a:cubicBezTo>
                    <a:pt x="734" y="21229"/>
                    <a:pt x="401" y="21829"/>
                    <a:pt x="601" y="22396"/>
                  </a:cubicBezTo>
                  <a:cubicBezTo>
                    <a:pt x="634" y="22530"/>
                    <a:pt x="701" y="22730"/>
                    <a:pt x="667" y="22930"/>
                  </a:cubicBezTo>
                  <a:cubicBezTo>
                    <a:pt x="534" y="23430"/>
                    <a:pt x="767" y="23931"/>
                    <a:pt x="734" y="24431"/>
                  </a:cubicBezTo>
                  <a:cubicBezTo>
                    <a:pt x="734" y="24731"/>
                    <a:pt x="934" y="24998"/>
                    <a:pt x="734" y="25298"/>
                  </a:cubicBezTo>
                  <a:cubicBezTo>
                    <a:pt x="667" y="25365"/>
                    <a:pt x="667" y="25565"/>
                    <a:pt x="734" y="25632"/>
                  </a:cubicBezTo>
                  <a:cubicBezTo>
                    <a:pt x="1068" y="25932"/>
                    <a:pt x="634" y="26266"/>
                    <a:pt x="734" y="26633"/>
                  </a:cubicBezTo>
                  <a:cubicBezTo>
                    <a:pt x="834" y="26933"/>
                    <a:pt x="734" y="27433"/>
                    <a:pt x="801" y="27767"/>
                  </a:cubicBezTo>
                  <a:cubicBezTo>
                    <a:pt x="868" y="28301"/>
                    <a:pt x="667" y="28768"/>
                    <a:pt x="801" y="29301"/>
                  </a:cubicBezTo>
                  <a:cubicBezTo>
                    <a:pt x="868" y="29568"/>
                    <a:pt x="834" y="30069"/>
                    <a:pt x="734" y="30435"/>
                  </a:cubicBezTo>
                  <a:cubicBezTo>
                    <a:pt x="701" y="30669"/>
                    <a:pt x="968" y="30836"/>
                    <a:pt x="767" y="31069"/>
                  </a:cubicBezTo>
                  <a:cubicBezTo>
                    <a:pt x="567" y="31336"/>
                    <a:pt x="534" y="31670"/>
                    <a:pt x="634" y="32037"/>
                  </a:cubicBezTo>
                  <a:cubicBezTo>
                    <a:pt x="667" y="32203"/>
                    <a:pt x="1068" y="32470"/>
                    <a:pt x="634" y="32637"/>
                  </a:cubicBezTo>
                  <a:cubicBezTo>
                    <a:pt x="667" y="32670"/>
                    <a:pt x="667" y="32704"/>
                    <a:pt x="701" y="32737"/>
                  </a:cubicBezTo>
                  <a:cubicBezTo>
                    <a:pt x="1034" y="33137"/>
                    <a:pt x="667" y="33171"/>
                    <a:pt x="367" y="33271"/>
                  </a:cubicBezTo>
                  <a:cubicBezTo>
                    <a:pt x="734" y="33471"/>
                    <a:pt x="834" y="33838"/>
                    <a:pt x="667" y="34138"/>
                  </a:cubicBezTo>
                  <a:cubicBezTo>
                    <a:pt x="434" y="34538"/>
                    <a:pt x="501" y="34905"/>
                    <a:pt x="601" y="35306"/>
                  </a:cubicBezTo>
                  <a:cubicBezTo>
                    <a:pt x="701" y="35706"/>
                    <a:pt x="367" y="36140"/>
                    <a:pt x="601" y="36473"/>
                  </a:cubicBezTo>
                  <a:cubicBezTo>
                    <a:pt x="901" y="36873"/>
                    <a:pt x="801" y="37340"/>
                    <a:pt x="634" y="37574"/>
                  </a:cubicBezTo>
                  <a:cubicBezTo>
                    <a:pt x="334" y="38141"/>
                    <a:pt x="968" y="38608"/>
                    <a:pt x="667" y="39108"/>
                  </a:cubicBezTo>
                  <a:cubicBezTo>
                    <a:pt x="667" y="39142"/>
                    <a:pt x="834" y="40009"/>
                    <a:pt x="834" y="40009"/>
                  </a:cubicBezTo>
                  <a:cubicBezTo>
                    <a:pt x="534" y="40409"/>
                    <a:pt x="901" y="40843"/>
                    <a:pt x="767" y="41277"/>
                  </a:cubicBezTo>
                  <a:cubicBezTo>
                    <a:pt x="667" y="41744"/>
                    <a:pt x="701" y="42277"/>
                    <a:pt x="767" y="42778"/>
                  </a:cubicBezTo>
                  <a:cubicBezTo>
                    <a:pt x="801" y="43211"/>
                    <a:pt x="868" y="43612"/>
                    <a:pt x="834" y="44045"/>
                  </a:cubicBezTo>
                  <a:cubicBezTo>
                    <a:pt x="801" y="44512"/>
                    <a:pt x="634" y="45013"/>
                    <a:pt x="767" y="45413"/>
                  </a:cubicBezTo>
                  <a:cubicBezTo>
                    <a:pt x="868" y="45713"/>
                    <a:pt x="567" y="45880"/>
                    <a:pt x="701" y="46113"/>
                  </a:cubicBezTo>
                  <a:cubicBezTo>
                    <a:pt x="901" y="46447"/>
                    <a:pt x="868" y="46847"/>
                    <a:pt x="868" y="47214"/>
                  </a:cubicBezTo>
                  <a:cubicBezTo>
                    <a:pt x="901" y="47981"/>
                    <a:pt x="767" y="48782"/>
                    <a:pt x="801" y="49582"/>
                  </a:cubicBezTo>
                  <a:cubicBezTo>
                    <a:pt x="801" y="49849"/>
                    <a:pt x="1034" y="50083"/>
                    <a:pt x="868" y="50416"/>
                  </a:cubicBezTo>
                  <a:cubicBezTo>
                    <a:pt x="601" y="50883"/>
                    <a:pt x="868" y="51417"/>
                    <a:pt x="767" y="51917"/>
                  </a:cubicBezTo>
                  <a:cubicBezTo>
                    <a:pt x="667" y="52318"/>
                    <a:pt x="767" y="52785"/>
                    <a:pt x="767" y="53218"/>
                  </a:cubicBezTo>
                  <a:cubicBezTo>
                    <a:pt x="801" y="53652"/>
                    <a:pt x="701" y="54086"/>
                    <a:pt x="701" y="54519"/>
                  </a:cubicBezTo>
                  <a:cubicBezTo>
                    <a:pt x="701" y="55053"/>
                    <a:pt x="701" y="55587"/>
                    <a:pt x="801" y="56087"/>
                  </a:cubicBezTo>
                  <a:cubicBezTo>
                    <a:pt x="868" y="56588"/>
                    <a:pt x="567" y="57055"/>
                    <a:pt x="734" y="57555"/>
                  </a:cubicBezTo>
                  <a:cubicBezTo>
                    <a:pt x="834" y="57888"/>
                    <a:pt x="801" y="58255"/>
                    <a:pt x="801" y="58622"/>
                  </a:cubicBezTo>
                  <a:cubicBezTo>
                    <a:pt x="801" y="59023"/>
                    <a:pt x="767" y="59423"/>
                    <a:pt x="701" y="59823"/>
                  </a:cubicBezTo>
                  <a:cubicBezTo>
                    <a:pt x="567" y="60590"/>
                    <a:pt x="734" y="61391"/>
                    <a:pt x="501" y="62158"/>
                  </a:cubicBezTo>
                  <a:cubicBezTo>
                    <a:pt x="467" y="62292"/>
                    <a:pt x="467" y="62492"/>
                    <a:pt x="534" y="62558"/>
                  </a:cubicBezTo>
                  <a:cubicBezTo>
                    <a:pt x="701" y="62725"/>
                    <a:pt x="667" y="62925"/>
                    <a:pt x="601" y="63059"/>
                  </a:cubicBezTo>
                  <a:cubicBezTo>
                    <a:pt x="434" y="63359"/>
                    <a:pt x="434" y="63659"/>
                    <a:pt x="467" y="63993"/>
                  </a:cubicBezTo>
                  <a:cubicBezTo>
                    <a:pt x="534" y="64560"/>
                    <a:pt x="367" y="65127"/>
                    <a:pt x="434" y="65727"/>
                  </a:cubicBezTo>
                  <a:cubicBezTo>
                    <a:pt x="467" y="66261"/>
                    <a:pt x="367" y="66828"/>
                    <a:pt x="234" y="67362"/>
                  </a:cubicBezTo>
                  <a:cubicBezTo>
                    <a:pt x="100" y="68029"/>
                    <a:pt x="267" y="68730"/>
                    <a:pt x="267" y="69430"/>
                  </a:cubicBezTo>
                  <a:cubicBezTo>
                    <a:pt x="267" y="70297"/>
                    <a:pt x="100" y="71198"/>
                    <a:pt x="367" y="72065"/>
                  </a:cubicBezTo>
                  <a:cubicBezTo>
                    <a:pt x="367" y="72099"/>
                    <a:pt x="367" y="72132"/>
                    <a:pt x="334" y="72165"/>
                  </a:cubicBezTo>
                  <a:cubicBezTo>
                    <a:pt x="34" y="72866"/>
                    <a:pt x="434" y="73566"/>
                    <a:pt x="267" y="74267"/>
                  </a:cubicBezTo>
                  <a:cubicBezTo>
                    <a:pt x="167" y="74667"/>
                    <a:pt x="534" y="75167"/>
                    <a:pt x="267" y="75668"/>
                  </a:cubicBezTo>
                  <a:cubicBezTo>
                    <a:pt x="200" y="75835"/>
                    <a:pt x="167" y="76135"/>
                    <a:pt x="367" y="76368"/>
                  </a:cubicBezTo>
                  <a:cubicBezTo>
                    <a:pt x="501" y="76535"/>
                    <a:pt x="534" y="76835"/>
                    <a:pt x="434" y="77002"/>
                  </a:cubicBezTo>
                  <a:cubicBezTo>
                    <a:pt x="167" y="77369"/>
                    <a:pt x="467" y="77736"/>
                    <a:pt x="401" y="78136"/>
                  </a:cubicBezTo>
                  <a:cubicBezTo>
                    <a:pt x="334" y="78336"/>
                    <a:pt x="334" y="78637"/>
                    <a:pt x="401" y="78870"/>
                  </a:cubicBezTo>
                  <a:cubicBezTo>
                    <a:pt x="601" y="79337"/>
                    <a:pt x="434" y="79837"/>
                    <a:pt x="434" y="80304"/>
                  </a:cubicBezTo>
                  <a:cubicBezTo>
                    <a:pt x="434" y="80671"/>
                    <a:pt x="434" y="81038"/>
                    <a:pt x="367" y="81405"/>
                  </a:cubicBezTo>
                  <a:cubicBezTo>
                    <a:pt x="334" y="81872"/>
                    <a:pt x="401" y="82339"/>
                    <a:pt x="334" y="82773"/>
                  </a:cubicBezTo>
                  <a:cubicBezTo>
                    <a:pt x="267" y="83173"/>
                    <a:pt x="267" y="83607"/>
                    <a:pt x="267" y="84007"/>
                  </a:cubicBezTo>
                  <a:cubicBezTo>
                    <a:pt x="300" y="84341"/>
                    <a:pt x="501" y="84808"/>
                    <a:pt x="401" y="84908"/>
                  </a:cubicBezTo>
                  <a:cubicBezTo>
                    <a:pt x="0" y="85408"/>
                    <a:pt x="334" y="85942"/>
                    <a:pt x="200" y="86476"/>
                  </a:cubicBezTo>
                  <a:cubicBezTo>
                    <a:pt x="67" y="87076"/>
                    <a:pt x="267" y="87710"/>
                    <a:pt x="167" y="88377"/>
                  </a:cubicBezTo>
                  <a:cubicBezTo>
                    <a:pt x="134" y="88610"/>
                    <a:pt x="167" y="88877"/>
                    <a:pt x="167" y="89144"/>
                  </a:cubicBezTo>
                  <a:cubicBezTo>
                    <a:pt x="200" y="89678"/>
                    <a:pt x="334" y="90212"/>
                    <a:pt x="234" y="90712"/>
                  </a:cubicBezTo>
                  <a:cubicBezTo>
                    <a:pt x="167" y="91046"/>
                    <a:pt x="601" y="91379"/>
                    <a:pt x="267" y="91713"/>
                  </a:cubicBezTo>
                  <a:cubicBezTo>
                    <a:pt x="267" y="91713"/>
                    <a:pt x="300" y="91746"/>
                    <a:pt x="300" y="91746"/>
                  </a:cubicBezTo>
                  <a:cubicBezTo>
                    <a:pt x="801" y="91879"/>
                    <a:pt x="467" y="92280"/>
                    <a:pt x="534" y="92547"/>
                  </a:cubicBezTo>
                  <a:cubicBezTo>
                    <a:pt x="534" y="92613"/>
                    <a:pt x="501" y="92647"/>
                    <a:pt x="567" y="92713"/>
                  </a:cubicBezTo>
                  <a:cubicBezTo>
                    <a:pt x="1134" y="93214"/>
                    <a:pt x="1234" y="94014"/>
                    <a:pt x="1935" y="94515"/>
                  </a:cubicBezTo>
                  <a:cubicBezTo>
                    <a:pt x="2402" y="94848"/>
                    <a:pt x="2736" y="95349"/>
                    <a:pt x="3269" y="95682"/>
                  </a:cubicBezTo>
                  <a:cubicBezTo>
                    <a:pt x="3903" y="96082"/>
                    <a:pt x="4470" y="96549"/>
                    <a:pt x="5271" y="96583"/>
                  </a:cubicBezTo>
                  <a:cubicBezTo>
                    <a:pt x="5571" y="96583"/>
                    <a:pt x="5771" y="96816"/>
                    <a:pt x="6071" y="96816"/>
                  </a:cubicBezTo>
                  <a:cubicBezTo>
                    <a:pt x="6872" y="96816"/>
                    <a:pt x="7672" y="97016"/>
                    <a:pt x="8406" y="97183"/>
                  </a:cubicBezTo>
                  <a:cubicBezTo>
                    <a:pt x="9307" y="97350"/>
                    <a:pt x="10208" y="97383"/>
                    <a:pt x="11108" y="97550"/>
                  </a:cubicBezTo>
                  <a:cubicBezTo>
                    <a:pt x="11406" y="97610"/>
                    <a:pt x="11756" y="97722"/>
                    <a:pt x="12112" y="97722"/>
                  </a:cubicBezTo>
                  <a:cubicBezTo>
                    <a:pt x="12156" y="97722"/>
                    <a:pt x="12199" y="97721"/>
                    <a:pt x="12242" y="97717"/>
                  </a:cubicBezTo>
                  <a:cubicBezTo>
                    <a:pt x="12392" y="97700"/>
                    <a:pt x="12568" y="97675"/>
                    <a:pt x="12739" y="97675"/>
                  </a:cubicBezTo>
                  <a:cubicBezTo>
                    <a:pt x="12909" y="97675"/>
                    <a:pt x="13076" y="97700"/>
                    <a:pt x="13210" y="97784"/>
                  </a:cubicBezTo>
                  <a:cubicBezTo>
                    <a:pt x="13710" y="98017"/>
                    <a:pt x="14210" y="97917"/>
                    <a:pt x="14677" y="97984"/>
                  </a:cubicBezTo>
                  <a:cubicBezTo>
                    <a:pt x="15378" y="98051"/>
                    <a:pt x="16112" y="98051"/>
                    <a:pt x="16812" y="98051"/>
                  </a:cubicBezTo>
                  <a:cubicBezTo>
                    <a:pt x="17588" y="98051"/>
                    <a:pt x="18382" y="98107"/>
                    <a:pt x="19167" y="98107"/>
                  </a:cubicBezTo>
                  <a:cubicBezTo>
                    <a:pt x="19429" y="98107"/>
                    <a:pt x="19689" y="98101"/>
                    <a:pt x="19948" y="98084"/>
                  </a:cubicBezTo>
                  <a:cubicBezTo>
                    <a:pt x="20127" y="98075"/>
                    <a:pt x="20305" y="98071"/>
                    <a:pt x="20483" y="98071"/>
                  </a:cubicBezTo>
                  <a:cubicBezTo>
                    <a:pt x="20970" y="98071"/>
                    <a:pt x="21452" y="98102"/>
                    <a:pt x="21916" y="98151"/>
                  </a:cubicBezTo>
                  <a:cubicBezTo>
                    <a:pt x="21998" y="98164"/>
                    <a:pt x="22079" y="98170"/>
                    <a:pt x="22158" y="98170"/>
                  </a:cubicBezTo>
                  <a:cubicBezTo>
                    <a:pt x="22421" y="98170"/>
                    <a:pt x="22669" y="98112"/>
                    <a:pt x="22901" y="98112"/>
                  </a:cubicBezTo>
                  <a:cubicBezTo>
                    <a:pt x="22940" y="98112"/>
                    <a:pt x="22979" y="98113"/>
                    <a:pt x="23017" y="98117"/>
                  </a:cubicBezTo>
                  <a:cubicBezTo>
                    <a:pt x="23951" y="98217"/>
                    <a:pt x="24885" y="98184"/>
                    <a:pt x="25785" y="98217"/>
                  </a:cubicBezTo>
                  <a:cubicBezTo>
                    <a:pt x="25990" y="98231"/>
                    <a:pt x="26193" y="98237"/>
                    <a:pt x="26395" y="98237"/>
                  </a:cubicBezTo>
                  <a:cubicBezTo>
                    <a:pt x="26947" y="98237"/>
                    <a:pt x="27493" y="98198"/>
                    <a:pt x="28045" y="98198"/>
                  </a:cubicBezTo>
                  <a:cubicBezTo>
                    <a:pt x="28247" y="98198"/>
                    <a:pt x="28450" y="98203"/>
                    <a:pt x="28654" y="98217"/>
                  </a:cubicBezTo>
                  <a:cubicBezTo>
                    <a:pt x="29421" y="98251"/>
                    <a:pt x="30222" y="98284"/>
                    <a:pt x="30989" y="98284"/>
                  </a:cubicBezTo>
                  <a:cubicBezTo>
                    <a:pt x="32056" y="98284"/>
                    <a:pt x="33124" y="98251"/>
                    <a:pt x="34191" y="98251"/>
                  </a:cubicBezTo>
                  <a:cubicBezTo>
                    <a:pt x="34294" y="98253"/>
                    <a:pt x="34397" y="98254"/>
                    <a:pt x="34500" y="98254"/>
                  </a:cubicBezTo>
                  <a:cubicBezTo>
                    <a:pt x="35957" y="98254"/>
                    <a:pt x="37363" y="98044"/>
                    <a:pt x="38828" y="97950"/>
                  </a:cubicBezTo>
                  <a:cubicBezTo>
                    <a:pt x="39562" y="97917"/>
                    <a:pt x="40329" y="97750"/>
                    <a:pt x="41063" y="97584"/>
                  </a:cubicBezTo>
                  <a:cubicBezTo>
                    <a:pt x="41697" y="97450"/>
                    <a:pt x="42330" y="97383"/>
                    <a:pt x="42964" y="97183"/>
                  </a:cubicBezTo>
                  <a:cubicBezTo>
                    <a:pt x="43631" y="96950"/>
                    <a:pt x="44365" y="96950"/>
                    <a:pt x="44999" y="96583"/>
                  </a:cubicBezTo>
                  <a:cubicBezTo>
                    <a:pt x="45366" y="96349"/>
                    <a:pt x="45800" y="96116"/>
                    <a:pt x="46133" y="96016"/>
                  </a:cubicBezTo>
                  <a:cubicBezTo>
                    <a:pt x="46867" y="95749"/>
                    <a:pt x="47234" y="95115"/>
                    <a:pt x="47834" y="94782"/>
                  </a:cubicBezTo>
                  <a:cubicBezTo>
                    <a:pt x="48068" y="94681"/>
                    <a:pt x="48135" y="94281"/>
                    <a:pt x="48201" y="94281"/>
                  </a:cubicBezTo>
                  <a:cubicBezTo>
                    <a:pt x="48768" y="94181"/>
                    <a:pt x="48735" y="93581"/>
                    <a:pt x="48935" y="93280"/>
                  </a:cubicBezTo>
                  <a:cubicBezTo>
                    <a:pt x="49569" y="92246"/>
                    <a:pt x="49869" y="91112"/>
                    <a:pt x="49936" y="89878"/>
                  </a:cubicBezTo>
                  <a:cubicBezTo>
                    <a:pt x="50003" y="88844"/>
                    <a:pt x="50269" y="87810"/>
                    <a:pt x="50136" y="86742"/>
                  </a:cubicBezTo>
                  <a:cubicBezTo>
                    <a:pt x="50136" y="86709"/>
                    <a:pt x="50136" y="86676"/>
                    <a:pt x="50136" y="86642"/>
                  </a:cubicBezTo>
                  <a:cubicBezTo>
                    <a:pt x="50436" y="85975"/>
                    <a:pt x="50236" y="85275"/>
                    <a:pt x="50269" y="84574"/>
                  </a:cubicBezTo>
                  <a:cubicBezTo>
                    <a:pt x="50370" y="83607"/>
                    <a:pt x="50403" y="82639"/>
                    <a:pt x="50470" y="81705"/>
                  </a:cubicBezTo>
                  <a:cubicBezTo>
                    <a:pt x="50470" y="81372"/>
                    <a:pt x="50269" y="81072"/>
                    <a:pt x="50303" y="80771"/>
                  </a:cubicBezTo>
                  <a:cubicBezTo>
                    <a:pt x="50470" y="79971"/>
                    <a:pt x="50470" y="79170"/>
                    <a:pt x="50403" y="78370"/>
                  </a:cubicBezTo>
                  <a:cubicBezTo>
                    <a:pt x="50303" y="77336"/>
                    <a:pt x="50303" y="76302"/>
                    <a:pt x="50236" y="75268"/>
                  </a:cubicBezTo>
                  <a:cubicBezTo>
                    <a:pt x="50203" y="74167"/>
                    <a:pt x="50103" y="73099"/>
                    <a:pt x="50103" y="71999"/>
                  </a:cubicBezTo>
                  <a:cubicBezTo>
                    <a:pt x="50136" y="71398"/>
                    <a:pt x="50069" y="70731"/>
                    <a:pt x="50169" y="70131"/>
                  </a:cubicBezTo>
                  <a:cubicBezTo>
                    <a:pt x="50236" y="69563"/>
                    <a:pt x="49836" y="68963"/>
                    <a:pt x="50236" y="68396"/>
                  </a:cubicBezTo>
                  <a:cubicBezTo>
                    <a:pt x="49769" y="67929"/>
                    <a:pt x="50269" y="67329"/>
                    <a:pt x="50036" y="66828"/>
                  </a:cubicBezTo>
                  <a:cubicBezTo>
                    <a:pt x="49836" y="66461"/>
                    <a:pt x="50136" y="66094"/>
                    <a:pt x="49969" y="65727"/>
                  </a:cubicBezTo>
                  <a:cubicBezTo>
                    <a:pt x="49769" y="65260"/>
                    <a:pt x="49903" y="64760"/>
                    <a:pt x="49903" y="64260"/>
                  </a:cubicBezTo>
                  <a:cubicBezTo>
                    <a:pt x="49903" y="63159"/>
                    <a:pt x="49836" y="62058"/>
                    <a:pt x="50003" y="60924"/>
                  </a:cubicBezTo>
                  <a:cubicBezTo>
                    <a:pt x="50103" y="60057"/>
                    <a:pt x="50003" y="59156"/>
                    <a:pt x="49969" y="58289"/>
                  </a:cubicBezTo>
                  <a:cubicBezTo>
                    <a:pt x="49969" y="58022"/>
                    <a:pt x="50036" y="57788"/>
                    <a:pt x="50036" y="57555"/>
                  </a:cubicBezTo>
                  <a:cubicBezTo>
                    <a:pt x="49936" y="56187"/>
                    <a:pt x="50036" y="54820"/>
                    <a:pt x="50103" y="53452"/>
                  </a:cubicBezTo>
                  <a:cubicBezTo>
                    <a:pt x="50136" y="52585"/>
                    <a:pt x="50236" y="51717"/>
                    <a:pt x="50136" y="50850"/>
                  </a:cubicBezTo>
                  <a:cubicBezTo>
                    <a:pt x="50036" y="50116"/>
                    <a:pt x="50269" y="49416"/>
                    <a:pt x="50236" y="48682"/>
                  </a:cubicBezTo>
                  <a:cubicBezTo>
                    <a:pt x="50203" y="47948"/>
                    <a:pt x="50269" y="47181"/>
                    <a:pt x="50203" y="46414"/>
                  </a:cubicBezTo>
                  <a:cubicBezTo>
                    <a:pt x="50169" y="46247"/>
                    <a:pt x="50236" y="46080"/>
                    <a:pt x="50203" y="45880"/>
                  </a:cubicBezTo>
                  <a:cubicBezTo>
                    <a:pt x="50069" y="45413"/>
                    <a:pt x="50103" y="44879"/>
                    <a:pt x="50103" y="44379"/>
                  </a:cubicBezTo>
                  <a:cubicBezTo>
                    <a:pt x="50103" y="43845"/>
                    <a:pt x="50203" y="43278"/>
                    <a:pt x="50103" y="42778"/>
                  </a:cubicBezTo>
                  <a:cubicBezTo>
                    <a:pt x="49969" y="42144"/>
                    <a:pt x="50303" y="41477"/>
                    <a:pt x="49936" y="40876"/>
                  </a:cubicBezTo>
                  <a:cubicBezTo>
                    <a:pt x="50269" y="40476"/>
                    <a:pt x="50036" y="39976"/>
                    <a:pt x="50069" y="39509"/>
                  </a:cubicBezTo>
                  <a:cubicBezTo>
                    <a:pt x="50136" y="38875"/>
                    <a:pt x="50136" y="38174"/>
                    <a:pt x="50136" y="37507"/>
                  </a:cubicBezTo>
                  <a:cubicBezTo>
                    <a:pt x="50103" y="36740"/>
                    <a:pt x="50136" y="35939"/>
                    <a:pt x="50136" y="35172"/>
                  </a:cubicBezTo>
                  <a:cubicBezTo>
                    <a:pt x="50169" y="34171"/>
                    <a:pt x="49969" y="33171"/>
                    <a:pt x="50003" y="32170"/>
                  </a:cubicBezTo>
                  <a:cubicBezTo>
                    <a:pt x="50069" y="31069"/>
                    <a:pt x="49936" y="29968"/>
                    <a:pt x="49936" y="28868"/>
                  </a:cubicBezTo>
                  <a:cubicBezTo>
                    <a:pt x="49936" y="27900"/>
                    <a:pt x="49836" y="26900"/>
                    <a:pt x="49869" y="25932"/>
                  </a:cubicBezTo>
                  <a:cubicBezTo>
                    <a:pt x="49936" y="24965"/>
                    <a:pt x="49869" y="24031"/>
                    <a:pt x="49802" y="23097"/>
                  </a:cubicBezTo>
                  <a:cubicBezTo>
                    <a:pt x="49736" y="21663"/>
                    <a:pt x="49702" y="20228"/>
                    <a:pt x="49502" y="18827"/>
                  </a:cubicBezTo>
                  <a:cubicBezTo>
                    <a:pt x="49302" y="17393"/>
                    <a:pt x="49302" y="15925"/>
                    <a:pt x="49202" y="14491"/>
                  </a:cubicBezTo>
                  <a:cubicBezTo>
                    <a:pt x="49169" y="13723"/>
                    <a:pt x="49102" y="12923"/>
                    <a:pt x="49135" y="12156"/>
                  </a:cubicBezTo>
                  <a:cubicBezTo>
                    <a:pt x="49202" y="11188"/>
                    <a:pt x="49002" y="10254"/>
                    <a:pt x="48868" y="9287"/>
                  </a:cubicBezTo>
                  <a:cubicBezTo>
                    <a:pt x="48835" y="8987"/>
                    <a:pt x="48668" y="8720"/>
                    <a:pt x="48668" y="8420"/>
                  </a:cubicBezTo>
                  <a:cubicBezTo>
                    <a:pt x="48668" y="7286"/>
                    <a:pt x="48268" y="6251"/>
                    <a:pt x="47801" y="5217"/>
                  </a:cubicBezTo>
                  <a:cubicBezTo>
                    <a:pt x="47701" y="4984"/>
                    <a:pt x="47467" y="4917"/>
                    <a:pt x="47467" y="4750"/>
                  </a:cubicBezTo>
                  <a:cubicBezTo>
                    <a:pt x="47401" y="4117"/>
                    <a:pt x="46767" y="3783"/>
                    <a:pt x="46634" y="3183"/>
                  </a:cubicBezTo>
                  <a:cubicBezTo>
                    <a:pt x="46634" y="3083"/>
                    <a:pt x="46467" y="2982"/>
                    <a:pt x="46300" y="2982"/>
                  </a:cubicBezTo>
                  <a:cubicBezTo>
                    <a:pt x="46276" y="2990"/>
                    <a:pt x="46253" y="2994"/>
                    <a:pt x="46230" y="2994"/>
                  </a:cubicBezTo>
                  <a:cubicBezTo>
                    <a:pt x="46158" y="2994"/>
                    <a:pt x="46100" y="2951"/>
                    <a:pt x="46100" y="2849"/>
                  </a:cubicBezTo>
                  <a:cubicBezTo>
                    <a:pt x="46000" y="2282"/>
                    <a:pt x="45366" y="2282"/>
                    <a:pt x="45032" y="1915"/>
                  </a:cubicBezTo>
                  <a:cubicBezTo>
                    <a:pt x="44499" y="1381"/>
                    <a:pt x="43665" y="1448"/>
                    <a:pt x="42931" y="1281"/>
                  </a:cubicBezTo>
                  <a:cubicBezTo>
                    <a:pt x="42664" y="1215"/>
                    <a:pt x="42397" y="1215"/>
                    <a:pt x="42130" y="1148"/>
                  </a:cubicBezTo>
                  <a:cubicBezTo>
                    <a:pt x="41630" y="981"/>
                    <a:pt x="41163" y="814"/>
                    <a:pt x="40663" y="748"/>
                  </a:cubicBezTo>
                  <a:cubicBezTo>
                    <a:pt x="40362" y="714"/>
                    <a:pt x="40029" y="647"/>
                    <a:pt x="39729" y="581"/>
                  </a:cubicBezTo>
                  <a:cubicBezTo>
                    <a:pt x="39095" y="414"/>
                    <a:pt x="38394" y="314"/>
                    <a:pt x="37761" y="281"/>
                  </a:cubicBezTo>
                  <a:cubicBezTo>
                    <a:pt x="36981" y="229"/>
                    <a:pt x="36222" y="116"/>
                    <a:pt x="35451" y="116"/>
                  </a:cubicBezTo>
                  <a:cubicBezTo>
                    <a:pt x="35233" y="116"/>
                    <a:pt x="35013" y="125"/>
                    <a:pt x="34792" y="147"/>
                  </a:cubicBezTo>
                  <a:cubicBezTo>
                    <a:pt x="34485" y="167"/>
                    <a:pt x="34174" y="172"/>
                    <a:pt x="33862" y="172"/>
                  </a:cubicBezTo>
                  <a:cubicBezTo>
                    <a:pt x="33531" y="172"/>
                    <a:pt x="33198" y="166"/>
                    <a:pt x="32863" y="166"/>
                  </a:cubicBezTo>
                  <a:cubicBezTo>
                    <a:pt x="32451" y="166"/>
                    <a:pt x="32037" y="175"/>
                    <a:pt x="31623" y="214"/>
                  </a:cubicBezTo>
                  <a:cubicBezTo>
                    <a:pt x="31469" y="231"/>
                    <a:pt x="31315" y="237"/>
                    <a:pt x="31161" y="237"/>
                  </a:cubicBezTo>
                  <a:cubicBezTo>
                    <a:pt x="30707" y="237"/>
                    <a:pt x="30253" y="182"/>
                    <a:pt x="29798" y="182"/>
                  </a:cubicBezTo>
                  <a:cubicBezTo>
                    <a:pt x="29506" y="182"/>
                    <a:pt x="29213" y="205"/>
                    <a:pt x="28921" y="281"/>
                  </a:cubicBezTo>
                  <a:cubicBezTo>
                    <a:pt x="28921" y="281"/>
                    <a:pt x="28854" y="247"/>
                    <a:pt x="28854" y="247"/>
                  </a:cubicBezTo>
                  <a:cubicBezTo>
                    <a:pt x="28820" y="253"/>
                    <a:pt x="28786" y="256"/>
                    <a:pt x="28753" y="256"/>
                  </a:cubicBezTo>
                  <a:cubicBezTo>
                    <a:pt x="28514" y="256"/>
                    <a:pt x="28299" y="116"/>
                    <a:pt x="28056" y="116"/>
                  </a:cubicBezTo>
                  <a:cubicBezTo>
                    <a:pt x="27970" y="116"/>
                    <a:pt x="27881" y="133"/>
                    <a:pt x="27787" y="180"/>
                  </a:cubicBezTo>
                  <a:cubicBezTo>
                    <a:pt x="27711" y="226"/>
                    <a:pt x="27589" y="244"/>
                    <a:pt x="27458" y="244"/>
                  </a:cubicBezTo>
                  <a:cubicBezTo>
                    <a:pt x="27299" y="244"/>
                    <a:pt x="27129" y="217"/>
                    <a:pt x="27020" y="180"/>
                  </a:cubicBezTo>
                  <a:cubicBezTo>
                    <a:pt x="26685" y="108"/>
                    <a:pt x="26356" y="92"/>
                    <a:pt x="26028" y="92"/>
                  </a:cubicBezTo>
                  <a:cubicBezTo>
                    <a:pt x="25783" y="92"/>
                    <a:pt x="25538" y="101"/>
                    <a:pt x="25291" y="101"/>
                  </a:cubicBezTo>
                  <a:cubicBezTo>
                    <a:pt x="25113" y="101"/>
                    <a:pt x="24933" y="96"/>
                    <a:pt x="24751" y="80"/>
                  </a:cubicBezTo>
                  <a:cubicBezTo>
                    <a:pt x="24404" y="80"/>
                    <a:pt x="24057" y="123"/>
                    <a:pt x="23711" y="123"/>
                  </a:cubicBezTo>
                  <a:cubicBezTo>
                    <a:pt x="23624" y="123"/>
                    <a:pt x="23537" y="120"/>
                    <a:pt x="23450" y="114"/>
                  </a:cubicBezTo>
                  <a:cubicBezTo>
                    <a:pt x="22983" y="114"/>
                    <a:pt x="22516" y="80"/>
                    <a:pt x="22049" y="80"/>
                  </a:cubicBezTo>
                  <a:cubicBezTo>
                    <a:pt x="21463" y="32"/>
                    <a:pt x="20877" y="1"/>
                    <a:pt x="2029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6827314" y="1672850"/>
              <a:ext cx="751910" cy="900825"/>
            </a:xfrm>
            <a:custGeom>
              <a:avLst/>
              <a:gdLst/>
              <a:ahLst/>
              <a:cxnLst/>
              <a:rect l="l" t="t" r="r" b="b"/>
              <a:pathLst>
                <a:path w="27687" h="36033" extrusionOk="0">
                  <a:moveTo>
                    <a:pt x="14919" y="0"/>
                  </a:moveTo>
                  <a:cubicBezTo>
                    <a:pt x="14536" y="0"/>
                    <a:pt x="14144" y="33"/>
                    <a:pt x="13743" y="150"/>
                  </a:cubicBezTo>
                  <a:cubicBezTo>
                    <a:pt x="13110" y="350"/>
                    <a:pt x="12376" y="284"/>
                    <a:pt x="11675" y="450"/>
                  </a:cubicBezTo>
                  <a:cubicBezTo>
                    <a:pt x="11375" y="517"/>
                    <a:pt x="11075" y="450"/>
                    <a:pt x="10808" y="550"/>
                  </a:cubicBezTo>
                  <a:cubicBezTo>
                    <a:pt x="10374" y="717"/>
                    <a:pt x="9941" y="917"/>
                    <a:pt x="9540" y="1017"/>
                  </a:cubicBezTo>
                  <a:cubicBezTo>
                    <a:pt x="8640" y="1318"/>
                    <a:pt x="7873" y="1851"/>
                    <a:pt x="7005" y="2185"/>
                  </a:cubicBezTo>
                  <a:cubicBezTo>
                    <a:pt x="6805" y="2285"/>
                    <a:pt x="6572" y="2352"/>
                    <a:pt x="6572" y="2652"/>
                  </a:cubicBezTo>
                  <a:cubicBezTo>
                    <a:pt x="6506" y="2615"/>
                    <a:pt x="6444" y="2598"/>
                    <a:pt x="6385" y="2598"/>
                  </a:cubicBezTo>
                  <a:cubicBezTo>
                    <a:pt x="6234" y="2598"/>
                    <a:pt x="6110" y="2708"/>
                    <a:pt x="6038" y="2852"/>
                  </a:cubicBezTo>
                  <a:cubicBezTo>
                    <a:pt x="5938" y="3052"/>
                    <a:pt x="5738" y="3152"/>
                    <a:pt x="5571" y="3286"/>
                  </a:cubicBezTo>
                  <a:cubicBezTo>
                    <a:pt x="5004" y="3719"/>
                    <a:pt x="4337" y="4153"/>
                    <a:pt x="4037" y="4720"/>
                  </a:cubicBezTo>
                  <a:cubicBezTo>
                    <a:pt x="3703" y="5354"/>
                    <a:pt x="3103" y="5788"/>
                    <a:pt x="2836" y="6455"/>
                  </a:cubicBezTo>
                  <a:cubicBezTo>
                    <a:pt x="2602" y="6988"/>
                    <a:pt x="2269" y="7455"/>
                    <a:pt x="1935" y="7956"/>
                  </a:cubicBezTo>
                  <a:cubicBezTo>
                    <a:pt x="1568" y="8456"/>
                    <a:pt x="1335" y="9090"/>
                    <a:pt x="1068" y="9657"/>
                  </a:cubicBezTo>
                  <a:cubicBezTo>
                    <a:pt x="801" y="10191"/>
                    <a:pt x="667" y="10758"/>
                    <a:pt x="534" y="11292"/>
                  </a:cubicBezTo>
                  <a:cubicBezTo>
                    <a:pt x="367" y="12025"/>
                    <a:pt x="367" y="12826"/>
                    <a:pt x="267" y="13593"/>
                  </a:cubicBezTo>
                  <a:cubicBezTo>
                    <a:pt x="234" y="13860"/>
                    <a:pt x="501" y="14060"/>
                    <a:pt x="434" y="14227"/>
                  </a:cubicBezTo>
                  <a:cubicBezTo>
                    <a:pt x="0" y="15128"/>
                    <a:pt x="534" y="16028"/>
                    <a:pt x="501" y="16929"/>
                  </a:cubicBezTo>
                  <a:cubicBezTo>
                    <a:pt x="467" y="17629"/>
                    <a:pt x="801" y="18363"/>
                    <a:pt x="934" y="19097"/>
                  </a:cubicBezTo>
                  <a:cubicBezTo>
                    <a:pt x="1168" y="20131"/>
                    <a:pt x="1635" y="21032"/>
                    <a:pt x="2068" y="21999"/>
                  </a:cubicBezTo>
                  <a:cubicBezTo>
                    <a:pt x="2269" y="22466"/>
                    <a:pt x="2602" y="22866"/>
                    <a:pt x="2869" y="23300"/>
                  </a:cubicBezTo>
                  <a:cubicBezTo>
                    <a:pt x="3136" y="23800"/>
                    <a:pt x="3403" y="24334"/>
                    <a:pt x="3636" y="24868"/>
                  </a:cubicBezTo>
                  <a:cubicBezTo>
                    <a:pt x="4137" y="25935"/>
                    <a:pt x="4904" y="26836"/>
                    <a:pt x="5504" y="27870"/>
                  </a:cubicBezTo>
                  <a:cubicBezTo>
                    <a:pt x="5738" y="28270"/>
                    <a:pt x="6138" y="28604"/>
                    <a:pt x="6372" y="28971"/>
                  </a:cubicBezTo>
                  <a:cubicBezTo>
                    <a:pt x="6839" y="29638"/>
                    <a:pt x="7272" y="30305"/>
                    <a:pt x="7873" y="30872"/>
                  </a:cubicBezTo>
                  <a:cubicBezTo>
                    <a:pt x="8139" y="31139"/>
                    <a:pt x="8406" y="31406"/>
                    <a:pt x="8606" y="31773"/>
                  </a:cubicBezTo>
                  <a:cubicBezTo>
                    <a:pt x="8907" y="32307"/>
                    <a:pt x="9440" y="32740"/>
                    <a:pt x="9841" y="33241"/>
                  </a:cubicBezTo>
                  <a:cubicBezTo>
                    <a:pt x="10241" y="33741"/>
                    <a:pt x="10575" y="34275"/>
                    <a:pt x="11075" y="34708"/>
                  </a:cubicBezTo>
                  <a:cubicBezTo>
                    <a:pt x="11342" y="34908"/>
                    <a:pt x="11742" y="35209"/>
                    <a:pt x="11775" y="35676"/>
                  </a:cubicBezTo>
                  <a:cubicBezTo>
                    <a:pt x="11775" y="35845"/>
                    <a:pt x="11899" y="36033"/>
                    <a:pt x="12133" y="36033"/>
                  </a:cubicBezTo>
                  <a:cubicBezTo>
                    <a:pt x="12221" y="36033"/>
                    <a:pt x="12324" y="36006"/>
                    <a:pt x="12443" y="35943"/>
                  </a:cubicBezTo>
                  <a:cubicBezTo>
                    <a:pt x="12809" y="35709"/>
                    <a:pt x="13110" y="35475"/>
                    <a:pt x="13443" y="35209"/>
                  </a:cubicBezTo>
                  <a:cubicBezTo>
                    <a:pt x="14411" y="34408"/>
                    <a:pt x="15178" y="33407"/>
                    <a:pt x="16245" y="32707"/>
                  </a:cubicBezTo>
                  <a:cubicBezTo>
                    <a:pt x="16646" y="32440"/>
                    <a:pt x="16879" y="32006"/>
                    <a:pt x="17246" y="31706"/>
                  </a:cubicBezTo>
                  <a:cubicBezTo>
                    <a:pt x="17846" y="31206"/>
                    <a:pt x="18480" y="30639"/>
                    <a:pt x="18880" y="29938"/>
                  </a:cubicBezTo>
                  <a:cubicBezTo>
                    <a:pt x="19014" y="29738"/>
                    <a:pt x="19448" y="29538"/>
                    <a:pt x="19548" y="29404"/>
                  </a:cubicBezTo>
                  <a:cubicBezTo>
                    <a:pt x="19814" y="29004"/>
                    <a:pt x="20148" y="28671"/>
                    <a:pt x="20448" y="28304"/>
                  </a:cubicBezTo>
                  <a:cubicBezTo>
                    <a:pt x="20849" y="27903"/>
                    <a:pt x="21049" y="27370"/>
                    <a:pt x="21549" y="27003"/>
                  </a:cubicBezTo>
                  <a:cubicBezTo>
                    <a:pt x="21676" y="26939"/>
                    <a:pt x="21622" y="26634"/>
                    <a:pt x="21905" y="26634"/>
                  </a:cubicBezTo>
                  <a:cubicBezTo>
                    <a:pt x="21919" y="26634"/>
                    <a:pt x="21934" y="26634"/>
                    <a:pt x="21949" y="26636"/>
                  </a:cubicBezTo>
                  <a:cubicBezTo>
                    <a:pt x="21949" y="26035"/>
                    <a:pt x="22516" y="25735"/>
                    <a:pt x="22817" y="25402"/>
                  </a:cubicBezTo>
                  <a:cubicBezTo>
                    <a:pt x="23417" y="24701"/>
                    <a:pt x="23884" y="23901"/>
                    <a:pt x="24484" y="23200"/>
                  </a:cubicBezTo>
                  <a:cubicBezTo>
                    <a:pt x="24751" y="22866"/>
                    <a:pt x="25118" y="22466"/>
                    <a:pt x="25185" y="21932"/>
                  </a:cubicBezTo>
                  <a:cubicBezTo>
                    <a:pt x="25252" y="21666"/>
                    <a:pt x="25418" y="21365"/>
                    <a:pt x="25652" y="21132"/>
                  </a:cubicBezTo>
                  <a:cubicBezTo>
                    <a:pt x="25785" y="20998"/>
                    <a:pt x="26186" y="20832"/>
                    <a:pt x="25952" y="20465"/>
                  </a:cubicBezTo>
                  <a:cubicBezTo>
                    <a:pt x="25919" y="20398"/>
                    <a:pt x="26052" y="20098"/>
                    <a:pt x="26119" y="20064"/>
                  </a:cubicBezTo>
                  <a:cubicBezTo>
                    <a:pt x="26553" y="19998"/>
                    <a:pt x="26419" y="19631"/>
                    <a:pt x="26519" y="19431"/>
                  </a:cubicBezTo>
                  <a:cubicBezTo>
                    <a:pt x="26719" y="18930"/>
                    <a:pt x="26586" y="18397"/>
                    <a:pt x="26719" y="17863"/>
                  </a:cubicBezTo>
                  <a:cubicBezTo>
                    <a:pt x="26753" y="17663"/>
                    <a:pt x="27053" y="17429"/>
                    <a:pt x="26953" y="17363"/>
                  </a:cubicBezTo>
                  <a:cubicBezTo>
                    <a:pt x="26519" y="17062"/>
                    <a:pt x="27320" y="16762"/>
                    <a:pt x="26920" y="16495"/>
                  </a:cubicBezTo>
                  <a:cubicBezTo>
                    <a:pt x="27453" y="16328"/>
                    <a:pt x="26753" y="15695"/>
                    <a:pt x="27286" y="15528"/>
                  </a:cubicBezTo>
                  <a:cubicBezTo>
                    <a:pt x="27020" y="15261"/>
                    <a:pt x="27687" y="14961"/>
                    <a:pt x="27220" y="14727"/>
                  </a:cubicBezTo>
                  <a:cubicBezTo>
                    <a:pt x="27253" y="14661"/>
                    <a:pt x="27253" y="14627"/>
                    <a:pt x="27320" y="14561"/>
                  </a:cubicBezTo>
                  <a:cubicBezTo>
                    <a:pt x="27553" y="14194"/>
                    <a:pt x="27553" y="13827"/>
                    <a:pt x="27420" y="13426"/>
                  </a:cubicBezTo>
                  <a:cubicBezTo>
                    <a:pt x="27420" y="13360"/>
                    <a:pt x="27220" y="13326"/>
                    <a:pt x="27286" y="13193"/>
                  </a:cubicBezTo>
                  <a:cubicBezTo>
                    <a:pt x="27520" y="12592"/>
                    <a:pt x="27153" y="11959"/>
                    <a:pt x="27387" y="11358"/>
                  </a:cubicBezTo>
                  <a:cubicBezTo>
                    <a:pt x="27420" y="11225"/>
                    <a:pt x="27387" y="11091"/>
                    <a:pt x="27387" y="11025"/>
                  </a:cubicBezTo>
                  <a:cubicBezTo>
                    <a:pt x="27520" y="10624"/>
                    <a:pt x="27153" y="10257"/>
                    <a:pt x="27253" y="9724"/>
                  </a:cubicBezTo>
                  <a:cubicBezTo>
                    <a:pt x="27420" y="9057"/>
                    <a:pt x="26686" y="8490"/>
                    <a:pt x="26619" y="7722"/>
                  </a:cubicBezTo>
                  <a:cubicBezTo>
                    <a:pt x="26586" y="7355"/>
                    <a:pt x="26219" y="7089"/>
                    <a:pt x="26152" y="6822"/>
                  </a:cubicBezTo>
                  <a:cubicBezTo>
                    <a:pt x="25986" y="6155"/>
                    <a:pt x="25118" y="5988"/>
                    <a:pt x="25085" y="5287"/>
                  </a:cubicBezTo>
                  <a:cubicBezTo>
                    <a:pt x="24318" y="4854"/>
                    <a:pt x="23851" y="4120"/>
                    <a:pt x="23184" y="3586"/>
                  </a:cubicBezTo>
                  <a:cubicBezTo>
                    <a:pt x="22149" y="2752"/>
                    <a:pt x="21082" y="1985"/>
                    <a:pt x="19915" y="1351"/>
                  </a:cubicBezTo>
                  <a:cubicBezTo>
                    <a:pt x="19448" y="1118"/>
                    <a:pt x="18947" y="917"/>
                    <a:pt x="18514" y="684"/>
                  </a:cubicBezTo>
                  <a:cubicBezTo>
                    <a:pt x="17746" y="217"/>
                    <a:pt x="16879" y="83"/>
                    <a:pt x="16045" y="50"/>
                  </a:cubicBezTo>
                  <a:cubicBezTo>
                    <a:pt x="15678" y="33"/>
                    <a:pt x="15303" y="0"/>
                    <a:pt x="14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6827314" y="1672850"/>
              <a:ext cx="751910" cy="900825"/>
            </a:xfrm>
            <a:custGeom>
              <a:avLst/>
              <a:gdLst/>
              <a:ahLst/>
              <a:cxnLst/>
              <a:rect l="l" t="t" r="r" b="b"/>
              <a:pathLst>
                <a:path w="27687" h="36033" extrusionOk="0">
                  <a:moveTo>
                    <a:pt x="15171" y="1104"/>
                  </a:moveTo>
                  <a:cubicBezTo>
                    <a:pt x="15317" y="1104"/>
                    <a:pt x="15464" y="1132"/>
                    <a:pt x="15611" y="1218"/>
                  </a:cubicBezTo>
                  <a:cubicBezTo>
                    <a:pt x="15618" y="1224"/>
                    <a:pt x="15639" y="1227"/>
                    <a:pt x="15671" y="1227"/>
                  </a:cubicBezTo>
                  <a:cubicBezTo>
                    <a:pt x="15797" y="1227"/>
                    <a:pt x="16085" y="1184"/>
                    <a:pt x="16245" y="1184"/>
                  </a:cubicBezTo>
                  <a:cubicBezTo>
                    <a:pt x="16679" y="1218"/>
                    <a:pt x="17079" y="1318"/>
                    <a:pt x="17513" y="1551"/>
                  </a:cubicBezTo>
                  <a:cubicBezTo>
                    <a:pt x="17746" y="1685"/>
                    <a:pt x="18180" y="1651"/>
                    <a:pt x="18480" y="1885"/>
                  </a:cubicBezTo>
                  <a:cubicBezTo>
                    <a:pt x="19281" y="2519"/>
                    <a:pt x="20315" y="2819"/>
                    <a:pt x="21082" y="3586"/>
                  </a:cubicBezTo>
                  <a:cubicBezTo>
                    <a:pt x="21549" y="4086"/>
                    <a:pt x="22149" y="4487"/>
                    <a:pt x="22650" y="4954"/>
                  </a:cubicBezTo>
                  <a:cubicBezTo>
                    <a:pt x="22983" y="5254"/>
                    <a:pt x="23350" y="5521"/>
                    <a:pt x="23651" y="5854"/>
                  </a:cubicBezTo>
                  <a:cubicBezTo>
                    <a:pt x="23951" y="6221"/>
                    <a:pt x="24151" y="6755"/>
                    <a:pt x="24685" y="6922"/>
                  </a:cubicBezTo>
                  <a:cubicBezTo>
                    <a:pt x="24585" y="7189"/>
                    <a:pt x="24818" y="7322"/>
                    <a:pt x="24918" y="7522"/>
                  </a:cubicBezTo>
                  <a:cubicBezTo>
                    <a:pt x="25218" y="8323"/>
                    <a:pt x="25585" y="9123"/>
                    <a:pt x="25685" y="9924"/>
                  </a:cubicBezTo>
                  <a:cubicBezTo>
                    <a:pt x="25785" y="10558"/>
                    <a:pt x="25785" y="11258"/>
                    <a:pt x="25919" y="11859"/>
                  </a:cubicBezTo>
                  <a:cubicBezTo>
                    <a:pt x="26019" y="12392"/>
                    <a:pt x="25852" y="12893"/>
                    <a:pt x="25986" y="13426"/>
                  </a:cubicBezTo>
                  <a:cubicBezTo>
                    <a:pt x="26152" y="13993"/>
                    <a:pt x="25952" y="14694"/>
                    <a:pt x="25785" y="15294"/>
                  </a:cubicBezTo>
                  <a:cubicBezTo>
                    <a:pt x="25619" y="15895"/>
                    <a:pt x="25585" y="16495"/>
                    <a:pt x="25519" y="17062"/>
                  </a:cubicBezTo>
                  <a:cubicBezTo>
                    <a:pt x="25485" y="17262"/>
                    <a:pt x="25385" y="17463"/>
                    <a:pt x="25352" y="17663"/>
                  </a:cubicBezTo>
                  <a:cubicBezTo>
                    <a:pt x="25252" y="18330"/>
                    <a:pt x="25118" y="18997"/>
                    <a:pt x="24851" y="19597"/>
                  </a:cubicBezTo>
                  <a:cubicBezTo>
                    <a:pt x="24551" y="20298"/>
                    <a:pt x="24218" y="21032"/>
                    <a:pt x="23751" y="21666"/>
                  </a:cubicBezTo>
                  <a:cubicBezTo>
                    <a:pt x="23217" y="22333"/>
                    <a:pt x="22817" y="23100"/>
                    <a:pt x="22316" y="23767"/>
                  </a:cubicBezTo>
                  <a:cubicBezTo>
                    <a:pt x="21916" y="24334"/>
                    <a:pt x="21482" y="24868"/>
                    <a:pt x="21082" y="25402"/>
                  </a:cubicBezTo>
                  <a:cubicBezTo>
                    <a:pt x="20582" y="26035"/>
                    <a:pt x="20048" y="26669"/>
                    <a:pt x="19448" y="27270"/>
                  </a:cubicBezTo>
                  <a:cubicBezTo>
                    <a:pt x="19281" y="27436"/>
                    <a:pt x="19214" y="27670"/>
                    <a:pt x="19081" y="27870"/>
                  </a:cubicBezTo>
                  <a:cubicBezTo>
                    <a:pt x="18580" y="28571"/>
                    <a:pt x="17880" y="29038"/>
                    <a:pt x="17379" y="29705"/>
                  </a:cubicBezTo>
                  <a:cubicBezTo>
                    <a:pt x="17012" y="30205"/>
                    <a:pt x="16512" y="30605"/>
                    <a:pt x="16045" y="31072"/>
                  </a:cubicBezTo>
                  <a:cubicBezTo>
                    <a:pt x="15245" y="31806"/>
                    <a:pt x="14411" y="32540"/>
                    <a:pt x="13643" y="33307"/>
                  </a:cubicBezTo>
                  <a:cubicBezTo>
                    <a:pt x="13310" y="33641"/>
                    <a:pt x="12910" y="33941"/>
                    <a:pt x="12576" y="34308"/>
                  </a:cubicBezTo>
                  <a:cubicBezTo>
                    <a:pt x="12454" y="34430"/>
                    <a:pt x="12359" y="34476"/>
                    <a:pt x="12280" y="34476"/>
                  </a:cubicBezTo>
                  <a:cubicBezTo>
                    <a:pt x="12141" y="34476"/>
                    <a:pt x="12048" y="34335"/>
                    <a:pt x="11942" y="34208"/>
                  </a:cubicBezTo>
                  <a:cubicBezTo>
                    <a:pt x="11575" y="33774"/>
                    <a:pt x="11375" y="33274"/>
                    <a:pt x="10975" y="32840"/>
                  </a:cubicBezTo>
                  <a:cubicBezTo>
                    <a:pt x="10374" y="32240"/>
                    <a:pt x="9974" y="31506"/>
                    <a:pt x="9474" y="30839"/>
                  </a:cubicBezTo>
                  <a:cubicBezTo>
                    <a:pt x="8907" y="30072"/>
                    <a:pt x="8206" y="29371"/>
                    <a:pt x="7606" y="28604"/>
                  </a:cubicBezTo>
                  <a:cubicBezTo>
                    <a:pt x="6939" y="27703"/>
                    <a:pt x="6338" y="26769"/>
                    <a:pt x="5771" y="25769"/>
                  </a:cubicBezTo>
                  <a:cubicBezTo>
                    <a:pt x="5404" y="25135"/>
                    <a:pt x="4937" y="24501"/>
                    <a:pt x="4604" y="23834"/>
                  </a:cubicBezTo>
                  <a:cubicBezTo>
                    <a:pt x="4203" y="23000"/>
                    <a:pt x="3770" y="22133"/>
                    <a:pt x="3269" y="21332"/>
                  </a:cubicBezTo>
                  <a:cubicBezTo>
                    <a:pt x="3036" y="20965"/>
                    <a:pt x="3036" y="20431"/>
                    <a:pt x="2769" y="20064"/>
                  </a:cubicBezTo>
                  <a:cubicBezTo>
                    <a:pt x="2435" y="19631"/>
                    <a:pt x="2435" y="19064"/>
                    <a:pt x="2269" y="18597"/>
                  </a:cubicBezTo>
                  <a:cubicBezTo>
                    <a:pt x="2102" y="18096"/>
                    <a:pt x="1902" y="17563"/>
                    <a:pt x="1935" y="16996"/>
                  </a:cubicBezTo>
                  <a:cubicBezTo>
                    <a:pt x="1968" y="16462"/>
                    <a:pt x="1768" y="15928"/>
                    <a:pt x="1735" y="15361"/>
                  </a:cubicBezTo>
                  <a:cubicBezTo>
                    <a:pt x="1735" y="14594"/>
                    <a:pt x="1802" y="13827"/>
                    <a:pt x="1702" y="13093"/>
                  </a:cubicBezTo>
                  <a:cubicBezTo>
                    <a:pt x="1668" y="12526"/>
                    <a:pt x="2035" y="12025"/>
                    <a:pt x="1768" y="11492"/>
                  </a:cubicBezTo>
                  <a:cubicBezTo>
                    <a:pt x="1735" y="11458"/>
                    <a:pt x="1835" y="11392"/>
                    <a:pt x="1835" y="11325"/>
                  </a:cubicBezTo>
                  <a:cubicBezTo>
                    <a:pt x="1835" y="11191"/>
                    <a:pt x="2369" y="11091"/>
                    <a:pt x="1902" y="10858"/>
                  </a:cubicBezTo>
                  <a:cubicBezTo>
                    <a:pt x="1868" y="10858"/>
                    <a:pt x="1935" y="10758"/>
                    <a:pt x="2002" y="10691"/>
                  </a:cubicBezTo>
                  <a:cubicBezTo>
                    <a:pt x="2169" y="10558"/>
                    <a:pt x="2335" y="10458"/>
                    <a:pt x="2202" y="10124"/>
                  </a:cubicBezTo>
                  <a:cubicBezTo>
                    <a:pt x="2135" y="9924"/>
                    <a:pt x="2502" y="9590"/>
                    <a:pt x="2636" y="9290"/>
                  </a:cubicBezTo>
                  <a:cubicBezTo>
                    <a:pt x="2936" y="8690"/>
                    <a:pt x="3303" y="8089"/>
                    <a:pt x="3770" y="7522"/>
                  </a:cubicBezTo>
                  <a:cubicBezTo>
                    <a:pt x="3970" y="7255"/>
                    <a:pt x="4337" y="6888"/>
                    <a:pt x="4303" y="6421"/>
                  </a:cubicBezTo>
                  <a:cubicBezTo>
                    <a:pt x="4303" y="6388"/>
                    <a:pt x="4303" y="6321"/>
                    <a:pt x="4303" y="6321"/>
                  </a:cubicBezTo>
                  <a:cubicBezTo>
                    <a:pt x="5037" y="5954"/>
                    <a:pt x="5204" y="5054"/>
                    <a:pt x="5871" y="4653"/>
                  </a:cubicBezTo>
                  <a:cubicBezTo>
                    <a:pt x="6538" y="4287"/>
                    <a:pt x="6772" y="3486"/>
                    <a:pt x="7606" y="3386"/>
                  </a:cubicBezTo>
                  <a:cubicBezTo>
                    <a:pt x="7839" y="2819"/>
                    <a:pt x="8506" y="2819"/>
                    <a:pt x="8940" y="2519"/>
                  </a:cubicBezTo>
                  <a:cubicBezTo>
                    <a:pt x="9207" y="2285"/>
                    <a:pt x="9674" y="2185"/>
                    <a:pt x="10007" y="1952"/>
                  </a:cubicBezTo>
                  <a:cubicBezTo>
                    <a:pt x="10052" y="2040"/>
                    <a:pt x="10096" y="2070"/>
                    <a:pt x="10131" y="2070"/>
                  </a:cubicBezTo>
                  <a:cubicBezTo>
                    <a:pt x="10148" y="2070"/>
                    <a:pt x="10163" y="2063"/>
                    <a:pt x="10174" y="2052"/>
                  </a:cubicBezTo>
                  <a:cubicBezTo>
                    <a:pt x="10808" y="1418"/>
                    <a:pt x="11675" y="1618"/>
                    <a:pt x="12443" y="1418"/>
                  </a:cubicBezTo>
                  <a:cubicBezTo>
                    <a:pt x="13076" y="1251"/>
                    <a:pt x="13777" y="1218"/>
                    <a:pt x="14444" y="1184"/>
                  </a:cubicBezTo>
                  <a:cubicBezTo>
                    <a:pt x="14676" y="1184"/>
                    <a:pt x="14921" y="1104"/>
                    <a:pt x="15171" y="1104"/>
                  </a:cubicBezTo>
                  <a:close/>
                  <a:moveTo>
                    <a:pt x="14919" y="0"/>
                  </a:moveTo>
                  <a:cubicBezTo>
                    <a:pt x="14536" y="0"/>
                    <a:pt x="14144" y="33"/>
                    <a:pt x="13743" y="150"/>
                  </a:cubicBezTo>
                  <a:cubicBezTo>
                    <a:pt x="13110" y="350"/>
                    <a:pt x="12376" y="284"/>
                    <a:pt x="11675" y="450"/>
                  </a:cubicBezTo>
                  <a:cubicBezTo>
                    <a:pt x="11375" y="517"/>
                    <a:pt x="11075" y="450"/>
                    <a:pt x="10808" y="550"/>
                  </a:cubicBezTo>
                  <a:cubicBezTo>
                    <a:pt x="10374" y="717"/>
                    <a:pt x="9941" y="917"/>
                    <a:pt x="9540" y="1017"/>
                  </a:cubicBezTo>
                  <a:cubicBezTo>
                    <a:pt x="8640" y="1318"/>
                    <a:pt x="7873" y="1851"/>
                    <a:pt x="7005" y="2185"/>
                  </a:cubicBezTo>
                  <a:cubicBezTo>
                    <a:pt x="6805" y="2285"/>
                    <a:pt x="6572" y="2352"/>
                    <a:pt x="6572" y="2652"/>
                  </a:cubicBezTo>
                  <a:cubicBezTo>
                    <a:pt x="6506" y="2615"/>
                    <a:pt x="6444" y="2598"/>
                    <a:pt x="6385" y="2598"/>
                  </a:cubicBezTo>
                  <a:cubicBezTo>
                    <a:pt x="6234" y="2598"/>
                    <a:pt x="6110" y="2708"/>
                    <a:pt x="6038" y="2852"/>
                  </a:cubicBezTo>
                  <a:cubicBezTo>
                    <a:pt x="5938" y="3052"/>
                    <a:pt x="5738" y="3152"/>
                    <a:pt x="5571" y="3286"/>
                  </a:cubicBezTo>
                  <a:cubicBezTo>
                    <a:pt x="5004" y="3719"/>
                    <a:pt x="4337" y="4153"/>
                    <a:pt x="4037" y="4720"/>
                  </a:cubicBezTo>
                  <a:cubicBezTo>
                    <a:pt x="3703" y="5354"/>
                    <a:pt x="3103" y="5788"/>
                    <a:pt x="2836" y="6455"/>
                  </a:cubicBezTo>
                  <a:cubicBezTo>
                    <a:pt x="2602" y="6988"/>
                    <a:pt x="2269" y="7455"/>
                    <a:pt x="1935" y="7956"/>
                  </a:cubicBezTo>
                  <a:cubicBezTo>
                    <a:pt x="1568" y="8456"/>
                    <a:pt x="1335" y="9090"/>
                    <a:pt x="1068" y="9657"/>
                  </a:cubicBezTo>
                  <a:cubicBezTo>
                    <a:pt x="801" y="10191"/>
                    <a:pt x="667" y="10758"/>
                    <a:pt x="534" y="11292"/>
                  </a:cubicBezTo>
                  <a:cubicBezTo>
                    <a:pt x="367" y="12025"/>
                    <a:pt x="367" y="12826"/>
                    <a:pt x="267" y="13593"/>
                  </a:cubicBezTo>
                  <a:cubicBezTo>
                    <a:pt x="234" y="13860"/>
                    <a:pt x="501" y="14060"/>
                    <a:pt x="434" y="14227"/>
                  </a:cubicBezTo>
                  <a:cubicBezTo>
                    <a:pt x="0" y="15128"/>
                    <a:pt x="534" y="16028"/>
                    <a:pt x="501" y="16929"/>
                  </a:cubicBezTo>
                  <a:cubicBezTo>
                    <a:pt x="467" y="17629"/>
                    <a:pt x="801" y="18363"/>
                    <a:pt x="934" y="19097"/>
                  </a:cubicBezTo>
                  <a:cubicBezTo>
                    <a:pt x="1168" y="20131"/>
                    <a:pt x="1635" y="21032"/>
                    <a:pt x="2068" y="21999"/>
                  </a:cubicBezTo>
                  <a:cubicBezTo>
                    <a:pt x="2269" y="22466"/>
                    <a:pt x="2602" y="22866"/>
                    <a:pt x="2869" y="23300"/>
                  </a:cubicBezTo>
                  <a:cubicBezTo>
                    <a:pt x="3136" y="23800"/>
                    <a:pt x="3403" y="24334"/>
                    <a:pt x="3636" y="24868"/>
                  </a:cubicBezTo>
                  <a:cubicBezTo>
                    <a:pt x="4137" y="25935"/>
                    <a:pt x="4904" y="26836"/>
                    <a:pt x="5504" y="27870"/>
                  </a:cubicBezTo>
                  <a:cubicBezTo>
                    <a:pt x="5738" y="28270"/>
                    <a:pt x="6138" y="28604"/>
                    <a:pt x="6372" y="28971"/>
                  </a:cubicBezTo>
                  <a:cubicBezTo>
                    <a:pt x="6839" y="29638"/>
                    <a:pt x="7272" y="30305"/>
                    <a:pt x="7873" y="30872"/>
                  </a:cubicBezTo>
                  <a:cubicBezTo>
                    <a:pt x="8139" y="31139"/>
                    <a:pt x="8406" y="31406"/>
                    <a:pt x="8606" y="31773"/>
                  </a:cubicBezTo>
                  <a:cubicBezTo>
                    <a:pt x="8907" y="32307"/>
                    <a:pt x="9440" y="32740"/>
                    <a:pt x="9841" y="33241"/>
                  </a:cubicBezTo>
                  <a:cubicBezTo>
                    <a:pt x="10241" y="33741"/>
                    <a:pt x="10575" y="34275"/>
                    <a:pt x="11075" y="34708"/>
                  </a:cubicBezTo>
                  <a:cubicBezTo>
                    <a:pt x="11342" y="34908"/>
                    <a:pt x="11742" y="35209"/>
                    <a:pt x="11775" y="35676"/>
                  </a:cubicBezTo>
                  <a:cubicBezTo>
                    <a:pt x="11775" y="35845"/>
                    <a:pt x="11899" y="36033"/>
                    <a:pt x="12133" y="36033"/>
                  </a:cubicBezTo>
                  <a:cubicBezTo>
                    <a:pt x="12221" y="36033"/>
                    <a:pt x="12324" y="36006"/>
                    <a:pt x="12443" y="35943"/>
                  </a:cubicBezTo>
                  <a:cubicBezTo>
                    <a:pt x="12809" y="35709"/>
                    <a:pt x="13110" y="35475"/>
                    <a:pt x="13443" y="35209"/>
                  </a:cubicBezTo>
                  <a:cubicBezTo>
                    <a:pt x="14411" y="34408"/>
                    <a:pt x="15178" y="33407"/>
                    <a:pt x="16245" y="32707"/>
                  </a:cubicBezTo>
                  <a:cubicBezTo>
                    <a:pt x="16646" y="32440"/>
                    <a:pt x="16879" y="32006"/>
                    <a:pt x="17246" y="31706"/>
                  </a:cubicBezTo>
                  <a:cubicBezTo>
                    <a:pt x="17846" y="31206"/>
                    <a:pt x="18480" y="30639"/>
                    <a:pt x="18880" y="29938"/>
                  </a:cubicBezTo>
                  <a:cubicBezTo>
                    <a:pt x="19014" y="29738"/>
                    <a:pt x="19448" y="29538"/>
                    <a:pt x="19548" y="29404"/>
                  </a:cubicBezTo>
                  <a:cubicBezTo>
                    <a:pt x="19814" y="29004"/>
                    <a:pt x="20148" y="28671"/>
                    <a:pt x="20448" y="28304"/>
                  </a:cubicBezTo>
                  <a:cubicBezTo>
                    <a:pt x="20849" y="27903"/>
                    <a:pt x="21049" y="27370"/>
                    <a:pt x="21549" y="27003"/>
                  </a:cubicBezTo>
                  <a:cubicBezTo>
                    <a:pt x="21676" y="26939"/>
                    <a:pt x="21622" y="26634"/>
                    <a:pt x="21905" y="26634"/>
                  </a:cubicBezTo>
                  <a:cubicBezTo>
                    <a:pt x="21919" y="26634"/>
                    <a:pt x="21934" y="26634"/>
                    <a:pt x="21949" y="26636"/>
                  </a:cubicBezTo>
                  <a:cubicBezTo>
                    <a:pt x="21949" y="26035"/>
                    <a:pt x="22516" y="25735"/>
                    <a:pt x="22817" y="25402"/>
                  </a:cubicBezTo>
                  <a:cubicBezTo>
                    <a:pt x="23417" y="24701"/>
                    <a:pt x="23884" y="23901"/>
                    <a:pt x="24484" y="23200"/>
                  </a:cubicBezTo>
                  <a:cubicBezTo>
                    <a:pt x="24751" y="22866"/>
                    <a:pt x="25118" y="22466"/>
                    <a:pt x="25185" y="21932"/>
                  </a:cubicBezTo>
                  <a:cubicBezTo>
                    <a:pt x="25252" y="21666"/>
                    <a:pt x="25418" y="21365"/>
                    <a:pt x="25652" y="21132"/>
                  </a:cubicBezTo>
                  <a:cubicBezTo>
                    <a:pt x="25785" y="20998"/>
                    <a:pt x="26186" y="20832"/>
                    <a:pt x="25952" y="20465"/>
                  </a:cubicBezTo>
                  <a:cubicBezTo>
                    <a:pt x="25919" y="20398"/>
                    <a:pt x="26052" y="20098"/>
                    <a:pt x="26119" y="20064"/>
                  </a:cubicBezTo>
                  <a:cubicBezTo>
                    <a:pt x="26553" y="19998"/>
                    <a:pt x="26419" y="19631"/>
                    <a:pt x="26519" y="19431"/>
                  </a:cubicBezTo>
                  <a:cubicBezTo>
                    <a:pt x="26719" y="18930"/>
                    <a:pt x="26586" y="18397"/>
                    <a:pt x="26719" y="17863"/>
                  </a:cubicBezTo>
                  <a:cubicBezTo>
                    <a:pt x="26753" y="17663"/>
                    <a:pt x="27053" y="17429"/>
                    <a:pt x="26953" y="17363"/>
                  </a:cubicBezTo>
                  <a:cubicBezTo>
                    <a:pt x="26519" y="17062"/>
                    <a:pt x="27320" y="16762"/>
                    <a:pt x="26920" y="16495"/>
                  </a:cubicBezTo>
                  <a:cubicBezTo>
                    <a:pt x="27453" y="16328"/>
                    <a:pt x="26753" y="15695"/>
                    <a:pt x="27286" y="15528"/>
                  </a:cubicBezTo>
                  <a:cubicBezTo>
                    <a:pt x="27020" y="15261"/>
                    <a:pt x="27687" y="14961"/>
                    <a:pt x="27220" y="14727"/>
                  </a:cubicBezTo>
                  <a:cubicBezTo>
                    <a:pt x="27253" y="14661"/>
                    <a:pt x="27253" y="14627"/>
                    <a:pt x="27320" y="14561"/>
                  </a:cubicBezTo>
                  <a:cubicBezTo>
                    <a:pt x="27553" y="14194"/>
                    <a:pt x="27553" y="13827"/>
                    <a:pt x="27420" y="13426"/>
                  </a:cubicBezTo>
                  <a:cubicBezTo>
                    <a:pt x="27420" y="13360"/>
                    <a:pt x="27220" y="13326"/>
                    <a:pt x="27286" y="13193"/>
                  </a:cubicBezTo>
                  <a:cubicBezTo>
                    <a:pt x="27520" y="12592"/>
                    <a:pt x="27153" y="11959"/>
                    <a:pt x="27387" y="11358"/>
                  </a:cubicBezTo>
                  <a:cubicBezTo>
                    <a:pt x="27420" y="11225"/>
                    <a:pt x="27387" y="11091"/>
                    <a:pt x="27387" y="11025"/>
                  </a:cubicBezTo>
                  <a:cubicBezTo>
                    <a:pt x="27520" y="10624"/>
                    <a:pt x="27153" y="10257"/>
                    <a:pt x="27253" y="9724"/>
                  </a:cubicBezTo>
                  <a:cubicBezTo>
                    <a:pt x="27420" y="9057"/>
                    <a:pt x="26686" y="8490"/>
                    <a:pt x="26619" y="7722"/>
                  </a:cubicBezTo>
                  <a:cubicBezTo>
                    <a:pt x="26586" y="7355"/>
                    <a:pt x="26219" y="7089"/>
                    <a:pt x="26152" y="6822"/>
                  </a:cubicBezTo>
                  <a:cubicBezTo>
                    <a:pt x="25986" y="6155"/>
                    <a:pt x="25118" y="5988"/>
                    <a:pt x="25085" y="5287"/>
                  </a:cubicBezTo>
                  <a:cubicBezTo>
                    <a:pt x="24318" y="4854"/>
                    <a:pt x="23851" y="4120"/>
                    <a:pt x="23184" y="3586"/>
                  </a:cubicBezTo>
                  <a:cubicBezTo>
                    <a:pt x="22149" y="2752"/>
                    <a:pt x="21082" y="1985"/>
                    <a:pt x="19915" y="1351"/>
                  </a:cubicBezTo>
                  <a:cubicBezTo>
                    <a:pt x="19448" y="1118"/>
                    <a:pt x="18947" y="917"/>
                    <a:pt x="18514" y="684"/>
                  </a:cubicBezTo>
                  <a:cubicBezTo>
                    <a:pt x="17746" y="217"/>
                    <a:pt x="16879" y="83"/>
                    <a:pt x="16045" y="50"/>
                  </a:cubicBezTo>
                  <a:cubicBezTo>
                    <a:pt x="15678" y="33"/>
                    <a:pt x="15303" y="0"/>
                    <a:pt x="14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27"/>
          <p:cNvGrpSpPr/>
          <p:nvPr/>
        </p:nvGrpSpPr>
        <p:grpSpPr>
          <a:xfrm>
            <a:off x="987026" y="1612138"/>
            <a:ext cx="1901342" cy="2886150"/>
            <a:chOff x="987051" y="1664525"/>
            <a:chExt cx="1901342" cy="2886150"/>
          </a:xfrm>
        </p:grpSpPr>
        <p:sp>
          <p:nvSpPr>
            <p:cNvPr id="570" name="Google Shape;570;p27"/>
            <p:cNvSpPr/>
            <p:nvPr/>
          </p:nvSpPr>
          <p:spPr>
            <a:xfrm>
              <a:off x="1041181" y="2130075"/>
              <a:ext cx="1801877" cy="2376075"/>
            </a:xfrm>
            <a:custGeom>
              <a:avLst/>
              <a:gdLst/>
              <a:ahLst/>
              <a:cxnLst/>
              <a:rect l="l" t="t" r="r" b="b"/>
              <a:pathLst>
                <a:path w="47735" h="95043" extrusionOk="0">
                  <a:moveTo>
                    <a:pt x="26728" y="1"/>
                  </a:moveTo>
                  <a:cubicBezTo>
                    <a:pt x="26593" y="1"/>
                    <a:pt x="26456" y="3"/>
                    <a:pt x="26320" y="8"/>
                  </a:cubicBezTo>
                  <a:cubicBezTo>
                    <a:pt x="25019" y="41"/>
                    <a:pt x="23718" y="41"/>
                    <a:pt x="22417" y="74"/>
                  </a:cubicBezTo>
                  <a:cubicBezTo>
                    <a:pt x="22188" y="74"/>
                    <a:pt x="21935" y="148"/>
                    <a:pt x="21699" y="148"/>
                  </a:cubicBezTo>
                  <a:cubicBezTo>
                    <a:pt x="21660" y="148"/>
                    <a:pt x="21621" y="146"/>
                    <a:pt x="21583" y="141"/>
                  </a:cubicBezTo>
                  <a:cubicBezTo>
                    <a:pt x="21461" y="136"/>
                    <a:pt x="21339" y="134"/>
                    <a:pt x="21219" y="134"/>
                  </a:cubicBezTo>
                  <a:cubicBezTo>
                    <a:pt x="20635" y="134"/>
                    <a:pt x="20066" y="181"/>
                    <a:pt x="19500" y="181"/>
                  </a:cubicBezTo>
                  <a:cubicBezTo>
                    <a:pt x="19382" y="181"/>
                    <a:pt x="19265" y="179"/>
                    <a:pt x="19148" y="174"/>
                  </a:cubicBezTo>
                  <a:cubicBezTo>
                    <a:pt x="18805" y="174"/>
                    <a:pt x="18413" y="248"/>
                    <a:pt x="18056" y="248"/>
                  </a:cubicBezTo>
                  <a:cubicBezTo>
                    <a:pt x="17996" y="248"/>
                    <a:pt x="17938" y="246"/>
                    <a:pt x="17880" y="241"/>
                  </a:cubicBezTo>
                  <a:cubicBezTo>
                    <a:pt x="17813" y="238"/>
                    <a:pt x="17745" y="237"/>
                    <a:pt x="17678" y="237"/>
                  </a:cubicBezTo>
                  <a:cubicBezTo>
                    <a:pt x="17003" y="237"/>
                    <a:pt x="16329" y="355"/>
                    <a:pt x="15655" y="355"/>
                  </a:cubicBezTo>
                  <a:cubicBezTo>
                    <a:pt x="15529" y="355"/>
                    <a:pt x="15404" y="351"/>
                    <a:pt x="15279" y="341"/>
                  </a:cubicBezTo>
                  <a:cubicBezTo>
                    <a:pt x="15126" y="330"/>
                    <a:pt x="14973" y="325"/>
                    <a:pt x="14821" y="325"/>
                  </a:cubicBezTo>
                  <a:cubicBezTo>
                    <a:pt x="14157" y="325"/>
                    <a:pt x="13496" y="412"/>
                    <a:pt x="12852" y="412"/>
                  </a:cubicBezTo>
                  <a:cubicBezTo>
                    <a:pt x="12771" y="412"/>
                    <a:pt x="12690" y="411"/>
                    <a:pt x="12610" y="408"/>
                  </a:cubicBezTo>
                  <a:cubicBezTo>
                    <a:pt x="12375" y="388"/>
                    <a:pt x="12144" y="380"/>
                    <a:pt x="11914" y="380"/>
                  </a:cubicBezTo>
                  <a:cubicBezTo>
                    <a:pt x="11360" y="380"/>
                    <a:pt x="10817" y="427"/>
                    <a:pt x="10275" y="475"/>
                  </a:cubicBezTo>
                  <a:cubicBezTo>
                    <a:pt x="9541" y="541"/>
                    <a:pt x="8807" y="775"/>
                    <a:pt x="8073" y="942"/>
                  </a:cubicBezTo>
                  <a:cubicBezTo>
                    <a:pt x="6872" y="1175"/>
                    <a:pt x="5838" y="1709"/>
                    <a:pt x="4838" y="2309"/>
                  </a:cubicBezTo>
                  <a:cubicBezTo>
                    <a:pt x="4037" y="2776"/>
                    <a:pt x="3670" y="3643"/>
                    <a:pt x="3203" y="4411"/>
                  </a:cubicBezTo>
                  <a:cubicBezTo>
                    <a:pt x="3070" y="4611"/>
                    <a:pt x="2836" y="4844"/>
                    <a:pt x="2836" y="5078"/>
                  </a:cubicBezTo>
                  <a:cubicBezTo>
                    <a:pt x="2870" y="5511"/>
                    <a:pt x="2703" y="5812"/>
                    <a:pt x="2536" y="6179"/>
                  </a:cubicBezTo>
                  <a:cubicBezTo>
                    <a:pt x="2403" y="6445"/>
                    <a:pt x="2703" y="6946"/>
                    <a:pt x="2169" y="7079"/>
                  </a:cubicBezTo>
                  <a:cubicBezTo>
                    <a:pt x="2102" y="7079"/>
                    <a:pt x="2102" y="7179"/>
                    <a:pt x="2169" y="7246"/>
                  </a:cubicBezTo>
                  <a:cubicBezTo>
                    <a:pt x="2436" y="7446"/>
                    <a:pt x="2303" y="7713"/>
                    <a:pt x="2236" y="7947"/>
                  </a:cubicBezTo>
                  <a:cubicBezTo>
                    <a:pt x="2136" y="8414"/>
                    <a:pt x="1902" y="8814"/>
                    <a:pt x="1969" y="9348"/>
                  </a:cubicBezTo>
                  <a:cubicBezTo>
                    <a:pt x="2036" y="9948"/>
                    <a:pt x="2036" y="10615"/>
                    <a:pt x="1969" y="11216"/>
                  </a:cubicBezTo>
                  <a:cubicBezTo>
                    <a:pt x="1802" y="12583"/>
                    <a:pt x="1735" y="13984"/>
                    <a:pt x="1569" y="15352"/>
                  </a:cubicBezTo>
                  <a:cubicBezTo>
                    <a:pt x="1469" y="16052"/>
                    <a:pt x="1369" y="16753"/>
                    <a:pt x="1335" y="17487"/>
                  </a:cubicBezTo>
                  <a:cubicBezTo>
                    <a:pt x="1268" y="18554"/>
                    <a:pt x="1302" y="19622"/>
                    <a:pt x="1302" y="20689"/>
                  </a:cubicBezTo>
                  <a:cubicBezTo>
                    <a:pt x="1335" y="21256"/>
                    <a:pt x="1502" y="21823"/>
                    <a:pt x="1502" y="22390"/>
                  </a:cubicBezTo>
                  <a:cubicBezTo>
                    <a:pt x="1502" y="22624"/>
                    <a:pt x="1135" y="23024"/>
                    <a:pt x="1602" y="23191"/>
                  </a:cubicBezTo>
                  <a:cubicBezTo>
                    <a:pt x="1569" y="23224"/>
                    <a:pt x="1535" y="23224"/>
                    <a:pt x="1502" y="23258"/>
                  </a:cubicBezTo>
                  <a:cubicBezTo>
                    <a:pt x="1268" y="23391"/>
                    <a:pt x="1369" y="23591"/>
                    <a:pt x="1469" y="23725"/>
                  </a:cubicBezTo>
                  <a:cubicBezTo>
                    <a:pt x="1502" y="23791"/>
                    <a:pt x="1635" y="23791"/>
                    <a:pt x="1502" y="23891"/>
                  </a:cubicBezTo>
                  <a:cubicBezTo>
                    <a:pt x="1335" y="24025"/>
                    <a:pt x="1469" y="24158"/>
                    <a:pt x="1435" y="24292"/>
                  </a:cubicBezTo>
                  <a:cubicBezTo>
                    <a:pt x="1402" y="24659"/>
                    <a:pt x="1535" y="25059"/>
                    <a:pt x="1435" y="25426"/>
                  </a:cubicBezTo>
                  <a:cubicBezTo>
                    <a:pt x="1268" y="26026"/>
                    <a:pt x="1302" y="26660"/>
                    <a:pt x="1302" y="27260"/>
                  </a:cubicBezTo>
                  <a:cubicBezTo>
                    <a:pt x="1302" y="27727"/>
                    <a:pt x="1268" y="28228"/>
                    <a:pt x="1335" y="28728"/>
                  </a:cubicBezTo>
                  <a:cubicBezTo>
                    <a:pt x="1469" y="29595"/>
                    <a:pt x="1168" y="30463"/>
                    <a:pt x="1168" y="31363"/>
                  </a:cubicBezTo>
                  <a:cubicBezTo>
                    <a:pt x="1168" y="31897"/>
                    <a:pt x="1068" y="32431"/>
                    <a:pt x="1235" y="32998"/>
                  </a:cubicBezTo>
                  <a:cubicBezTo>
                    <a:pt x="1102" y="32931"/>
                    <a:pt x="1002" y="32864"/>
                    <a:pt x="902" y="32831"/>
                  </a:cubicBezTo>
                  <a:lnTo>
                    <a:pt x="902" y="32831"/>
                  </a:lnTo>
                  <a:cubicBezTo>
                    <a:pt x="1335" y="33598"/>
                    <a:pt x="735" y="34399"/>
                    <a:pt x="1002" y="35166"/>
                  </a:cubicBezTo>
                  <a:cubicBezTo>
                    <a:pt x="1035" y="35166"/>
                    <a:pt x="1035" y="35233"/>
                    <a:pt x="1002" y="35233"/>
                  </a:cubicBezTo>
                  <a:cubicBezTo>
                    <a:pt x="635" y="35566"/>
                    <a:pt x="1068" y="35933"/>
                    <a:pt x="935" y="36267"/>
                  </a:cubicBezTo>
                  <a:cubicBezTo>
                    <a:pt x="801" y="36634"/>
                    <a:pt x="1102" y="36967"/>
                    <a:pt x="1002" y="37301"/>
                  </a:cubicBezTo>
                  <a:cubicBezTo>
                    <a:pt x="801" y="37901"/>
                    <a:pt x="1202" y="38468"/>
                    <a:pt x="1002" y="39069"/>
                  </a:cubicBezTo>
                  <a:cubicBezTo>
                    <a:pt x="835" y="39569"/>
                    <a:pt x="1068" y="40070"/>
                    <a:pt x="968" y="40603"/>
                  </a:cubicBezTo>
                  <a:cubicBezTo>
                    <a:pt x="868" y="41037"/>
                    <a:pt x="935" y="41537"/>
                    <a:pt x="868" y="42038"/>
                  </a:cubicBezTo>
                  <a:cubicBezTo>
                    <a:pt x="835" y="42638"/>
                    <a:pt x="701" y="43238"/>
                    <a:pt x="902" y="43872"/>
                  </a:cubicBezTo>
                  <a:cubicBezTo>
                    <a:pt x="968" y="44106"/>
                    <a:pt x="868" y="44339"/>
                    <a:pt x="701" y="44573"/>
                  </a:cubicBezTo>
                  <a:cubicBezTo>
                    <a:pt x="435" y="44973"/>
                    <a:pt x="768" y="45407"/>
                    <a:pt x="835" y="45774"/>
                  </a:cubicBezTo>
                  <a:cubicBezTo>
                    <a:pt x="1002" y="46541"/>
                    <a:pt x="601" y="47341"/>
                    <a:pt x="1002" y="48075"/>
                  </a:cubicBezTo>
                  <a:cubicBezTo>
                    <a:pt x="635" y="48275"/>
                    <a:pt x="835" y="48609"/>
                    <a:pt x="902" y="48842"/>
                  </a:cubicBezTo>
                  <a:cubicBezTo>
                    <a:pt x="935" y="49143"/>
                    <a:pt x="601" y="49410"/>
                    <a:pt x="835" y="49710"/>
                  </a:cubicBezTo>
                  <a:cubicBezTo>
                    <a:pt x="1135" y="50077"/>
                    <a:pt x="435" y="50410"/>
                    <a:pt x="801" y="50811"/>
                  </a:cubicBezTo>
                  <a:cubicBezTo>
                    <a:pt x="468" y="51411"/>
                    <a:pt x="1135" y="52178"/>
                    <a:pt x="501" y="52745"/>
                  </a:cubicBezTo>
                  <a:cubicBezTo>
                    <a:pt x="501" y="52779"/>
                    <a:pt x="501" y="52812"/>
                    <a:pt x="501" y="52845"/>
                  </a:cubicBezTo>
                  <a:cubicBezTo>
                    <a:pt x="801" y="53279"/>
                    <a:pt x="735" y="53779"/>
                    <a:pt x="635" y="54246"/>
                  </a:cubicBezTo>
                  <a:cubicBezTo>
                    <a:pt x="468" y="54914"/>
                    <a:pt x="435" y="55581"/>
                    <a:pt x="401" y="56248"/>
                  </a:cubicBezTo>
                  <a:cubicBezTo>
                    <a:pt x="401" y="56815"/>
                    <a:pt x="401" y="57382"/>
                    <a:pt x="401" y="57949"/>
                  </a:cubicBezTo>
                  <a:cubicBezTo>
                    <a:pt x="435" y="59050"/>
                    <a:pt x="368" y="60151"/>
                    <a:pt x="401" y="61218"/>
                  </a:cubicBezTo>
                  <a:cubicBezTo>
                    <a:pt x="468" y="62019"/>
                    <a:pt x="368" y="62819"/>
                    <a:pt x="334" y="63620"/>
                  </a:cubicBezTo>
                  <a:cubicBezTo>
                    <a:pt x="334" y="63920"/>
                    <a:pt x="435" y="64153"/>
                    <a:pt x="368" y="64454"/>
                  </a:cubicBezTo>
                  <a:cubicBezTo>
                    <a:pt x="234" y="65121"/>
                    <a:pt x="268" y="65788"/>
                    <a:pt x="268" y="66455"/>
                  </a:cubicBezTo>
                  <a:cubicBezTo>
                    <a:pt x="268" y="66855"/>
                    <a:pt x="334" y="67256"/>
                    <a:pt x="268" y="67623"/>
                  </a:cubicBezTo>
                  <a:cubicBezTo>
                    <a:pt x="168" y="68123"/>
                    <a:pt x="301" y="68657"/>
                    <a:pt x="134" y="69157"/>
                  </a:cubicBezTo>
                  <a:cubicBezTo>
                    <a:pt x="34" y="69491"/>
                    <a:pt x="168" y="69891"/>
                    <a:pt x="201" y="70224"/>
                  </a:cubicBezTo>
                  <a:cubicBezTo>
                    <a:pt x="268" y="71192"/>
                    <a:pt x="1" y="72126"/>
                    <a:pt x="134" y="73093"/>
                  </a:cubicBezTo>
                  <a:cubicBezTo>
                    <a:pt x="268" y="74161"/>
                    <a:pt x="201" y="75228"/>
                    <a:pt x="201" y="76295"/>
                  </a:cubicBezTo>
                  <a:cubicBezTo>
                    <a:pt x="234" y="77496"/>
                    <a:pt x="468" y="78697"/>
                    <a:pt x="401" y="79898"/>
                  </a:cubicBezTo>
                  <a:cubicBezTo>
                    <a:pt x="368" y="80432"/>
                    <a:pt x="535" y="81099"/>
                    <a:pt x="635" y="81666"/>
                  </a:cubicBezTo>
                  <a:cubicBezTo>
                    <a:pt x="768" y="82400"/>
                    <a:pt x="868" y="83134"/>
                    <a:pt x="968" y="83901"/>
                  </a:cubicBezTo>
                  <a:cubicBezTo>
                    <a:pt x="1002" y="84101"/>
                    <a:pt x="835" y="84301"/>
                    <a:pt x="968" y="84535"/>
                  </a:cubicBezTo>
                  <a:cubicBezTo>
                    <a:pt x="1202" y="84868"/>
                    <a:pt x="1102" y="85302"/>
                    <a:pt x="1135" y="85669"/>
                  </a:cubicBezTo>
                  <a:cubicBezTo>
                    <a:pt x="1235" y="86469"/>
                    <a:pt x="1435" y="87270"/>
                    <a:pt x="1535" y="88037"/>
                  </a:cubicBezTo>
                  <a:cubicBezTo>
                    <a:pt x="1535" y="88304"/>
                    <a:pt x="1902" y="88438"/>
                    <a:pt x="1902" y="88704"/>
                  </a:cubicBezTo>
                  <a:cubicBezTo>
                    <a:pt x="1869" y="89038"/>
                    <a:pt x="1969" y="89271"/>
                    <a:pt x="2169" y="89505"/>
                  </a:cubicBezTo>
                  <a:cubicBezTo>
                    <a:pt x="2369" y="89738"/>
                    <a:pt x="2536" y="89939"/>
                    <a:pt x="2536" y="90272"/>
                  </a:cubicBezTo>
                  <a:cubicBezTo>
                    <a:pt x="2503" y="90472"/>
                    <a:pt x="2636" y="90672"/>
                    <a:pt x="2836" y="90806"/>
                  </a:cubicBezTo>
                  <a:cubicBezTo>
                    <a:pt x="3036" y="90906"/>
                    <a:pt x="3103" y="91106"/>
                    <a:pt x="3203" y="91273"/>
                  </a:cubicBezTo>
                  <a:cubicBezTo>
                    <a:pt x="3403" y="91707"/>
                    <a:pt x="3637" y="92040"/>
                    <a:pt x="4070" y="92307"/>
                  </a:cubicBezTo>
                  <a:cubicBezTo>
                    <a:pt x="4404" y="92474"/>
                    <a:pt x="4738" y="92641"/>
                    <a:pt x="5038" y="92907"/>
                  </a:cubicBezTo>
                  <a:cubicBezTo>
                    <a:pt x="5205" y="93074"/>
                    <a:pt x="5605" y="93041"/>
                    <a:pt x="5672" y="93141"/>
                  </a:cubicBezTo>
                  <a:cubicBezTo>
                    <a:pt x="6139" y="93675"/>
                    <a:pt x="6939" y="93374"/>
                    <a:pt x="7373" y="93908"/>
                  </a:cubicBezTo>
                  <a:lnTo>
                    <a:pt x="7506" y="93908"/>
                  </a:lnTo>
                  <a:cubicBezTo>
                    <a:pt x="7544" y="93813"/>
                    <a:pt x="7571" y="93730"/>
                    <a:pt x="7606" y="93730"/>
                  </a:cubicBezTo>
                  <a:cubicBezTo>
                    <a:pt x="7632" y="93730"/>
                    <a:pt x="7663" y="93778"/>
                    <a:pt x="7706" y="93908"/>
                  </a:cubicBezTo>
                  <a:cubicBezTo>
                    <a:pt x="7729" y="93997"/>
                    <a:pt x="7825" y="94042"/>
                    <a:pt x="7897" y="94042"/>
                  </a:cubicBezTo>
                  <a:cubicBezTo>
                    <a:pt x="7933" y="94042"/>
                    <a:pt x="7962" y="94030"/>
                    <a:pt x="7973" y="94008"/>
                  </a:cubicBezTo>
                  <a:cubicBezTo>
                    <a:pt x="8047" y="93905"/>
                    <a:pt x="8102" y="93860"/>
                    <a:pt x="8148" y="93860"/>
                  </a:cubicBezTo>
                  <a:cubicBezTo>
                    <a:pt x="8206" y="93860"/>
                    <a:pt x="8251" y="93930"/>
                    <a:pt x="8307" y="94042"/>
                  </a:cubicBezTo>
                  <a:cubicBezTo>
                    <a:pt x="8351" y="94130"/>
                    <a:pt x="8425" y="94145"/>
                    <a:pt x="8500" y="94145"/>
                  </a:cubicBezTo>
                  <a:cubicBezTo>
                    <a:pt x="8537" y="94145"/>
                    <a:pt x="8574" y="94142"/>
                    <a:pt x="8607" y="94142"/>
                  </a:cubicBezTo>
                  <a:cubicBezTo>
                    <a:pt x="8685" y="94130"/>
                    <a:pt x="8763" y="94127"/>
                    <a:pt x="8841" y="94127"/>
                  </a:cubicBezTo>
                  <a:cubicBezTo>
                    <a:pt x="8996" y="94127"/>
                    <a:pt x="9152" y="94142"/>
                    <a:pt x="9308" y="94142"/>
                  </a:cubicBezTo>
                  <a:cubicBezTo>
                    <a:pt x="9967" y="94199"/>
                    <a:pt x="10577" y="94429"/>
                    <a:pt x="11222" y="94429"/>
                  </a:cubicBezTo>
                  <a:cubicBezTo>
                    <a:pt x="11328" y="94429"/>
                    <a:pt x="11435" y="94423"/>
                    <a:pt x="11542" y="94408"/>
                  </a:cubicBezTo>
                  <a:cubicBezTo>
                    <a:pt x="11609" y="94408"/>
                    <a:pt x="11709" y="94408"/>
                    <a:pt x="11709" y="94509"/>
                  </a:cubicBezTo>
                  <a:cubicBezTo>
                    <a:pt x="11667" y="94657"/>
                    <a:pt x="11672" y="94704"/>
                    <a:pt x="11698" y="94704"/>
                  </a:cubicBezTo>
                  <a:cubicBezTo>
                    <a:pt x="11744" y="94704"/>
                    <a:pt x="11859" y="94553"/>
                    <a:pt x="11897" y="94553"/>
                  </a:cubicBezTo>
                  <a:cubicBezTo>
                    <a:pt x="11905" y="94553"/>
                    <a:pt x="11909" y="94560"/>
                    <a:pt x="11909" y="94575"/>
                  </a:cubicBezTo>
                  <a:cubicBezTo>
                    <a:pt x="11959" y="94458"/>
                    <a:pt x="12026" y="94417"/>
                    <a:pt x="12101" y="94417"/>
                  </a:cubicBezTo>
                  <a:cubicBezTo>
                    <a:pt x="12176" y="94417"/>
                    <a:pt x="12260" y="94458"/>
                    <a:pt x="12343" y="94509"/>
                  </a:cubicBezTo>
                  <a:cubicBezTo>
                    <a:pt x="12392" y="94541"/>
                    <a:pt x="12446" y="94550"/>
                    <a:pt x="12503" y="94550"/>
                  </a:cubicBezTo>
                  <a:cubicBezTo>
                    <a:pt x="12570" y="94550"/>
                    <a:pt x="12640" y="94537"/>
                    <a:pt x="12707" y="94537"/>
                  </a:cubicBezTo>
                  <a:cubicBezTo>
                    <a:pt x="12815" y="94537"/>
                    <a:pt x="12914" y="94570"/>
                    <a:pt x="12977" y="94742"/>
                  </a:cubicBezTo>
                  <a:cubicBezTo>
                    <a:pt x="12977" y="94747"/>
                    <a:pt x="12979" y="94749"/>
                    <a:pt x="12982" y="94749"/>
                  </a:cubicBezTo>
                  <a:cubicBezTo>
                    <a:pt x="13004" y="94749"/>
                    <a:pt x="13086" y="94671"/>
                    <a:pt x="13144" y="94642"/>
                  </a:cubicBezTo>
                  <a:cubicBezTo>
                    <a:pt x="13295" y="94547"/>
                    <a:pt x="13447" y="94420"/>
                    <a:pt x="13593" y="94420"/>
                  </a:cubicBezTo>
                  <a:cubicBezTo>
                    <a:pt x="13703" y="94420"/>
                    <a:pt x="13810" y="94493"/>
                    <a:pt x="13911" y="94709"/>
                  </a:cubicBezTo>
                  <a:cubicBezTo>
                    <a:pt x="13911" y="94742"/>
                    <a:pt x="14044" y="94775"/>
                    <a:pt x="14078" y="94775"/>
                  </a:cubicBezTo>
                  <a:cubicBezTo>
                    <a:pt x="14178" y="94604"/>
                    <a:pt x="14302" y="94555"/>
                    <a:pt x="14436" y="94555"/>
                  </a:cubicBezTo>
                  <a:cubicBezTo>
                    <a:pt x="14613" y="94555"/>
                    <a:pt x="14807" y="94642"/>
                    <a:pt x="14978" y="94642"/>
                  </a:cubicBezTo>
                  <a:cubicBezTo>
                    <a:pt x="15109" y="94642"/>
                    <a:pt x="15178" y="94458"/>
                    <a:pt x="15314" y="94458"/>
                  </a:cubicBezTo>
                  <a:cubicBezTo>
                    <a:pt x="15352" y="94458"/>
                    <a:pt x="15395" y="94472"/>
                    <a:pt x="15445" y="94509"/>
                  </a:cubicBezTo>
                  <a:cubicBezTo>
                    <a:pt x="15746" y="94725"/>
                    <a:pt x="16071" y="94767"/>
                    <a:pt x="16404" y="94767"/>
                  </a:cubicBezTo>
                  <a:cubicBezTo>
                    <a:pt x="16613" y="94767"/>
                    <a:pt x="16825" y="94751"/>
                    <a:pt x="17035" y="94751"/>
                  </a:cubicBezTo>
                  <a:cubicBezTo>
                    <a:pt x="17162" y="94751"/>
                    <a:pt x="17288" y="94757"/>
                    <a:pt x="17413" y="94775"/>
                  </a:cubicBezTo>
                  <a:cubicBezTo>
                    <a:pt x="17687" y="94814"/>
                    <a:pt x="17972" y="94831"/>
                    <a:pt x="18255" y="94831"/>
                  </a:cubicBezTo>
                  <a:cubicBezTo>
                    <a:pt x="18455" y="94831"/>
                    <a:pt x="18654" y="94823"/>
                    <a:pt x="18848" y="94809"/>
                  </a:cubicBezTo>
                  <a:cubicBezTo>
                    <a:pt x="18903" y="94804"/>
                    <a:pt x="18960" y="94802"/>
                    <a:pt x="19017" y="94802"/>
                  </a:cubicBezTo>
                  <a:cubicBezTo>
                    <a:pt x="19242" y="94802"/>
                    <a:pt x="19477" y="94832"/>
                    <a:pt x="19676" y="94832"/>
                  </a:cubicBezTo>
                  <a:cubicBezTo>
                    <a:pt x="19764" y="94832"/>
                    <a:pt x="19845" y="94826"/>
                    <a:pt x="19915" y="94809"/>
                  </a:cubicBezTo>
                  <a:cubicBezTo>
                    <a:pt x="20113" y="94739"/>
                    <a:pt x="20316" y="94726"/>
                    <a:pt x="20519" y="94726"/>
                  </a:cubicBezTo>
                  <a:cubicBezTo>
                    <a:pt x="20638" y="94726"/>
                    <a:pt x="20757" y="94730"/>
                    <a:pt x="20876" y="94730"/>
                  </a:cubicBezTo>
                  <a:cubicBezTo>
                    <a:pt x="21137" y="94730"/>
                    <a:pt x="21397" y="94709"/>
                    <a:pt x="21650" y="94575"/>
                  </a:cubicBezTo>
                  <a:cubicBezTo>
                    <a:pt x="21697" y="94542"/>
                    <a:pt x="21743" y="94528"/>
                    <a:pt x="21788" y="94528"/>
                  </a:cubicBezTo>
                  <a:cubicBezTo>
                    <a:pt x="21956" y="94528"/>
                    <a:pt x="22117" y="94711"/>
                    <a:pt x="22312" y="94711"/>
                  </a:cubicBezTo>
                  <a:cubicBezTo>
                    <a:pt x="22325" y="94711"/>
                    <a:pt x="22337" y="94710"/>
                    <a:pt x="22350" y="94709"/>
                  </a:cubicBezTo>
                  <a:cubicBezTo>
                    <a:pt x="22763" y="94660"/>
                    <a:pt x="23159" y="94558"/>
                    <a:pt x="23563" y="94558"/>
                  </a:cubicBezTo>
                  <a:cubicBezTo>
                    <a:pt x="23713" y="94558"/>
                    <a:pt x="23864" y="94572"/>
                    <a:pt x="24018" y="94609"/>
                  </a:cubicBezTo>
                  <a:cubicBezTo>
                    <a:pt x="24161" y="94637"/>
                    <a:pt x="24206" y="94789"/>
                    <a:pt x="24322" y="94789"/>
                  </a:cubicBezTo>
                  <a:cubicBezTo>
                    <a:pt x="24341" y="94789"/>
                    <a:pt x="24361" y="94785"/>
                    <a:pt x="24385" y="94775"/>
                  </a:cubicBezTo>
                  <a:cubicBezTo>
                    <a:pt x="24558" y="94702"/>
                    <a:pt x="24729" y="94677"/>
                    <a:pt x="24898" y="94677"/>
                  </a:cubicBezTo>
                  <a:cubicBezTo>
                    <a:pt x="25294" y="94677"/>
                    <a:pt x="25680" y="94817"/>
                    <a:pt x="26065" y="94817"/>
                  </a:cubicBezTo>
                  <a:cubicBezTo>
                    <a:pt x="26116" y="94817"/>
                    <a:pt x="26168" y="94814"/>
                    <a:pt x="26220" y="94809"/>
                  </a:cubicBezTo>
                  <a:cubicBezTo>
                    <a:pt x="26333" y="94802"/>
                    <a:pt x="26446" y="94799"/>
                    <a:pt x="26560" y="94799"/>
                  </a:cubicBezTo>
                  <a:cubicBezTo>
                    <a:pt x="27012" y="94799"/>
                    <a:pt x="27461" y="94842"/>
                    <a:pt x="27888" y="94842"/>
                  </a:cubicBezTo>
                  <a:cubicBezTo>
                    <a:pt x="27954" y="94839"/>
                    <a:pt x="28021" y="94838"/>
                    <a:pt x="28088" y="94838"/>
                  </a:cubicBezTo>
                  <a:cubicBezTo>
                    <a:pt x="28480" y="94838"/>
                    <a:pt x="28871" y="94884"/>
                    <a:pt x="29263" y="94884"/>
                  </a:cubicBezTo>
                  <a:cubicBezTo>
                    <a:pt x="29505" y="94884"/>
                    <a:pt x="29747" y="94866"/>
                    <a:pt x="29989" y="94809"/>
                  </a:cubicBezTo>
                  <a:cubicBezTo>
                    <a:pt x="30112" y="94781"/>
                    <a:pt x="30236" y="94771"/>
                    <a:pt x="30359" y="94771"/>
                  </a:cubicBezTo>
                  <a:cubicBezTo>
                    <a:pt x="30769" y="94771"/>
                    <a:pt x="31181" y="94886"/>
                    <a:pt x="31607" y="94886"/>
                  </a:cubicBezTo>
                  <a:cubicBezTo>
                    <a:pt x="31679" y="94886"/>
                    <a:pt x="31751" y="94883"/>
                    <a:pt x="31824" y="94875"/>
                  </a:cubicBezTo>
                  <a:cubicBezTo>
                    <a:pt x="32057" y="94859"/>
                    <a:pt x="32299" y="94850"/>
                    <a:pt x="32545" y="94850"/>
                  </a:cubicBezTo>
                  <a:cubicBezTo>
                    <a:pt x="32791" y="94850"/>
                    <a:pt x="33041" y="94859"/>
                    <a:pt x="33291" y="94875"/>
                  </a:cubicBezTo>
                  <a:cubicBezTo>
                    <a:pt x="33646" y="94901"/>
                    <a:pt x="34001" y="94965"/>
                    <a:pt x="34355" y="94965"/>
                  </a:cubicBezTo>
                  <a:cubicBezTo>
                    <a:pt x="34468" y="94965"/>
                    <a:pt x="34580" y="94958"/>
                    <a:pt x="34692" y="94942"/>
                  </a:cubicBezTo>
                  <a:cubicBezTo>
                    <a:pt x="34868" y="94923"/>
                    <a:pt x="35044" y="94915"/>
                    <a:pt x="35220" y="94915"/>
                  </a:cubicBezTo>
                  <a:cubicBezTo>
                    <a:pt x="35645" y="94915"/>
                    <a:pt x="36069" y="94962"/>
                    <a:pt x="36494" y="95009"/>
                  </a:cubicBezTo>
                  <a:cubicBezTo>
                    <a:pt x="36532" y="95012"/>
                    <a:pt x="36570" y="95013"/>
                    <a:pt x="36609" y="95013"/>
                  </a:cubicBezTo>
                  <a:cubicBezTo>
                    <a:pt x="36836" y="95013"/>
                    <a:pt x="37072" y="94967"/>
                    <a:pt x="37304" y="94967"/>
                  </a:cubicBezTo>
                  <a:cubicBezTo>
                    <a:pt x="37447" y="94967"/>
                    <a:pt x="37590" y="94985"/>
                    <a:pt x="37728" y="95042"/>
                  </a:cubicBezTo>
                  <a:cubicBezTo>
                    <a:pt x="37761" y="95042"/>
                    <a:pt x="37795" y="95042"/>
                    <a:pt x="37828" y="95009"/>
                  </a:cubicBezTo>
                  <a:cubicBezTo>
                    <a:pt x="38328" y="94976"/>
                    <a:pt x="38829" y="94909"/>
                    <a:pt x="39296" y="94909"/>
                  </a:cubicBezTo>
                  <a:cubicBezTo>
                    <a:pt x="39429" y="94909"/>
                    <a:pt x="39563" y="94938"/>
                    <a:pt x="39696" y="94938"/>
                  </a:cubicBezTo>
                  <a:cubicBezTo>
                    <a:pt x="39763" y="94938"/>
                    <a:pt x="39829" y="94931"/>
                    <a:pt x="39896" y="94909"/>
                  </a:cubicBezTo>
                  <a:cubicBezTo>
                    <a:pt x="40330" y="94809"/>
                    <a:pt x="40797" y="94675"/>
                    <a:pt x="41264" y="94642"/>
                  </a:cubicBezTo>
                  <a:cubicBezTo>
                    <a:pt x="41998" y="94609"/>
                    <a:pt x="42498" y="94142"/>
                    <a:pt x="43098" y="93841"/>
                  </a:cubicBezTo>
                  <a:cubicBezTo>
                    <a:pt x="43599" y="93575"/>
                    <a:pt x="43999" y="93007"/>
                    <a:pt x="44466" y="92641"/>
                  </a:cubicBezTo>
                  <a:cubicBezTo>
                    <a:pt x="45433" y="91873"/>
                    <a:pt x="46134" y="90939"/>
                    <a:pt x="46568" y="89772"/>
                  </a:cubicBezTo>
                  <a:cubicBezTo>
                    <a:pt x="46901" y="88905"/>
                    <a:pt x="47068" y="88004"/>
                    <a:pt x="47168" y="87103"/>
                  </a:cubicBezTo>
                  <a:cubicBezTo>
                    <a:pt x="47201" y="86836"/>
                    <a:pt x="47468" y="86570"/>
                    <a:pt x="47401" y="86436"/>
                  </a:cubicBezTo>
                  <a:cubicBezTo>
                    <a:pt x="47235" y="86103"/>
                    <a:pt x="47468" y="85802"/>
                    <a:pt x="47401" y="85502"/>
                  </a:cubicBezTo>
                  <a:cubicBezTo>
                    <a:pt x="47301" y="85002"/>
                    <a:pt x="47735" y="84568"/>
                    <a:pt x="47502" y="84101"/>
                  </a:cubicBezTo>
                  <a:cubicBezTo>
                    <a:pt x="47368" y="83868"/>
                    <a:pt x="47168" y="83634"/>
                    <a:pt x="47368" y="83434"/>
                  </a:cubicBezTo>
                  <a:cubicBezTo>
                    <a:pt x="47502" y="83267"/>
                    <a:pt x="47435" y="83167"/>
                    <a:pt x="47468" y="83034"/>
                  </a:cubicBezTo>
                  <a:cubicBezTo>
                    <a:pt x="47668" y="82433"/>
                    <a:pt x="47068" y="81799"/>
                    <a:pt x="47502" y="81166"/>
                  </a:cubicBezTo>
                  <a:cubicBezTo>
                    <a:pt x="47502" y="81132"/>
                    <a:pt x="47468" y="81032"/>
                    <a:pt x="47435" y="80999"/>
                  </a:cubicBezTo>
                  <a:cubicBezTo>
                    <a:pt x="47168" y="80832"/>
                    <a:pt x="47235" y="80532"/>
                    <a:pt x="47301" y="80365"/>
                  </a:cubicBezTo>
                  <a:cubicBezTo>
                    <a:pt x="47535" y="79698"/>
                    <a:pt x="47301" y="78997"/>
                    <a:pt x="47335" y="78297"/>
                  </a:cubicBezTo>
                  <a:cubicBezTo>
                    <a:pt x="47368" y="77496"/>
                    <a:pt x="47301" y="76629"/>
                    <a:pt x="47335" y="75795"/>
                  </a:cubicBezTo>
                  <a:cubicBezTo>
                    <a:pt x="47335" y="75428"/>
                    <a:pt x="47301" y="75061"/>
                    <a:pt x="47535" y="74761"/>
                  </a:cubicBezTo>
                  <a:cubicBezTo>
                    <a:pt x="47101" y="74361"/>
                    <a:pt x="47335" y="73927"/>
                    <a:pt x="47401" y="73460"/>
                  </a:cubicBezTo>
                  <a:cubicBezTo>
                    <a:pt x="47435" y="72893"/>
                    <a:pt x="47335" y="72326"/>
                    <a:pt x="47401" y="71726"/>
                  </a:cubicBezTo>
                  <a:cubicBezTo>
                    <a:pt x="47468" y="71092"/>
                    <a:pt x="47235" y="70425"/>
                    <a:pt x="47301" y="69757"/>
                  </a:cubicBezTo>
                  <a:cubicBezTo>
                    <a:pt x="47335" y="69624"/>
                    <a:pt x="47468" y="69391"/>
                    <a:pt x="47335" y="69257"/>
                  </a:cubicBezTo>
                  <a:cubicBezTo>
                    <a:pt x="47001" y="68924"/>
                    <a:pt x="47435" y="68557"/>
                    <a:pt x="47201" y="68190"/>
                  </a:cubicBezTo>
                  <a:cubicBezTo>
                    <a:pt x="47135" y="68090"/>
                    <a:pt x="47301" y="67756"/>
                    <a:pt x="47168" y="67556"/>
                  </a:cubicBezTo>
                  <a:cubicBezTo>
                    <a:pt x="46968" y="67256"/>
                    <a:pt x="47468" y="66955"/>
                    <a:pt x="47135" y="66722"/>
                  </a:cubicBezTo>
                  <a:cubicBezTo>
                    <a:pt x="47668" y="66722"/>
                    <a:pt x="47068" y="66222"/>
                    <a:pt x="47368" y="66122"/>
                  </a:cubicBezTo>
                  <a:cubicBezTo>
                    <a:pt x="47135" y="65454"/>
                    <a:pt x="47301" y="64754"/>
                    <a:pt x="47301" y="64087"/>
                  </a:cubicBezTo>
                  <a:cubicBezTo>
                    <a:pt x="47301" y="63386"/>
                    <a:pt x="47301" y="62652"/>
                    <a:pt x="47301" y="61919"/>
                  </a:cubicBezTo>
                  <a:cubicBezTo>
                    <a:pt x="47301" y="61218"/>
                    <a:pt x="47301" y="60518"/>
                    <a:pt x="47301" y="59784"/>
                  </a:cubicBezTo>
                  <a:cubicBezTo>
                    <a:pt x="47335" y="59483"/>
                    <a:pt x="47468" y="59083"/>
                    <a:pt x="47335" y="58850"/>
                  </a:cubicBezTo>
                  <a:cubicBezTo>
                    <a:pt x="47101" y="58316"/>
                    <a:pt x="47201" y="57716"/>
                    <a:pt x="47268" y="57282"/>
                  </a:cubicBezTo>
                  <a:cubicBezTo>
                    <a:pt x="47401" y="56681"/>
                    <a:pt x="47368" y="56081"/>
                    <a:pt x="47335" y="55547"/>
                  </a:cubicBezTo>
                  <a:cubicBezTo>
                    <a:pt x="47301" y="54880"/>
                    <a:pt x="47502" y="54213"/>
                    <a:pt x="47401" y="53546"/>
                  </a:cubicBezTo>
                  <a:cubicBezTo>
                    <a:pt x="47368" y="53412"/>
                    <a:pt x="47201" y="53246"/>
                    <a:pt x="47335" y="53079"/>
                  </a:cubicBezTo>
                  <a:cubicBezTo>
                    <a:pt x="47568" y="52679"/>
                    <a:pt x="47468" y="52245"/>
                    <a:pt x="47502" y="51845"/>
                  </a:cubicBezTo>
                  <a:cubicBezTo>
                    <a:pt x="47502" y="51678"/>
                    <a:pt x="47201" y="51644"/>
                    <a:pt x="47301" y="51478"/>
                  </a:cubicBezTo>
                  <a:cubicBezTo>
                    <a:pt x="47435" y="51244"/>
                    <a:pt x="47401" y="51077"/>
                    <a:pt x="47435" y="50844"/>
                  </a:cubicBezTo>
                  <a:cubicBezTo>
                    <a:pt x="47468" y="50277"/>
                    <a:pt x="47201" y="49710"/>
                    <a:pt x="47435" y="49143"/>
                  </a:cubicBezTo>
                  <a:cubicBezTo>
                    <a:pt x="47468" y="49076"/>
                    <a:pt x="47468" y="48976"/>
                    <a:pt x="47401" y="48876"/>
                  </a:cubicBezTo>
                  <a:cubicBezTo>
                    <a:pt x="47235" y="48642"/>
                    <a:pt x="47235" y="48375"/>
                    <a:pt x="47301" y="48075"/>
                  </a:cubicBezTo>
                  <a:cubicBezTo>
                    <a:pt x="47368" y="47675"/>
                    <a:pt x="47401" y="47208"/>
                    <a:pt x="47335" y="46841"/>
                  </a:cubicBezTo>
                  <a:cubicBezTo>
                    <a:pt x="47268" y="46474"/>
                    <a:pt x="47468" y="46141"/>
                    <a:pt x="47368" y="45774"/>
                  </a:cubicBezTo>
                  <a:cubicBezTo>
                    <a:pt x="47201" y="45240"/>
                    <a:pt x="47502" y="44673"/>
                    <a:pt x="47468" y="44106"/>
                  </a:cubicBezTo>
                  <a:cubicBezTo>
                    <a:pt x="47401" y="43372"/>
                    <a:pt x="47435" y="42605"/>
                    <a:pt x="47401" y="41871"/>
                  </a:cubicBezTo>
                  <a:cubicBezTo>
                    <a:pt x="47368" y="40770"/>
                    <a:pt x="47535" y="39669"/>
                    <a:pt x="47368" y="38602"/>
                  </a:cubicBezTo>
                  <a:cubicBezTo>
                    <a:pt x="47235" y="37668"/>
                    <a:pt x="47468" y="36700"/>
                    <a:pt x="47268" y="35766"/>
                  </a:cubicBezTo>
                  <a:cubicBezTo>
                    <a:pt x="47168" y="35400"/>
                    <a:pt x="47335" y="35099"/>
                    <a:pt x="47268" y="34732"/>
                  </a:cubicBezTo>
                  <a:cubicBezTo>
                    <a:pt x="47135" y="34165"/>
                    <a:pt x="47335" y="33532"/>
                    <a:pt x="47068" y="32964"/>
                  </a:cubicBezTo>
                  <a:cubicBezTo>
                    <a:pt x="47035" y="32898"/>
                    <a:pt x="47101" y="32798"/>
                    <a:pt x="47168" y="32764"/>
                  </a:cubicBezTo>
                  <a:cubicBezTo>
                    <a:pt x="47335" y="32631"/>
                    <a:pt x="47301" y="32531"/>
                    <a:pt x="47201" y="32397"/>
                  </a:cubicBezTo>
                  <a:cubicBezTo>
                    <a:pt x="47068" y="32197"/>
                    <a:pt x="47101" y="31997"/>
                    <a:pt x="47068" y="31764"/>
                  </a:cubicBezTo>
                  <a:cubicBezTo>
                    <a:pt x="47035" y="31163"/>
                    <a:pt x="47235" y="30563"/>
                    <a:pt x="47101" y="29962"/>
                  </a:cubicBezTo>
                  <a:cubicBezTo>
                    <a:pt x="47035" y="29695"/>
                    <a:pt x="47235" y="29429"/>
                    <a:pt x="47168" y="29162"/>
                  </a:cubicBezTo>
                  <a:cubicBezTo>
                    <a:pt x="46968" y="28294"/>
                    <a:pt x="47001" y="27394"/>
                    <a:pt x="47001" y="26527"/>
                  </a:cubicBezTo>
                  <a:cubicBezTo>
                    <a:pt x="47001" y="25859"/>
                    <a:pt x="47035" y="25192"/>
                    <a:pt x="47001" y="24492"/>
                  </a:cubicBezTo>
                  <a:cubicBezTo>
                    <a:pt x="47001" y="24125"/>
                    <a:pt x="46868" y="23624"/>
                    <a:pt x="46934" y="23358"/>
                  </a:cubicBezTo>
                  <a:cubicBezTo>
                    <a:pt x="47101" y="22957"/>
                    <a:pt x="47101" y="22524"/>
                    <a:pt x="47068" y="22190"/>
                  </a:cubicBezTo>
                  <a:cubicBezTo>
                    <a:pt x="46968" y="21156"/>
                    <a:pt x="47001" y="20122"/>
                    <a:pt x="47001" y="19121"/>
                  </a:cubicBezTo>
                  <a:cubicBezTo>
                    <a:pt x="47035" y="18254"/>
                    <a:pt x="47101" y="17420"/>
                    <a:pt x="47135" y="16553"/>
                  </a:cubicBezTo>
                  <a:cubicBezTo>
                    <a:pt x="47201" y="15752"/>
                    <a:pt x="47135" y="14851"/>
                    <a:pt x="47068" y="14018"/>
                  </a:cubicBezTo>
                  <a:cubicBezTo>
                    <a:pt x="47035" y="13217"/>
                    <a:pt x="47135" y="12383"/>
                    <a:pt x="46934" y="11616"/>
                  </a:cubicBezTo>
                  <a:cubicBezTo>
                    <a:pt x="46801" y="11015"/>
                    <a:pt x="47135" y="10382"/>
                    <a:pt x="46701" y="9848"/>
                  </a:cubicBezTo>
                  <a:cubicBezTo>
                    <a:pt x="47035" y="9514"/>
                    <a:pt x="46801" y="9181"/>
                    <a:pt x="46668" y="8847"/>
                  </a:cubicBezTo>
                  <a:cubicBezTo>
                    <a:pt x="46568" y="8514"/>
                    <a:pt x="46668" y="8147"/>
                    <a:pt x="46601" y="7746"/>
                  </a:cubicBezTo>
                  <a:cubicBezTo>
                    <a:pt x="46501" y="7379"/>
                    <a:pt x="46534" y="6946"/>
                    <a:pt x="46434" y="6546"/>
                  </a:cubicBezTo>
                  <a:cubicBezTo>
                    <a:pt x="46267" y="5878"/>
                    <a:pt x="46367" y="5178"/>
                    <a:pt x="45834" y="4611"/>
                  </a:cubicBezTo>
                  <a:cubicBezTo>
                    <a:pt x="45533" y="4311"/>
                    <a:pt x="45533" y="3777"/>
                    <a:pt x="45200" y="3410"/>
                  </a:cubicBezTo>
                  <a:cubicBezTo>
                    <a:pt x="44499" y="2543"/>
                    <a:pt x="43632" y="1942"/>
                    <a:pt x="42631" y="1475"/>
                  </a:cubicBezTo>
                  <a:cubicBezTo>
                    <a:pt x="41364" y="908"/>
                    <a:pt x="40030" y="675"/>
                    <a:pt x="38662" y="575"/>
                  </a:cubicBezTo>
                  <a:cubicBezTo>
                    <a:pt x="37736" y="500"/>
                    <a:pt x="36811" y="462"/>
                    <a:pt x="35885" y="462"/>
                  </a:cubicBezTo>
                  <a:cubicBezTo>
                    <a:pt x="35576" y="462"/>
                    <a:pt x="35268" y="466"/>
                    <a:pt x="34959" y="475"/>
                  </a:cubicBezTo>
                  <a:cubicBezTo>
                    <a:pt x="33825" y="475"/>
                    <a:pt x="32724" y="274"/>
                    <a:pt x="31590" y="174"/>
                  </a:cubicBezTo>
                  <a:cubicBezTo>
                    <a:pt x="30870" y="117"/>
                    <a:pt x="30150" y="34"/>
                    <a:pt x="29430" y="34"/>
                  </a:cubicBezTo>
                  <a:cubicBezTo>
                    <a:pt x="29316" y="34"/>
                    <a:pt x="29202" y="36"/>
                    <a:pt x="29088" y="41"/>
                  </a:cubicBezTo>
                  <a:cubicBezTo>
                    <a:pt x="28952" y="46"/>
                    <a:pt x="28816" y="48"/>
                    <a:pt x="28680" y="48"/>
                  </a:cubicBezTo>
                  <a:cubicBezTo>
                    <a:pt x="28025" y="48"/>
                    <a:pt x="27383" y="1"/>
                    <a:pt x="26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987051" y="2111825"/>
              <a:ext cx="1901342" cy="2438850"/>
            </a:xfrm>
            <a:custGeom>
              <a:avLst/>
              <a:gdLst/>
              <a:ahLst/>
              <a:cxnLst/>
              <a:rect l="l" t="t" r="r" b="b"/>
              <a:pathLst>
                <a:path w="50370" h="97554" extrusionOk="0">
                  <a:moveTo>
                    <a:pt x="28162" y="1264"/>
                  </a:moveTo>
                  <a:cubicBezTo>
                    <a:pt x="28817" y="1264"/>
                    <a:pt x="29459" y="1312"/>
                    <a:pt x="30114" y="1312"/>
                  </a:cubicBezTo>
                  <a:cubicBezTo>
                    <a:pt x="30250" y="1312"/>
                    <a:pt x="30386" y="1309"/>
                    <a:pt x="30522" y="1305"/>
                  </a:cubicBezTo>
                  <a:cubicBezTo>
                    <a:pt x="30636" y="1300"/>
                    <a:pt x="30750" y="1298"/>
                    <a:pt x="30864" y="1298"/>
                  </a:cubicBezTo>
                  <a:cubicBezTo>
                    <a:pt x="31584" y="1298"/>
                    <a:pt x="32304" y="1380"/>
                    <a:pt x="33024" y="1438"/>
                  </a:cubicBezTo>
                  <a:cubicBezTo>
                    <a:pt x="34158" y="1538"/>
                    <a:pt x="35259" y="1738"/>
                    <a:pt x="36393" y="1738"/>
                  </a:cubicBezTo>
                  <a:cubicBezTo>
                    <a:pt x="36702" y="1730"/>
                    <a:pt x="37010" y="1726"/>
                    <a:pt x="37319" y="1726"/>
                  </a:cubicBezTo>
                  <a:cubicBezTo>
                    <a:pt x="38245" y="1726"/>
                    <a:pt x="39170" y="1763"/>
                    <a:pt x="40096" y="1838"/>
                  </a:cubicBezTo>
                  <a:cubicBezTo>
                    <a:pt x="41430" y="1938"/>
                    <a:pt x="42798" y="2172"/>
                    <a:pt x="44065" y="2739"/>
                  </a:cubicBezTo>
                  <a:cubicBezTo>
                    <a:pt x="45066" y="3206"/>
                    <a:pt x="45933" y="3806"/>
                    <a:pt x="46634" y="4674"/>
                  </a:cubicBezTo>
                  <a:cubicBezTo>
                    <a:pt x="46967" y="5041"/>
                    <a:pt x="46967" y="5574"/>
                    <a:pt x="47268" y="5875"/>
                  </a:cubicBezTo>
                  <a:cubicBezTo>
                    <a:pt x="47801" y="6442"/>
                    <a:pt x="47701" y="7142"/>
                    <a:pt x="47868" y="7809"/>
                  </a:cubicBezTo>
                  <a:cubicBezTo>
                    <a:pt x="47968" y="8210"/>
                    <a:pt x="47935" y="8643"/>
                    <a:pt x="48002" y="9010"/>
                  </a:cubicBezTo>
                  <a:cubicBezTo>
                    <a:pt x="48102" y="9377"/>
                    <a:pt x="48002" y="9777"/>
                    <a:pt x="48102" y="10111"/>
                  </a:cubicBezTo>
                  <a:cubicBezTo>
                    <a:pt x="48235" y="10444"/>
                    <a:pt x="48469" y="10778"/>
                    <a:pt x="48135" y="11112"/>
                  </a:cubicBezTo>
                  <a:cubicBezTo>
                    <a:pt x="48569" y="11645"/>
                    <a:pt x="48235" y="12279"/>
                    <a:pt x="48368" y="12880"/>
                  </a:cubicBezTo>
                  <a:cubicBezTo>
                    <a:pt x="48535" y="13647"/>
                    <a:pt x="48469" y="14481"/>
                    <a:pt x="48502" y="15281"/>
                  </a:cubicBezTo>
                  <a:cubicBezTo>
                    <a:pt x="48569" y="16115"/>
                    <a:pt x="48635" y="17016"/>
                    <a:pt x="48569" y="17816"/>
                  </a:cubicBezTo>
                  <a:cubicBezTo>
                    <a:pt x="48535" y="18684"/>
                    <a:pt x="48469" y="19518"/>
                    <a:pt x="48435" y="20385"/>
                  </a:cubicBezTo>
                  <a:cubicBezTo>
                    <a:pt x="48435" y="21386"/>
                    <a:pt x="48368" y="22420"/>
                    <a:pt x="48502" y="23454"/>
                  </a:cubicBezTo>
                  <a:cubicBezTo>
                    <a:pt x="48535" y="23787"/>
                    <a:pt x="48535" y="24221"/>
                    <a:pt x="48368" y="24621"/>
                  </a:cubicBezTo>
                  <a:cubicBezTo>
                    <a:pt x="48268" y="24888"/>
                    <a:pt x="48402" y="25389"/>
                    <a:pt x="48435" y="25755"/>
                  </a:cubicBezTo>
                  <a:cubicBezTo>
                    <a:pt x="48435" y="26456"/>
                    <a:pt x="48435" y="27123"/>
                    <a:pt x="48435" y="27790"/>
                  </a:cubicBezTo>
                  <a:cubicBezTo>
                    <a:pt x="48435" y="28658"/>
                    <a:pt x="48368" y="29558"/>
                    <a:pt x="48602" y="30425"/>
                  </a:cubicBezTo>
                  <a:cubicBezTo>
                    <a:pt x="48669" y="30692"/>
                    <a:pt x="48469" y="30959"/>
                    <a:pt x="48535" y="31226"/>
                  </a:cubicBezTo>
                  <a:cubicBezTo>
                    <a:pt x="48669" y="31826"/>
                    <a:pt x="48469" y="32427"/>
                    <a:pt x="48502" y="33027"/>
                  </a:cubicBezTo>
                  <a:cubicBezTo>
                    <a:pt x="48535" y="33261"/>
                    <a:pt x="48502" y="33461"/>
                    <a:pt x="48635" y="33661"/>
                  </a:cubicBezTo>
                  <a:cubicBezTo>
                    <a:pt x="48702" y="33795"/>
                    <a:pt x="48735" y="33895"/>
                    <a:pt x="48602" y="34028"/>
                  </a:cubicBezTo>
                  <a:cubicBezTo>
                    <a:pt x="48535" y="34061"/>
                    <a:pt x="48469" y="34161"/>
                    <a:pt x="48502" y="34228"/>
                  </a:cubicBezTo>
                  <a:cubicBezTo>
                    <a:pt x="48769" y="34795"/>
                    <a:pt x="48535" y="35429"/>
                    <a:pt x="48669" y="35996"/>
                  </a:cubicBezTo>
                  <a:cubicBezTo>
                    <a:pt x="48769" y="36363"/>
                    <a:pt x="48602" y="36663"/>
                    <a:pt x="48669" y="37030"/>
                  </a:cubicBezTo>
                  <a:cubicBezTo>
                    <a:pt x="48869" y="37964"/>
                    <a:pt x="48669" y="38932"/>
                    <a:pt x="48802" y="39866"/>
                  </a:cubicBezTo>
                  <a:cubicBezTo>
                    <a:pt x="48936" y="40933"/>
                    <a:pt x="48802" y="42034"/>
                    <a:pt x="48835" y="43135"/>
                  </a:cubicBezTo>
                  <a:cubicBezTo>
                    <a:pt x="48869" y="43868"/>
                    <a:pt x="48835" y="44636"/>
                    <a:pt x="48869" y="45369"/>
                  </a:cubicBezTo>
                  <a:cubicBezTo>
                    <a:pt x="48902" y="45937"/>
                    <a:pt x="48635" y="46504"/>
                    <a:pt x="48802" y="47037"/>
                  </a:cubicBezTo>
                  <a:cubicBezTo>
                    <a:pt x="48902" y="47404"/>
                    <a:pt x="48702" y="47738"/>
                    <a:pt x="48769" y="48105"/>
                  </a:cubicBezTo>
                  <a:cubicBezTo>
                    <a:pt x="48835" y="48472"/>
                    <a:pt x="48802" y="48939"/>
                    <a:pt x="48735" y="49339"/>
                  </a:cubicBezTo>
                  <a:cubicBezTo>
                    <a:pt x="48669" y="49639"/>
                    <a:pt x="48669" y="49906"/>
                    <a:pt x="48835" y="50140"/>
                  </a:cubicBezTo>
                  <a:cubicBezTo>
                    <a:pt x="48902" y="50240"/>
                    <a:pt x="48902" y="50340"/>
                    <a:pt x="48869" y="50406"/>
                  </a:cubicBezTo>
                  <a:cubicBezTo>
                    <a:pt x="48602" y="50973"/>
                    <a:pt x="48869" y="51541"/>
                    <a:pt x="48869" y="52108"/>
                  </a:cubicBezTo>
                  <a:cubicBezTo>
                    <a:pt x="48835" y="52341"/>
                    <a:pt x="48869" y="52508"/>
                    <a:pt x="48735" y="52741"/>
                  </a:cubicBezTo>
                  <a:cubicBezTo>
                    <a:pt x="48635" y="52908"/>
                    <a:pt x="48936" y="52942"/>
                    <a:pt x="48936" y="53108"/>
                  </a:cubicBezTo>
                  <a:cubicBezTo>
                    <a:pt x="48869" y="53509"/>
                    <a:pt x="49002" y="53942"/>
                    <a:pt x="48735" y="54309"/>
                  </a:cubicBezTo>
                  <a:cubicBezTo>
                    <a:pt x="48635" y="54476"/>
                    <a:pt x="48802" y="54676"/>
                    <a:pt x="48802" y="54776"/>
                  </a:cubicBezTo>
                  <a:cubicBezTo>
                    <a:pt x="48936" y="55477"/>
                    <a:pt x="48702" y="56144"/>
                    <a:pt x="48769" y="56811"/>
                  </a:cubicBezTo>
                  <a:cubicBezTo>
                    <a:pt x="48802" y="57345"/>
                    <a:pt x="48835" y="57945"/>
                    <a:pt x="48702" y="58546"/>
                  </a:cubicBezTo>
                  <a:cubicBezTo>
                    <a:pt x="48602" y="58979"/>
                    <a:pt x="48535" y="59580"/>
                    <a:pt x="48769" y="60113"/>
                  </a:cubicBezTo>
                  <a:cubicBezTo>
                    <a:pt x="48902" y="60347"/>
                    <a:pt x="48769" y="60747"/>
                    <a:pt x="48735" y="61047"/>
                  </a:cubicBezTo>
                  <a:cubicBezTo>
                    <a:pt x="48702" y="61781"/>
                    <a:pt x="48735" y="62482"/>
                    <a:pt x="48735" y="63182"/>
                  </a:cubicBezTo>
                  <a:cubicBezTo>
                    <a:pt x="48735" y="63916"/>
                    <a:pt x="48735" y="64650"/>
                    <a:pt x="48735" y="65350"/>
                  </a:cubicBezTo>
                  <a:cubicBezTo>
                    <a:pt x="48735" y="66018"/>
                    <a:pt x="48569" y="66718"/>
                    <a:pt x="48802" y="67385"/>
                  </a:cubicBezTo>
                  <a:cubicBezTo>
                    <a:pt x="48512" y="67482"/>
                    <a:pt x="49065" y="67954"/>
                    <a:pt x="48617" y="67954"/>
                  </a:cubicBezTo>
                  <a:cubicBezTo>
                    <a:pt x="48602" y="67954"/>
                    <a:pt x="48586" y="67953"/>
                    <a:pt x="48569" y="67952"/>
                  </a:cubicBezTo>
                  <a:lnTo>
                    <a:pt x="48569" y="67952"/>
                  </a:lnTo>
                  <a:cubicBezTo>
                    <a:pt x="48902" y="68219"/>
                    <a:pt x="48402" y="68519"/>
                    <a:pt x="48602" y="68820"/>
                  </a:cubicBezTo>
                  <a:cubicBezTo>
                    <a:pt x="48735" y="69020"/>
                    <a:pt x="48569" y="69353"/>
                    <a:pt x="48635" y="69453"/>
                  </a:cubicBezTo>
                  <a:cubicBezTo>
                    <a:pt x="48869" y="69820"/>
                    <a:pt x="48435" y="70187"/>
                    <a:pt x="48769" y="70487"/>
                  </a:cubicBezTo>
                  <a:cubicBezTo>
                    <a:pt x="48902" y="70654"/>
                    <a:pt x="48769" y="70888"/>
                    <a:pt x="48735" y="71021"/>
                  </a:cubicBezTo>
                  <a:cubicBezTo>
                    <a:pt x="48669" y="71688"/>
                    <a:pt x="48902" y="72355"/>
                    <a:pt x="48835" y="72989"/>
                  </a:cubicBezTo>
                  <a:cubicBezTo>
                    <a:pt x="48769" y="73590"/>
                    <a:pt x="48869" y="74157"/>
                    <a:pt x="48802" y="74724"/>
                  </a:cubicBezTo>
                  <a:cubicBezTo>
                    <a:pt x="48769" y="75191"/>
                    <a:pt x="48502" y="75624"/>
                    <a:pt x="48969" y="76025"/>
                  </a:cubicBezTo>
                  <a:cubicBezTo>
                    <a:pt x="48702" y="76325"/>
                    <a:pt x="48769" y="76692"/>
                    <a:pt x="48769" y="77059"/>
                  </a:cubicBezTo>
                  <a:cubicBezTo>
                    <a:pt x="48735" y="77893"/>
                    <a:pt x="48802" y="78727"/>
                    <a:pt x="48769" y="79561"/>
                  </a:cubicBezTo>
                  <a:cubicBezTo>
                    <a:pt x="48735" y="80261"/>
                    <a:pt x="48969" y="80962"/>
                    <a:pt x="48735" y="81629"/>
                  </a:cubicBezTo>
                  <a:cubicBezTo>
                    <a:pt x="48669" y="81796"/>
                    <a:pt x="48602" y="82096"/>
                    <a:pt x="48835" y="82263"/>
                  </a:cubicBezTo>
                  <a:cubicBezTo>
                    <a:pt x="48902" y="82296"/>
                    <a:pt x="48936" y="82396"/>
                    <a:pt x="48902" y="82429"/>
                  </a:cubicBezTo>
                  <a:cubicBezTo>
                    <a:pt x="48469" y="83063"/>
                    <a:pt x="49102" y="83697"/>
                    <a:pt x="48902" y="84297"/>
                  </a:cubicBezTo>
                  <a:cubicBezTo>
                    <a:pt x="48869" y="84431"/>
                    <a:pt x="48936" y="84531"/>
                    <a:pt x="48802" y="84664"/>
                  </a:cubicBezTo>
                  <a:cubicBezTo>
                    <a:pt x="48602" y="84898"/>
                    <a:pt x="48802" y="85131"/>
                    <a:pt x="48902" y="85365"/>
                  </a:cubicBezTo>
                  <a:cubicBezTo>
                    <a:pt x="49169" y="85832"/>
                    <a:pt x="48735" y="86265"/>
                    <a:pt x="48835" y="86766"/>
                  </a:cubicBezTo>
                  <a:cubicBezTo>
                    <a:pt x="48902" y="87066"/>
                    <a:pt x="48669" y="87366"/>
                    <a:pt x="48835" y="87700"/>
                  </a:cubicBezTo>
                  <a:cubicBezTo>
                    <a:pt x="48902" y="87833"/>
                    <a:pt x="48635" y="88100"/>
                    <a:pt x="48602" y="88367"/>
                  </a:cubicBezTo>
                  <a:cubicBezTo>
                    <a:pt x="48502" y="89268"/>
                    <a:pt x="48335" y="90168"/>
                    <a:pt x="48002" y="91036"/>
                  </a:cubicBezTo>
                  <a:cubicBezTo>
                    <a:pt x="47568" y="92203"/>
                    <a:pt x="46867" y="93137"/>
                    <a:pt x="45900" y="93904"/>
                  </a:cubicBezTo>
                  <a:cubicBezTo>
                    <a:pt x="45433" y="94271"/>
                    <a:pt x="45033" y="94838"/>
                    <a:pt x="44532" y="95105"/>
                  </a:cubicBezTo>
                  <a:cubicBezTo>
                    <a:pt x="43932" y="95405"/>
                    <a:pt x="43432" y="95872"/>
                    <a:pt x="42698" y="95906"/>
                  </a:cubicBezTo>
                  <a:cubicBezTo>
                    <a:pt x="42231" y="95939"/>
                    <a:pt x="41764" y="96072"/>
                    <a:pt x="41330" y="96173"/>
                  </a:cubicBezTo>
                  <a:cubicBezTo>
                    <a:pt x="41263" y="96195"/>
                    <a:pt x="41197" y="96202"/>
                    <a:pt x="41130" y="96202"/>
                  </a:cubicBezTo>
                  <a:cubicBezTo>
                    <a:pt x="40997" y="96202"/>
                    <a:pt x="40863" y="96173"/>
                    <a:pt x="40730" y="96173"/>
                  </a:cubicBezTo>
                  <a:cubicBezTo>
                    <a:pt x="40263" y="96173"/>
                    <a:pt x="39762" y="96239"/>
                    <a:pt x="39262" y="96273"/>
                  </a:cubicBezTo>
                  <a:cubicBezTo>
                    <a:pt x="39229" y="96306"/>
                    <a:pt x="39195" y="96306"/>
                    <a:pt x="39162" y="96306"/>
                  </a:cubicBezTo>
                  <a:cubicBezTo>
                    <a:pt x="39024" y="96248"/>
                    <a:pt x="38881" y="96231"/>
                    <a:pt x="38738" y="96231"/>
                  </a:cubicBezTo>
                  <a:cubicBezTo>
                    <a:pt x="38506" y="96231"/>
                    <a:pt x="38270" y="96277"/>
                    <a:pt x="38043" y="96277"/>
                  </a:cubicBezTo>
                  <a:cubicBezTo>
                    <a:pt x="38004" y="96277"/>
                    <a:pt x="37966" y="96276"/>
                    <a:pt x="37928" y="96273"/>
                  </a:cubicBezTo>
                  <a:cubicBezTo>
                    <a:pt x="37503" y="96225"/>
                    <a:pt x="37079" y="96178"/>
                    <a:pt x="36654" y="96178"/>
                  </a:cubicBezTo>
                  <a:cubicBezTo>
                    <a:pt x="36478" y="96178"/>
                    <a:pt x="36302" y="96186"/>
                    <a:pt x="36126" y="96206"/>
                  </a:cubicBezTo>
                  <a:cubicBezTo>
                    <a:pt x="36022" y="96222"/>
                    <a:pt x="35914" y="96228"/>
                    <a:pt x="35803" y="96228"/>
                  </a:cubicBezTo>
                  <a:cubicBezTo>
                    <a:pt x="35454" y="96228"/>
                    <a:pt x="35080" y="96164"/>
                    <a:pt x="34725" y="96139"/>
                  </a:cubicBezTo>
                  <a:cubicBezTo>
                    <a:pt x="34475" y="96122"/>
                    <a:pt x="34225" y="96114"/>
                    <a:pt x="33979" y="96114"/>
                  </a:cubicBezTo>
                  <a:cubicBezTo>
                    <a:pt x="33733" y="96114"/>
                    <a:pt x="33491" y="96122"/>
                    <a:pt x="33258" y="96139"/>
                  </a:cubicBezTo>
                  <a:cubicBezTo>
                    <a:pt x="33185" y="96147"/>
                    <a:pt x="33113" y="96150"/>
                    <a:pt x="33041" y="96150"/>
                  </a:cubicBezTo>
                  <a:cubicBezTo>
                    <a:pt x="32615" y="96150"/>
                    <a:pt x="32203" y="96035"/>
                    <a:pt x="31793" y="96035"/>
                  </a:cubicBezTo>
                  <a:cubicBezTo>
                    <a:pt x="31670" y="96035"/>
                    <a:pt x="31546" y="96045"/>
                    <a:pt x="31423" y="96072"/>
                  </a:cubicBezTo>
                  <a:cubicBezTo>
                    <a:pt x="31181" y="96130"/>
                    <a:pt x="30939" y="96148"/>
                    <a:pt x="30697" y="96148"/>
                  </a:cubicBezTo>
                  <a:cubicBezTo>
                    <a:pt x="30305" y="96148"/>
                    <a:pt x="29914" y="96101"/>
                    <a:pt x="29522" y="96101"/>
                  </a:cubicBezTo>
                  <a:cubicBezTo>
                    <a:pt x="29455" y="96101"/>
                    <a:pt x="29388" y="96103"/>
                    <a:pt x="29322" y="96106"/>
                  </a:cubicBezTo>
                  <a:cubicBezTo>
                    <a:pt x="28895" y="96106"/>
                    <a:pt x="28446" y="96063"/>
                    <a:pt x="27994" y="96063"/>
                  </a:cubicBezTo>
                  <a:cubicBezTo>
                    <a:pt x="27880" y="96063"/>
                    <a:pt x="27767" y="96066"/>
                    <a:pt x="27654" y="96072"/>
                  </a:cubicBezTo>
                  <a:cubicBezTo>
                    <a:pt x="27602" y="96078"/>
                    <a:pt x="27550" y="96081"/>
                    <a:pt x="27499" y="96081"/>
                  </a:cubicBezTo>
                  <a:cubicBezTo>
                    <a:pt x="27114" y="96081"/>
                    <a:pt x="26728" y="95941"/>
                    <a:pt x="26332" y="95941"/>
                  </a:cubicBezTo>
                  <a:cubicBezTo>
                    <a:pt x="26163" y="95941"/>
                    <a:pt x="25992" y="95966"/>
                    <a:pt x="25819" y="96039"/>
                  </a:cubicBezTo>
                  <a:cubicBezTo>
                    <a:pt x="25795" y="96049"/>
                    <a:pt x="25775" y="96053"/>
                    <a:pt x="25756" y="96053"/>
                  </a:cubicBezTo>
                  <a:cubicBezTo>
                    <a:pt x="25640" y="96053"/>
                    <a:pt x="25595" y="95901"/>
                    <a:pt x="25452" y="95872"/>
                  </a:cubicBezTo>
                  <a:cubicBezTo>
                    <a:pt x="25298" y="95836"/>
                    <a:pt x="25147" y="95822"/>
                    <a:pt x="24997" y="95822"/>
                  </a:cubicBezTo>
                  <a:cubicBezTo>
                    <a:pt x="24593" y="95822"/>
                    <a:pt x="24197" y="95924"/>
                    <a:pt x="23784" y="95972"/>
                  </a:cubicBezTo>
                  <a:cubicBezTo>
                    <a:pt x="23771" y="95974"/>
                    <a:pt x="23759" y="95975"/>
                    <a:pt x="23746" y="95975"/>
                  </a:cubicBezTo>
                  <a:cubicBezTo>
                    <a:pt x="23551" y="95975"/>
                    <a:pt x="23390" y="95792"/>
                    <a:pt x="23222" y="95792"/>
                  </a:cubicBezTo>
                  <a:cubicBezTo>
                    <a:pt x="23177" y="95792"/>
                    <a:pt x="23131" y="95805"/>
                    <a:pt x="23084" y="95839"/>
                  </a:cubicBezTo>
                  <a:cubicBezTo>
                    <a:pt x="22831" y="95973"/>
                    <a:pt x="22571" y="95994"/>
                    <a:pt x="22310" y="95994"/>
                  </a:cubicBezTo>
                  <a:cubicBezTo>
                    <a:pt x="22191" y="95994"/>
                    <a:pt x="22072" y="95990"/>
                    <a:pt x="21953" y="95990"/>
                  </a:cubicBezTo>
                  <a:cubicBezTo>
                    <a:pt x="21750" y="95990"/>
                    <a:pt x="21547" y="96002"/>
                    <a:pt x="21349" y="96072"/>
                  </a:cubicBezTo>
                  <a:cubicBezTo>
                    <a:pt x="21279" y="96090"/>
                    <a:pt x="21198" y="96096"/>
                    <a:pt x="21110" y="96096"/>
                  </a:cubicBezTo>
                  <a:cubicBezTo>
                    <a:pt x="20911" y="96096"/>
                    <a:pt x="20676" y="96065"/>
                    <a:pt x="20451" y="96065"/>
                  </a:cubicBezTo>
                  <a:cubicBezTo>
                    <a:pt x="20394" y="96065"/>
                    <a:pt x="20337" y="96067"/>
                    <a:pt x="20282" y="96072"/>
                  </a:cubicBezTo>
                  <a:cubicBezTo>
                    <a:pt x="20088" y="96086"/>
                    <a:pt x="19889" y="96094"/>
                    <a:pt x="19689" y="96094"/>
                  </a:cubicBezTo>
                  <a:cubicBezTo>
                    <a:pt x="19406" y="96094"/>
                    <a:pt x="19121" y="96078"/>
                    <a:pt x="18847" y="96039"/>
                  </a:cubicBezTo>
                  <a:cubicBezTo>
                    <a:pt x="18722" y="96020"/>
                    <a:pt x="18596" y="96014"/>
                    <a:pt x="18469" y="96014"/>
                  </a:cubicBezTo>
                  <a:cubicBezTo>
                    <a:pt x="18259" y="96014"/>
                    <a:pt x="18047" y="96031"/>
                    <a:pt x="17838" y="96031"/>
                  </a:cubicBezTo>
                  <a:cubicBezTo>
                    <a:pt x="17505" y="96031"/>
                    <a:pt x="17180" y="95989"/>
                    <a:pt x="16879" y="95772"/>
                  </a:cubicBezTo>
                  <a:cubicBezTo>
                    <a:pt x="16829" y="95736"/>
                    <a:pt x="16786" y="95722"/>
                    <a:pt x="16748" y="95722"/>
                  </a:cubicBezTo>
                  <a:cubicBezTo>
                    <a:pt x="16612" y="95722"/>
                    <a:pt x="16543" y="95906"/>
                    <a:pt x="16412" y="95906"/>
                  </a:cubicBezTo>
                  <a:cubicBezTo>
                    <a:pt x="16241" y="95906"/>
                    <a:pt x="16047" y="95819"/>
                    <a:pt x="15870" y="95819"/>
                  </a:cubicBezTo>
                  <a:cubicBezTo>
                    <a:pt x="15736" y="95819"/>
                    <a:pt x="15612" y="95868"/>
                    <a:pt x="15512" y="96039"/>
                  </a:cubicBezTo>
                  <a:cubicBezTo>
                    <a:pt x="15478" y="96039"/>
                    <a:pt x="15345" y="96006"/>
                    <a:pt x="15345" y="95972"/>
                  </a:cubicBezTo>
                  <a:cubicBezTo>
                    <a:pt x="15244" y="95757"/>
                    <a:pt x="15137" y="95684"/>
                    <a:pt x="15027" y="95684"/>
                  </a:cubicBezTo>
                  <a:cubicBezTo>
                    <a:pt x="14881" y="95684"/>
                    <a:pt x="14729" y="95811"/>
                    <a:pt x="14578" y="95906"/>
                  </a:cubicBezTo>
                  <a:cubicBezTo>
                    <a:pt x="14520" y="95934"/>
                    <a:pt x="14438" y="96012"/>
                    <a:pt x="14416" y="96012"/>
                  </a:cubicBezTo>
                  <a:cubicBezTo>
                    <a:pt x="14413" y="96012"/>
                    <a:pt x="14411" y="96010"/>
                    <a:pt x="14411" y="96006"/>
                  </a:cubicBezTo>
                  <a:cubicBezTo>
                    <a:pt x="14348" y="95834"/>
                    <a:pt x="14249" y="95801"/>
                    <a:pt x="14141" y="95801"/>
                  </a:cubicBezTo>
                  <a:cubicBezTo>
                    <a:pt x="14074" y="95801"/>
                    <a:pt x="14004" y="95813"/>
                    <a:pt x="13937" y="95813"/>
                  </a:cubicBezTo>
                  <a:cubicBezTo>
                    <a:pt x="13880" y="95813"/>
                    <a:pt x="13826" y="95805"/>
                    <a:pt x="13777" y="95772"/>
                  </a:cubicBezTo>
                  <a:cubicBezTo>
                    <a:pt x="13694" y="95722"/>
                    <a:pt x="13610" y="95681"/>
                    <a:pt x="13535" y="95681"/>
                  </a:cubicBezTo>
                  <a:cubicBezTo>
                    <a:pt x="13460" y="95681"/>
                    <a:pt x="13393" y="95722"/>
                    <a:pt x="13343" y="95839"/>
                  </a:cubicBezTo>
                  <a:cubicBezTo>
                    <a:pt x="13343" y="95823"/>
                    <a:pt x="13339" y="95817"/>
                    <a:pt x="13331" y="95817"/>
                  </a:cubicBezTo>
                  <a:cubicBezTo>
                    <a:pt x="13293" y="95817"/>
                    <a:pt x="13178" y="95968"/>
                    <a:pt x="13132" y="95968"/>
                  </a:cubicBezTo>
                  <a:cubicBezTo>
                    <a:pt x="13106" y="95968"/>
                    <a:pt x="13101" y="95920"/>
                    <a:pt x="13143" y="95772"/>
                  </a:cubicBezTo>
                  <a:cubicBezTo>
                    <a:pt x="13143" y="95672"/>
                    <a:pt x="13043" y="95672"/>
                    <a:pt x="12976" y="95672"/>
                  </a:cubicBezTo>
                  <a:cubicBezTo>
                    <a:pt x="12869" y="95686"/>
                    <a:pt x="12762" y="95692"/>
                    <a:pt x="12656" y="95692"/>
                  </a:cubicBezTo>
                  <a:cubicBezTo>
                    <a:pt x="12011" y="95692"/>
                    <a:pt x="11401" y="95463"/>
                    <a:pt x="10742" y="95405"/>
                  </a:cubicBezTo>
                  <a:cubicBezTo>
                    <a:pt x="10586" y="95405"/>
                    <a:pt x="10430" y="95390"/>
                    <a:pt x="10275" y="95390"/>
                  </a:cubicBezTo>
                  <a:cubicBezTo>
                    <a:pt x="10197" y="95390"/>
                    <a:pt x="10119" y="95394"/>
                    <a:pt x="10041" y="95405"/>
                  </a:cubicBezTo>
                  <a:cubicBezTo>
                    <a:pt x="10008" y="95405"/>
                    <a:pt x="9971" y="95409"/>
                    <a:pt x="9934" y="95409"/>
                  </a:cubicBezTo>
                  <a:cubicBezTo>
                    <a:pt x="9859" y="95409"/>
                    <a:pt x="9785" y="95394"/>
                    <a:pt x="9741" y="95305"/>
                  </a:cubicBezTo>
                  <a:cubicBezTo>
                    <a:pt x="9683" y="95209"/>
                    <a:pt x="9636" y="95134"/>
                    <a:pt x="9575" y="95134"/>
                  </a:cubicBezTo>
                  <a:cubicBezTo>
                    <a:pt x="9530" y="95134"/>
                    <a:pt x="9477" y="95174"/>
                    <a:pt x="9407" y="95272"/>
                  </a:cubicBezTo>
                  <a:cubicBezTo>
                    <a:pt x="9396" y="95294"/>
                    <a:pt x="9367" y="95305"/>
                    <a:pt x="9331" y="95305"/>
                  </a:cubicBezTo>
                  <a:cubicBezTo>
                    <a:pt x="9259" y="95305"/>
                    <a:pt x="9163" y="95261"/>
                    <a:pt x="9140" y="95172"/>
                  </a:cubicBezTo>
                  <a:cubicBezTo>
                    <a:pt x="9097" y="95042"/>
                    <a:pt x="9066" y="94993"/>
                    <a:pt x="9040" y="94993"/>
                  </a:cubicBezTo>
                  <a:cubicBezTo>
                    <a:pt x="9005" y="94993"/>
                    <a:pt x="8978" y="95077"/>
                    <a:pt x="8940" y="95172"/>
                  </a:cubicBezTo>
                  <a:lnTo>
                    <a:pt x="8807" y="95172"/>
                  </a:lnTo>
                  <a:cubicBezTo>
                    <a:pt x="8373" y="94638"/>
                    <a:pt x="7573" y="94938"/>
                    <a:pt x="7106" y="94405"/>
                  </a:cubicBezTo>
                  <a:cubicBezTo>
                    <a:pt x="7039" y="94305"/>
                    <a:pt x="6639" y="94338"/>
                    <a:pt x="6472" y="94171"/>
                  </a:cubicBezTo>
                  <a:cubicBezTo>
                    <a:pt x="6205" y="93904"/>
                    <a:pt x="5838" y="93737"/>
                    <a:pt x="5504" y="93571"/>
                  </a:cubicBezTo>
                  <a:cubicBezTo>
                    <a:pt x="5071" y="93304"/>
                    <a:pt x="4837" y="92970"/>
                    <a:pt x="4637" y="92537"/>
                  </a:cubicBezTo>
                  <a:cubicBezTo>
                    <a:pt x="4537" y="92370"/>
                    <a:pt x="4470" y="92170"/>
                    <a:pt x="4304" y="92070"/>
                  </a:cubicBezTo>
                  <a:cubicBezTo>
                    <a:pt x="4103" y="91970"/>
                    <a:pt x="3937" y="91736"/>
                    <a:pt x="3970" y="91536"/>
                  </a:cubicBezTo>
                  <a:cubicBezTo>
                    <a:pt x="4003" y="91202"/>
                    <a:pt x="3803" y="91002"/>
                    <a:pt x="3636" y="90769"/>
                  </a:cubicBezTo>
                  <a:cubicBezTo>
                    <a:pt x="3403" y="90535"/>
                    <a:pt x="3303" y="90302"/>
                    <a:pt x="3336" y="89968"/>
                  </a:cubicBezTo>
                  <a:cubicBezTo>
                    <a:pt x="3370" y="89701"/>
                    <a:pt x="2969" y="89568"/>
                    <a:pt x="2969" y="89301"/>
                  </a:cubicBezTo>
                  <a:cubicBezTo>
                    <a:pt x="2869" y="88534"/>
                    <a:pt x="2669" y="87733"/>
                    <a:pt x="2569" y="86933"/>
                  </a:cubicBezTo>
                  <a:cubicBezTo>
                    <a:pt x="2536" y="86566"/>
                    <a:pt x="2636" y="86132"/>
                    <a:pt x="2402" y="85798"/>
                  </a:cubicBezTo>
                  <a:cubicBezTo>
                    <a:pt x="2269" y="85565"/>
                    <a:pt x="2436" y="85365"/>
                    <a:pt x="2402" y="85165"/>
                  </a:cubicBezTo>
                  <a:cubicBezTo>
                    <a:pt x="2302" y="84397"/>
                    <a:pt x="2202" y="83664"/>
                    <a:pt x="2069" y="82930"/>
                  </a:cubicBezTo>
                  <a:cubicBezTo>
                    <a:pt x="1969" y="82363"/>
                    <a:pt x="1802" y="81695"/>
                    <a:pt x="1835" y="81162"/>
                  </a:cubicBezTo>
                  <a:cubicBezTo>
                    <a:pt x="1902" y="79961"/>
                    <a:pt x="1668" y="78760"/>
                    <a:pt x="1635" y="77559"/>
                  </a:cubicBezTo>
                  <a:cubicBezTo>
                    <a:pt x="1635" y="76492"/>
                    <a:pt x="1702" y="75424"/>
                    <a:pt x="1568" y="74357"/>
                  </a:cubicBezTo>
                  <a:cubicBezTo>
                    <a:pt x="1435" y="73390"/>
                    <a:pt x="1702" y="72456"/>
                    <a:pt x="1635" y="71488"/>
                  </a:cubicBezTo>
                  <a:cubicBezTo>
                    <a:pt x="1602" y="71155"/>
                    <a:pt x="1468" y="70754"/>
                    <a:pt x="1568" y="70421"/>
                  </a:cubicBezTo>
                  <a:cubicBezTo>
                    <a:pt x="1735" y="69920"/>
                    <a:pt x="1602" y="69387"/>
                    <a:pt x="1702" y="68886"/>
                  </a:cubicBezTo>
                  <a:cubicBezTo>
                    <a:pt x="1768" y="68519"/>
                    <a:pt x="1702" y="68119"/>
                    <a:pt x="1702" y="67719"/>
                  </a:cubicBezTo>
                  <a:cubicBezTo>
                    <a:pt x="1702" y="67052"/>
                    <a:pt x="1668" y="66385"/>
                    <a:pt x="1802" y="65717"/>
                  </a:cubicBezTo>
                  <a:cubicBezTo>
                    <a:pt x="1869" y="65417"/>
                    <a:pt x="1768" y="65184"/>
                    <a:pt x="1768" y="64883"/>
                  </a:cubicBezTo>
                  <a:cubicBezTo>
                    <a:pt x="1802" y="64083"/>
                    <a:pt x="1902" y="63282"/>
                    <a:pt x="1835" y="62482"/>
                  </a:cubicBezTo>
                  <a:cubicBezTo>
                    <a:pt x="1802" y="61414"/>
                    <a:pt x="1869" y="60314"/>
                    <a:pt x="1835" y="59213"/>
                  </a:cubicBezTo>
                  <a:cubicBezTo>
                    <a:pt x="1835" y="58646"/>
                    <a:pt x="1835" y="58079"/>
                    <a:pt x="1835" y="57512"/>
                  </a:cubicBezTo>
                  <a:cubicBezTo>
                    <a:pt x="1869" y="56844"/>
                    <a:pt x="1902" y="56177"/>
                    <a:pt x="2069" y="55510"/>
                  </a:cubicBezTo>
                  <a:cubicBezTo>
                    <a:pt x="2169" y="55043"/>
                    <a:pt x="2235" y="54543"/>
                    <a:pt x="1935" y="54109"/>
                  </a:cubicBezTo>
                  <a:cubicBezTo>
                    <a:pt x="1935" y="54076"/>
                    <a:pt x="1935" y="54042"/>
                    <a:pt x="1935" y="54009"/>
                  </a:cubicBezTo>
                  <a:cubicBezTo>
                    <a:pt x="2569" y="53442"/>
                    <a:pt x="1902" y="52675"/>
                    <a:pt x="2235" y="52074"/>
                  </a:cubicBezTo>
                  <a:cubicBezTo>
                    <a:pt x="1869" y="51674"/>
                    <a:pt x="2569" y="51340"/>
                    <a:pt x="2269" y="50973"/>
                  </a:cubicBezTo>
                  <a:cubicBezTo>
                    <a:pt x="2035" y="50673"/>
                    <a:pt x="2369" y="50406"/>
                    <a:pt x="2336" y="50106"/>
                  </a:cubicBezTo>
                  <a:cubicBezTo>
                    <a:pt x="2269" y="49873"/>
                    <a:pt x="2069" y="49539"/>
                    <a:pt x="2436" y="49339"/>
                  </a:cubicBezTo>
                  <a:cubicBezTo>
                    <a:pt x="2035" y="48605"/>
                    <a:pt x="2436" y="47805"/>
                    <a:pt x="2269" y="47071"/>
                  </a:cubicBezTo>
                  <a:cubicBezTo>
                    <a:pt x="2202" y="46670"/>
                    <a:pt x="1869" y="46237"/>
                    <a:pt x="2135" y="45870"/>
                  </a:cubicBezTo>
                  <a:cubicBezTo>
                    <a:pt x="2336" y="45603"/>
                    <a:pt x="2402" y="45369"/>
                    <a:pt x="2336" y="45136"/>
                  </a:cubicBezTo>
                  <a:cubicBezTo>
                    <a:pt x="2135" y="44502"/>
                    <a:pt x="2269" y="43902"/>
                    <a:pt x="2302" y="43301"/>
                  </a:cubicBezTo>
                  <a:cubicBezTo>
                    <a:pt x="2369" y="42801"/>
                    <a:pt x="2302" y="42301"/>
                    <a:pt x="2402" y="41867"/>
                  </a:cubicBezTo>
                  <a:cubicBezTo>
                    <a:pt x="2502" y="41333"/>
                    <a:pt x="2269" y="40833"/>
                    <a:pt x="2436" y="40333"/>
                  </a:cubicBezTo>
                  <a:cubicBezTo>
                    <a:pt x="2636" y="39765"/>
                    <a:pt x="2235" y="39165"/>
                    <a:pt x="2436" y="38565"/>
                  </a:cubicBezTo>
                  <a:cubicBezTo>
                    <a:pt x="2569" y="38231"/>
                    <a:pt x="2235" y="37897"/>
                    <a:pt x="2369" y="37531"/>
                  </a:cubicBezTo>
                  <a:cubicBezTo>
                    <a:pt x="2502" y="37197"/>
                    <a:pt x="2069" y="36830"/>
                    <a:pt x="2436" y="36530"/>
                  </a:cubicBezTo>
                  <a:cubicBezTo>
                    <a:pt x="2469" y="36496"/>
                    <a:pt x="2469" y="36463"/>
                    <a:pt x="2436" y="36430"/>
                  </a:cubicBezTo>
                  <a:cubicBezTo>
                    <a:pt x="2202" y="35663"/>
                    <a:pt x="2769" y="34862"/>
                    <a:pt x="2336" y="34095"/>
                  </a:cubicBezTo>
                  <a:lnTo>
                    <a:pt x="2336" y="34095"/>
                  </a:lnTo>
                  <a:cubicBezTo>
                    <a:pt x="2436" y="34161"/>
                    <a:pt x="2536" y="34195"/>
                    <a:pt x="2669" y="34262"/>
                  </a:cubicBezTo>
                  <a:cubicBezTo>
                    <a:pt x="2469" y="33694"/>
                    <a:pt x="2602" y="33161"/>
                    <a:pt x="2602" y="32627"/>
                  </a:cubicBezTo>
                  <a:cubicBezTo>
                    <a:pt x="2602" y="31726"/>
                    <a:pt x="2903" y="30859"/>
                    <a:pt x="2769" y="29992"/>
                  </a:cubicBezTo>
                  <a:cubicBezTo>
                    <a:pt x="2702" y="29491"/>
                    <a:pt x="2736" y="28991"/>
                    <a:pt x="2736" y="28524"/>
                  </a:cubicBezTo>
                  <a:cubicBezTo>
                    <a:pt x="2736" y="27924"/>
                    <a:pt x="2702" y="27290"/>
                    <a:pt x="2869" y="26689"/>
                  </a:cubicBezTo>
                  <a:cubicBezTo>
                    <a:pt x="2936" y="26323"/>
                    <a:pt x="2803" y="25922"/>
                    <a:pt x="2869" y="25555"/>
                  </a:cubicBezTo>
                  <a:cubicBezTo>
                    <a:pt x="2869" y="25422"/>
                    <a:pt x="2769" y="25288"/>
                    <a:pt x="2936" y="25155"/>
                  </a:cubicBezTo>
                  <a:cubicBezTo>
                    <a:pt x="3069" y="25055"/>
                    <a:pt x="2936" y="25055"/>
                    <a:pt x="2903" y="24988"/>
                  </a:cubicBezTo>
                  <a:cubicBezTo>
                    <a:pt x="2803" y="24855"/>
                    <a:pt x="2702" y="24655"/>
                    <a:pt x="2936" y="24521"/>
                  </a:cubicBezTo>
                  <a:cubicBezTo>
                    <a:pt x="2969" y="24488"/>
                    <a:pt x="3003" y="24488"/>
                    <a:pt x="3036" y="24455"/>
                  </a:cubicBezTo>
                  <a:cubicBezTo>
                    <a:pt x="2569" y="24288"/>
                    <a:pt x="2936" y="23887"/>
                    <a:pt x="2936" y="23654"/>
                  </a:cubicBezTo>
                  <a:cubicBezTo>
                    <a:pt x="2936" y="23087"/>
                    <a:pt x="2736" y="22520"/>
                    <a:pt x="2736" y="21953"/>
                  </a:cubicBezTo>
                  <a:cubicBezTo>
                    <a:pt x="2736" y="20885"/>
                    <a:pt x="2702" y="19818"/>
                    <a:pt x="2769" y="18750"/>
                  </a:cubicBezTo>
                  <a:cubicBezTo>
                    <a:pt x="2769" y="18017"/>
                    <a:pt x="2903" y="17316"/>
                    <a:pt x="3003" y="16616"/>
                  </a:cubicBezTo>
                  <a:cubicBezTo>
                    <a:pt x="3169" y="15215"/>
                    <a:pt x="3236" y="13847"/>
                    <a:pt x="3403" y="12446"/>
                  </a:cubicBezTo>
                  <a:cubicBezTo>
                    <a:pt x="3436" y="11845"/>
                    <a:pt x="3470" y="11212"/>
                    <a:pt x="3403" y="10611"/>
                  </a:cubicBezTo>
                  <a:cubicBezTo>
                    <a:pt x="3336" y="10078"/>
                    <a:pt x="3570" y="9677"/>
                    <a:pt x="3670" y="9210"/>
                  </a:cubicBezTo>
                  <a:cubicBezTo>
                    <a:pt x="3737" y="8943"/>
                    <a:pt x="3870" y="8710"/>
                    <a:pt x="3603" y="8476"/>
                  </a:cubicBezTo>
                  <a:cubicBezTo>
                    <a:pt x="3536" y="8443"/>
                    <a:pt x="3536" y="8343"/>
                    <a:pt x="3570" y="8343"/>
                  </a:cubicBezTo>
                  <a:cubicBezTo>
                    <a:pt x="4137" y="8210"/>
                    <a:pt x="3837" y="7709"/>
                    <a:pt x="3970" y="7442"/>
                  </a:cubicBezTo>
                  <a:cubicBezTo>
                    <a:pt x="4137" y="7075"/>
                    <a:pt x="4304" y="6775"/>
                    <a:pt x="4270" y="6342"/>
                  </a:cubicBezTo>
                  <a:cubicBezTo>
                    <a:pt x="4270" y="6108"/>
                    <a:pt x="4504" y="5875"/>
                    <a:pt x="4637" y="5674"/>
                  </a:cubicBezTo>
                  <a:cubicBezTo>
                    <a:pt x="5104" y="4907"/>
                    <a:pt x="5471" y="4040"/>
                    <a:pt x="6272" y="3573"/>
                  </a:cubicBezTo>
                  <a:cubicBezTo>
                    <a:pt x="7272" y="2972"/>
                    <a:pt x="8306" y="2439"/>
                    <a:pt x="9507" y="2205"/>
                  </a:cubicBezTo>
                  <a:cubicBezTo>
                    <a:pt x="10241" y="2038"/>
                    <a:pt x="10975" y="1805"/>
                    <a:pt x="11709" y="1738"/>
                  </a:cubicBezTo>
                  <a:cubicBezTo>
                    <a:pt x="12251" y="1691"/>
                    <a:pt x="12794" y="1644"/>
                    <a:pt x="13348" y="1644"/>
                  </a:cubicBezTo>
                  <a:cubicBezTo>
                    <a:pt x="13578" y="1644"/>
                    <a:pt x="13809" y="1652"/>
                    <a:pt x="14044" y="1672"/>
                  </a:cubicBezTo>
                  <a:cubicBezTo>
                    <a:pt x="14124" y="1675"/>
                    <a:pt x="14205" y="1676"/>
                    <a:pt x="14286" y="1676"/>
                  </a:cubicBezTo>
                  <a:cubicBezTo>
                    <a:pt x="14930" y="1676"/>
                    <a:pt x="15589" y="1589"/>
                    <a:pt x="16235" y="1589"/>
                  </a:cubicBezTo>
                  <a:cubicBezTo>
                    <a:pt x="16384" y="1589"/>
                    <a:pt x="16532" y="1594"/>
                    <a:pt x="16679" y="1605"/>
                  </a:cubicBezTo>
                  <a:cubicBezTo>
                    <a:pt x="16809" y="1614"/>
                    <a:pt x="16939" y="1619"/>
                    <a:pt x="17068" y="1619"/>
                  </a:cubicBezTo>
                  <a:cubicBezTo>
                    <a:pt x="17761" y="1619"/>
                    <a:pt x="18437" y="1501"/>
                    <a:pt x="19112" y="1501"/>
                  </a:cubicBezTo>
                  <a:cubicBezTo>
                    <a:pt x="19179" y="1501"/>
                    <a:pt x="19247" y="1502"/>
                    <a:pt x="19314" y="1505"/>
                  </a:cubicBezTo>
                  <a:cubicBezTo>
                    <a:pt x="19372" y="1510"/>
                    <a:pt x="19430" y="1512"/>
                    <a:pt x="19490" y="1512"/>
                  </a:cubicBezTo>
                  <a:cubicBezTo>
                    <a:pt x="19846" y="1512"/>
                    <a:pt x="20234" y="1438"/>
                    <a:pt x="20549" y="1438"/>
                  </a:cubicBezTo>
                  <a:cubicBezTo>
                    <a:pt x="20671" y="1443"/>
                    <a:pt x="20792" y="1445"/>
                    <a:pt x="20913" y="1445"/>
                  </a:cubicBezTo>
                  <a:cubicBezTo>
                    <a:pt x="21496" y="1445"/>
                    <a:pt x="22065" y="1398"/>
                    <a:pt x="22632" y="1398"/>
                  </a:cubicBezTo>
                  <a:cubicBezTo>
                    <a:pt x="22749" y="1398"/>
                    <a:pt x="22866" y="1400"/>
                    <a:pt x="22984" y="1405"/>
                  </a:cubicBezTo>
                  <a:cubicBezTo>
                    <a:pt x="23027" y="1409"/>
                    <a:pt x="23069" y="1411"/>
                    <a:pt x="23110" y="1411"/>
                  </a:cubicBezTo>
                  <a:cubicBezTo>
                    <a:pt x="23361" y="1411"/>
                    <a:pt x="23594" y="1338"/>
                    <a:pt x="23851" y="1338"/>
                  </a:cubicBezTo>
                  <a:cubicBezTo>
                    <a:pt x="25152" y="1305"/>
                    <a:pt x="26453" y="1305"/>
                    <a:pt x="27754" y="1271"/>
                  </a:cubicBezTo>
                  <a:cubicBezTo>
                    <a:pt x="27890" y="1266"/>
                    <a:pt x="28027" y="1264"/>
                    <a:pt x="28162" y="1264"/>
                  </a:cubicBezTo>
                  <a:close/>
                  <a:moveTo>
                    <a:pt x="28873" y="1"/>
                  </a:moveTo>
                  <a:cubicBezTo>
                    <a:pt x="28662" y="1"/>
                    <a:pt x="28435" y="160"/>
                    <a:pt x="28257" y="160"/>
                  </a:cubicBezTo>
                  <a:cubicBezTo>
                    <a:pt x="28220" y="160"/>
                    <a:pt x="28186" y="153"/>
                    <a:pt x="28154" y="137"/>
                  </a:cubicBezTo>
                  <a:cubicBezTo>
                    <a:pt x="27991" y="44"/>
                    <a:pt x="27828" y="16"/>
                    <a:pt x="27664" y="16"/>
                  </a:cubicBezTo>
                  <a:cubicBezTo>
                    <a:pt x="27413" y="16"/>
                    <a:pt x="27158" y="81"/>
                    <a:pt x="26896" y="81"/>
                  </a:cubicBezTo>
                  <a:cubicBezTo>
                    <a:pt x="26837" y="81"/>
                    <a:pt x="26779" y="78"/>
                    <a:pt x="26720" y="70"/>
                  </a:cubicBezTo>
                  <a:cubicBezTo>
                    <a:pt x="26514" y="35"/>
                    <a:pt x="26305" y="23"/>
                    <a:pt x="26095" y="23"/>
                  </a:cubicBezTo>
                  <a:cubicBezTo>
                    <a:pt x="25692" y="23"/>
                    <a:pt x="25281" y="66"/>
                    <a:pt x="24869" y="66"/>
                  </a:cubicBezTo>
                  <a:cubicBezTo>
                    <a:pt x="24697" y="66"/>
                    <a:pt x="24524" y="59"/>
                    <a:pt x="24351" y="37"/>
                  </a:cubicBezTo>
                  <a:cubicBezTo>
                    <a:pt x="24301" y="37"/>
                    <a:pt x="24243" y="20"/>
                    <a:pt x="24197" y="20"/>
                  </a:cubicBezTo>
                  <a:cubicBezTo>
                    <a:pt x="24151" y="20"/>
                    <a:pt x="24118" y="37"/>
                    <a:pt x="24118" y="104"/>
                  </a:cubicBezTo>
                  <a:cubicBezTo>
                    <a:pt x="24134" y="254"/>
                    <a:pt x="24093" y="296"/>
                    <a:pt x="24039" y="296"/>
                  </a:cubicBezTo>
                  <a:cubicBezTo>
                    <a:pt x="23984" y="296"/>
                    <a:pt x="23918" y="254"/>
                    <a:pt x="23884" y="237"/>
                  </a:cubicBezTo>
                  <a:cubicBezTo>
                    <a:pt x="23782" y="186"/>
                    <a:pt x="23699" y="115"/>
                    <a:pt x="23606" y="115"/>
                  </a:cubicBezTo>
                  <a:cubicBezTo>
                    <a:pt x="23578" y="115"/>
                    <a:pt x="23548" y="122"/>
                    <a:pt x="23517" y="137"/>
                  </a:cubicBezTo>
                  <a:cubicBezTo>
                    <a:pt x="23339" y="215"/>
                    <a:pt x="23158" y="237"/>
                    <a:pt x="22973" y="237"/>
                  </a:cubicBezTo>
                  <a:cubicBezTo>
                    <a:pt x="22725" y="237"/>
                    <a:pt x="22472" y="198"/>
                    <a:pt x="22211" y="198"/>
                  </a:cubicBezTo>
                  <a:cubicBezTo>
                    <a:pt x="22081" y="198"/>
                    <a:pt x="21950" y="208"/>
                    <a:pt x="21816" y="237"/>
                  </a:cubicBezTo>
                  <a:cubicBezTo>
                    <a:pt x="21516" y="304"/>
                    <a:pt x="21199" y="337"/>
                    <a:pt x="20878" y="337"/>
                  </a:cubicBezTo>
                  <a:cubicBezTo>
                    <a:pt x="20557" y="337"/>
                    <a:pt x="20232" y="304"/>
                    <a:pt x="19915" y="237"/>
                  </a:cubicBezTo>
                  <a:cubicBezTo>
                    <a:pt x="19888" y="230"/>
                    <a:pt x="19865" y="226"/>
                    <a:pt x="19844" y="226"/>
                  </a:cubicBezTo>
                  <a:cubicBezTo>
                    <a:pt x="19700" y="226"/>
                    <a:pt x="19666" y="381"/>
                    <a:pt x="19542" y="381"/>
                  </a:cubicBezTo>
                  <a:cubicBezTo>
                    <a:pt x="19524" y="381"/>
                    <a:pt x="19504" y="378"/>
                    <a:pt x="19481" y="371"/>
                  </a:cubicBezTo>
                  <a:cubicBezTo>
                    <a:pt x="19333" y="324"/>
                    <a:pt x="19187" y="306"/>
                    <a:pt x="19042" y="306"/>
                  </a:cubicBezTo>
                  <a:cubicBezTo>
                    <a:pt x="18597" y="306"/>
                    <a:pt x="18165" y="473"/>
                    <a:pt x="17734" y="473"/>
                  </a:cubicBezTo>
                  <a:cubicBezTo>
                    <a:pt x="17705" y="473"/>
                    <a:pt x="17676" y="472"/>
                    <a:pt x="17647" y="471"/>
                  </a:cubicBezTo>
                  <a:cubicBezTo>
                    <a:pt x="17335" y="471"/>
                    <a:pt x="17009" y="367"/>
                    <a:pt x="16678" y="367"/>
                  </a:cubicBezTo>
                  <a:cubicBezTo>
                    <a:pt x="16512" y="367"/>
                    <a:pt x="16346" y="393"/>
                    <a:pt x="16179" y="471"/>
                  </a:cubicBezTo>
                  <a:cubicBezTo>
                    <a:pt x="16111" y="505"/>
                    <a:pt x="16038" y="517"/>
                    <a:pt x="15963" y="517"/>
                  </a:cubicBezTo>
                  <a:cubicBezTo>
                    <a:pt x="15767" y="517"/>
                    <a:pt x="15553" y="434"/>
                    <a:pt x="15350" y="434"/>
                  </a:cubicBezTo>
                  <a:cubicBezTo>
                    <a:pt x="15326" y="434"/>
                    <a:pt x="15302" y="435"/>
                    <a:pt x="15278" y="437"/>
                  </a:cubicBezTo>
                  <a:cubicBezTo>
                    <a:pt x="15051" y="491"/>
                    <a:pt x="14824" y="496"/>
                    <a:pt x="14596" y="496"/>
                  </a:cubicBezTo>
                  <a:cubicBezTo>
                    <a:pt x="14538" y="496"/>
                    <a:pt x="14481" y="496"/>
                    <a:pt x="14423" y="496"/>
                  </a:cubicBezTo>
                  <a:cubicBezTo>
                    <a:pt x="14136" y="496"/>
                    <a:pt x="13844" y="504"/>
                    <a:pt x="13544" y="604"/>
                  </a:cubicBezTo>
                  <a:cubicBezTo>
                    <a:pt x="13463" y="631"/>
                    <a:pt x="13272" y="680"/>
                    <a:pt x="13150" y="680"/>
                  </a:cubicBezTo>
                  <a:cubicBezTo>
                    <a:pt x="13121" y="680"/>
                    <a:pt x="13096" y="677"/>
                    <a:pt x="13077" y="671"/>
                  </a:cubicBezTo>
                  <a:cubicBezTo>
                    <a:pt x="12939" y="596"/>
                    <a:pt x="12801" y="572"/>
                    <a:pt x="12664" y="572"/>
                  </a:cubicBezTo>
                  <a:cubicBezTo>
                    <a:pt x="12434" y="572"/>
                    <a:pt x="12205" y="637"/>
                    <a:pt x="11976" y="637"/>
                  </a:cubicBezTo>
                  <a:cubicBezTo>
                    <a:pt x="11679" y="637"/>
                    <a:pt x="11356" y="743"/>
                    <a:pt x="11077" y="743"/>
                  </a:cubicBezTo>
                  <a:cubicBezTo>
                    <a:pt x="11043" y="743"/>
                    <a:pt x="11008" y="741"/>
                    <a:pt x="10975" y="738"/>
                  </a:cubicBezTo>
                  <a:cubicBezTo>
                    <a:pt x="10913" y="731"/>
                    <a:pt x="10851" y="728"/>
                    <a:pt x="10791" y="728"/>
                  </a:cubicBezTo>
                  <a:cubicBezTo>
                    <a:pt x="10236" y="728"/>
                    <a:pt x="9752" y="981"/>
                    <a:pt x="9240" y="1071"/>
                  </a:cubicBezTo>
                  <a:cubicBezTo>
                    <a:pt x="8673" y="1171"/>
                    <a:pt x="8106" y="1438"/>
                    <a:pt x="7506" y="1438"/>
                  </a:cubicBezTo>
                  <a:cubicBezTo>
                    <a:pt x="7506" y="1405"/>
                    <a:pt x="7506" y="1338"/>
                    <a:pt x="7439" y="1305"/>
                  </a:cubicBezTo>
                  <a:cubicBezTo>
                    <a:pt x="7406" y="1371"/>
                    <a:pt x="7372" y="1405"/>
                    <a:pt x="7339" y="1438"/>
                  </a:cubicBezTo>
                  <a:cubicBezTo>
                    <a:pt x="6539" y="1872"/>
                    <a:pt x="5638" y="2172"/>
                    <a:pt x="5071" y="2872"/>
                  </a:cubicBezTo>
                  <a:cubicBezTo>
                    <a:pt x="4804" y="3206"/>
                    <a:pt x="4404" y="3339"/>
                    <a:pt x="4170" y="3773"/>
                  </a:cubicBezTo>
                  <a:cubicBezTo>
                    <a:pt x="3903" y="4240"/>
                    <a:pt x="3737" y="4774"/>
                    <a:pt x="3403" y="5207"/>
                  </a:cubicBezTo>
                  <a:cubicBezTo>
                    <a:pt x="2903" y="5908"/>
                    <a:pt x="2602" y="6675"/>
                    <a:pt x="2402" y="7509"/>
                  </a:cubicBezTo>
                  <a:cubicBezTo>
                    <a:pt x="2169" y="8343"/>
                    <a:pt x="2202" y="9210"/>
                    <a:pt x="2002" y="10044"/>
                  </a:cubicBezTo>
                  <a:cubicBezTo>
                    <a:pt x="1735" y="11212"/>
                    <a:pt x="2135" y="12446"/>
                    <a:pt x="1768" y="13613"/>
                  </a:cubicBezTo>
                  <a:cubicBezTo>
                    <a:pt x="1768" y="13680"/>
                    <a:pt x="1835" y="13780"/>
                    <a:pt x="1869" y="13847"/>
                  </a:cubicBezTo>
                  <a:cubicBezTo>
                    <a:pt x="1869" y="13947"/>
                    <a:pt x="1935" y="14014"/>
                    <a:pt x="1869" y="14114"/>
                  </a:cubicBezTo>
                  <a:cubicBezTo>
                    <a:pt x="1568" y="14581"/>
                    <a:pt x="1735" y="15148"/>
                    <a:pt x="1702" y="15648"/>
                  </a:cubicBezTo>
                  <a:cubicBezTo>
                    <a:pt x="1668" y="16082"/>
                    <a:pt x="1635" y="16515"/>
                    <a:pt x="1602" y="16949"/>
                  </a:cubicBezTo>
                  <a:cubicBezTo>
                    <a:pt x="1602" y="17383"/>
                    <a:pt x="1268" y="17816"/>
                    <a:pt x="1668" y="18217"/>
                  </a:cubicBezTo>
                  <a:cubicBezTo>
                    <a:pt x="1735" y="18317"/>
                    <a:pt x="1668" y="18384"/>
                    <a:pt x="1602" y="18417"/>
                  </a:cubicBezTo>
                  <a:cubicBezTo>
                    <a:pt x="1235" y="18784"/>
                    <a:pt x="1268" y="19184"/>
                    <a:pt x="1335" y="19651"/>
                  </a:cubicBezTo>
                  <a:cubicBezTo>
                    <a:pt x="1402" y="19951"/>
                    <a:pt x="1402" y="20285"/>
                    <a:pt x="1435" y="20618"/>
                  </a:cubicBezTo>
                  <a:cubicBezTo>
                    <a:pt x="1502" y="21252"/>
                    <a:pt x="1068" y="21919"/>
                    <a:pt x="1568" y="22553"/>
                  </a:cubicBezTo>
                  <a:cubicBezTo>
                    <a:pt x="1602" y="22587"/>
                    <a:pt x="1602" y="22687"/>
                    <a:pt x="1568" y="22753"/>
                  </a:cubicBezTo>
                  <a:cubicBezTo>
                    <a:pt x="1368" y="22987"/>
                    <a:pt x="1468" y="23254"/>
                    <a:pt x="1502" y="23487"/>
                  </a:cubicBezTo>
                  <a:cubicBezTo>
                    <a:pt x="1568" y="24188"/>
                    <a:pt x="1502" y="24922"/>
                    <a:pt x="1568" y="25622"/>
                  </a:cubicBezTo>
                  <a:cubicBezTo>
                    <a:pt x="1602" y="26022"/>
                    <a:pt x="1368" y="26356"/>
                    <a:pt x="1402" y="26756"/>
                  </a:cubicBezTo>
                  <a:cubicBezTo>
                    <a:pt x="1502" y="27523"/>
                    <a:pt x="1435" y="28324"/>
                    <a:pt x="1368" y="29058"/>
                  </a:cubicBezTo>
                  <a:cubicBezTo>
                    <a:pt x="1335" y="29758"/>
                    <a:pt x="1435" y="30526"/>
                    <a:pt x="1301" y="31259"/>
                  </a:cubicBezTo>
                  <a:cubicBezTo>
                    <a:pt x="1201" y="31660"/>
                    <a:pt x="1301" y="32160"/>
                    <a:pt x="1235" y="32560"/>
                  </a:cubicBezTo>
                  <a:cubicBezTo>
                    <a:pt x="1135" y="33161"/>
                    <a:pt x="1001" y="33795"/>
                    <a:pt x="1101" y="34395"/>
                  </a:cubicBezTo>
                  <a:cubicBezTo>
                    <a:pt x="1168" y="34962"/>
                    <a:pt x="968" y="35496"/>
                    <a:pt x="1001" y="36029"/>
                  </a:cubicBezTo>
                  <a:cubicBezTo>
                    <a:pt x="1001" y="36897"/>
                    <a:pt x="968" y="37731"/>
                    <a:pt x="968" y="38598"/>
                  </a:cubicBezTo>
                  <a:cubicBezTo>
                    <a:pt x="1001" y="39232"/>
                    <a:pt x="1035" y="39866"/>
                    <a:pt x="968" y="40466"/>
                  </a:cubicBezTo>
                  <a:cubicBezTo>
                    <a:pt x="935" y="41333"/>
                    <a:pt x="768" y="42201"/>
                    <a:pt x="868" y="43068"/>
                  </a:cubicBezTo>
                  <a:cubicBezTo>
                    <a:pt x="968" y="43768"/>
                    <a:pt x="668" y="44435"/>
                    <a:pt x="801" y="45136"/>
                  </a:cubicBezTo>
                  <a:cubicBezTo>
                    <a:pt x="868" y="45636"/>
                    <a:pt x="734" y="46103"/>
                    <a:pt x="768" y="46604"/>
                  </a:cubicBezTo>
                  <a:cubicBezTo>
                    <a:pt x="834" y="47704"/>
                    <a:pt x="868" y="48805"/>
                    <a:pt x="968" y="49906"/>
                  </a:cubicBezTo>
                  <a:cubicBezTo>
                    <a:pt x="1035" y="50573"/>
                    <a:pt x="768" y="51174"/>
                    <a:pt x="868" y="51841"/>
                  </a:cubicBezTo>
                  <a:cubicBezTo>
                    <a:pt x="968" y="52308"/>
                    <a:pt x="868" y="52808"/>
                    <a:pt x="935" y="53275"/>
                  </a:cubicBezTo>
                  <a:cubicBezTo>
                    <a:pt x="935" y="53609"/>
                    <a:pt x="801" y="53909"/>
                    <a:pt x="834" y="54243"/>
                  </a:cubicBezTo>
                  <a:cubicBezTo>
                    <a:pt x="901" y="55010"/>
                    <a:pt x="768" y="55777"/>
                    <a:pt x="768" y="56544"/>
                  </a:cubicBezTo>
                  <a:cubicBezTo>
                    <a:pt x="768" y="56944"/>
                    <a:pt x="534" y="57278"/>
                    <a:pt x="601" y="57678"/>
                  </a:cubicBezTo>
                  <a:cubicBezTo>
                    <a:pt x="601" y="57745"/>
                    <a:pt x="534" y="58212"/>
                    <a:pt x="501" y="58279"/>
                  </a:cubicBezTo>
                  <a:cubicBezTo>
                    <a:pt x="468" y="58312"/>
                    <a:pt x="468" y="58412"/>
                    <a:pt x="468" y="58412"/>
                  </a:cubicBezTo>
                  <a:cubicBezTo>
                    <a:pt x="734" y="58612"/>
                    <a:pt x="634" y="58812"/>
                    <a:pt x="568" y="59079"/>
                  </a:cubicBezTo>
                  <a:cubicBezTo>
                    <a:pt x="468" y="59279"/>
                    <a:pt x="734" y="59513"/>
                    <a:pt x="468" y="59746"/>
                  </a:cubicBezTo>
                  <a:cubicBezTo>
                    <a:pt x="401" y="59813"/>
                    <a:pt x="868" y="59847"/>
                    <a:pt x="568" y="60180"/>
                  </a:cubicBezTo>
                  <a:cubicBezTo>
                    <a:pt x="434" y="60314"/>
                    <a:pt x="267" y="60914"/>
                    <a:pt x="501" y="61181"/>
                  </a:cubicBezTo>
                  <a:cubicBezTo>
                    <a:pt x="734" y="61414"/>
                    <a:pt x="334" y="61681"/>
                    <a:pt x="634" y="61848"/>
                  </a:cubicBezTo>
                  <a:cubicBezTo>
                    <a:pt x="334" y="62048"/>
                    <a:pt x="501" y="62282"/>
                    <a:pt x="601" y="62515"/>
                  </a:cubicBezTo>
                  <a:cubicBezTo>
                    <a:pt x="668" y="62615"/>
                    <a:pt x="701" y="62749"/>
                    <a:pt x="601" y="62815"/>
                  </a:cubicBezTo>
                  <a:cubicBezTo>
                    <a:pt x="334" y="62982"/>
                    <a:pt x="401" y="63249"/>
                    <a:pt x="468" y="63416"/>
                  </a:cubicBezTo>
                  <a:cubicBezTo>
                    <a:pt x="601" y="63783"/>
                    <a:pt x="534" y="64150"/>
                    <a:pt x="468" y="64483"/>
                  </a:cubicBezTo>
                  <a:cubicBezTo>
                    <a:pt x="401" y="64650"/>
                    <a:pt x="434" y="64817"/>
                    <a:pt x="468" y="64950"/>
                  </a:cubicBezTo>
                  <a:cubicBezTo>
                    <a:pt x="534" y="65317"/>
                    <a:pt x="701" y="65784"/>
                    <a:pt x="534" y="65984"/>
                  </a:cubicBezTo>
                  <a:cubicBezTo>
                    <a:pt x="334" y="66218"/>
                    <a:pt x="434" y="66385"/>
                    <a:pt x="401" y="66618"/>
                  </a:cubicBezTo>
                  <a:cubicBezTo>
                    <a:pt x="334" y="67252"/>
                    <a:pt x="534" y="67886"/>
                    <a:pt x="334" y="68553"/>
                  </a:cubicBezTo>
                  <a:cubicBezTo>
                    <a:pt x="201" y="69020"/>
                    <a:pt x="367" y="69553"/>
                    <a:pt x="334" y="70087"/>
                  </a:cubicBezTo>
                  <a:cubicBezTo>
                    <a:pt x="301" y="70688"/>
                    <a:pt x="367" y="71288"/>
                    <a:pt x="401" y="71922"/>
                  </a:cubicBezTo>
                  <a:cubicBezTo>
                    <a:pt x="401" y="72656"/>
                    <a:pt x="67" y="73390"/>
                    <a:pt x="434" y="74157"/>
                  </a:cubicBezTo>
                  <a:cubicBezTo>
                    <a:pt x="1" y="74724"/>
                    <a:pt x="634" y="75358"/>
                    <a:pt x="301" y="76025"/>
                  </a:cubicBezTo>
                  <a:cubicBezTo>
                    <a:pt x="167" y="76292"/>
                    <a:pt x="334" y="76859"/>
                    <a:pt x="367" y="77292"/>
                  </a:cubicBezTo>
                  <a:cubicBezTo>
                    <a:pt x="468" y="77993"/>
                    <a:pt x="501" y="78727"/>
                    <a:pt x="401" y="79427"/>
                  </a:cubicBezTo>
                  <a:cubicBezTo>
                    <a:pt x="367" y="79727"/>
                    <a:pt x="634" y="79961"/>
                    <a:pt x="534" y="80228"/>
                  </a:cubicBezTo>
                  <a:cubicBezTo>
                    <a:pt x="434" y="80495"/>
                    <a:pt x="401" y="80728"/>
                    <a:pt x="668" y="80928"/>
                  </a:cubicBezTo>
                  <a:cubicBezTo>
                    <a:pt x="801" y="81062"/>
                    <a:pt x="668" y="81295"/>
                    <a:pt x="634" y="81329"/>
                  </a:cubicBezTo>
                  <a:cubicBezTo>
                    <a:pt x="267" y="81395"/>
                    <a:pt x="468" y="81529"/>
                    <a:pt x="568" y="81629"/>
                  </a:cubicBezTo>
                  <a:cubicBezTo>
                    <a:pt x="634" y="81729"/>
                    <a:pt x="634" y="81829"/>
                    <a:pt x="668" y="81929"/>
                  </a:cubicBezTo>
                  <a:cubicBezTo>
                    <a:pt x="834" y="82296"/>
                    <a:pt x="701" y="82696"/>
                    <a:pt x="734" y="83063"/>
                  </a:cubicBezTo>
                  <a:cubicBezTo>
                    <a:pt x="768" y="83397"/>
                    <a:pt x="901" y="83730"/>
                    <a:pt x="935" y="84097"/>
                  </a:cubicBezTo>
                  <a:cubicBezTo>
                    <a:pt x="1001" y="84664"/>
                    <a:pt x="1001" y="85231"/>
                    <a:pt x="1101" y="85798"/>
                  </a:cubicBezTo>
                  <a:cubicBezTo>
                    <a:pt x="1201" y="86399"/>
                    <a:pt x="1135" y="86999"/>
                    <a:pt x="1301" y="87600"/>
                  </a:cubicBezTo>
                  <a:cubicBezTo>
                    <a:pt x="1402" y="87867"/>
                    <a:pt x="1635" y="88133"/>
                    <a:pt x="1568" y="88367"/>
                  </a:cubicBezTo>
                  <a:cubicBezTo>
                    <a:pt x="1435" y="88901"/>
                    <a:pt x="1735" y="89334"/>
                    <a:pt x="1768" y="89801"/>
                  </a:cubicBezTo>
                  <a:cubicBezTo>
                    <a:pt x="1802" y="90135"/>
                    <a:pt x="2002" y="90602"/>
                    <a:pt x="2169" y="90969"/>
                  </a:cubicBezTo>
                  <a:cubicBezTo>
                    <a:pt x="2536" y="91769"/>
                    <a:pt x="2969" y="92503"/>
                    <a:pt x="3403" y="93237"/>
                  </a:cubicBezTo>
                  <a:cubicBezTo>
                    <a:pt x="3670" y="93637"/>
                    <a:pt x="4103" y="93871"/>
                    <a:pt x="4304" y="94305"/>
                  </a:cubicBezTo>
                  <a:cubicBezTo>
                    <a:pt x="4470" y="94638"/>
                    <a:pt x="4904" y="94938"/>
                    <a:pt x="5271" y="95005"/>
                  </a:cubicBezTo>
                  <a:cubicBezTo>
                    <a:pt x="5571" y="95038"/>
                    <a:pt x="5905" y="95138"/>
                    <a:pt x="6105" y="95272"/>
                  </a:cubicBezTo>
                  <a:cubicBezTo>
                    <a:pt x="6805" y="95806"/>
                    <a:pt x="7673" y="95939"/>
                    <a:pt x="8473" y="96239"/>
                  </a:cubicBezTo>
                  <a:cubicBezTo>
                    <a:pt x="8907" y="96439"/>
                    <a:pt x="9374" y="96473"/>
                    <a:pt x="9841" y="96539"/>
                  </a:cubicBezTo>
                  <a:cubicBezTo>
                    <a:pt x="10472" y="96626"/>
                    <a:pt x="11104" y="96860"/>
                    <a:pt x="11756" y="96860"/>
                  </a:cubicBezTo>
                  <a:cubicBezTo>
                    <a:pt x="11862" y="96860"/>
                    <a:pt x="11969" y="96854"/>
                    <a:pt x="12076" y="96840"/>
                  </a:cubicBezTo>
                  <a:cubicBezTo>
                    <a:pt x="12143" y="96840"/>
                    <a:pt x="12243" y="96840"/>
                    <a:pt x="12276" y="96873"/>
                  </a:cubicBezTo>
                  <a:cubicBezTo>
                    <a:pt x="12421" y="97082"/>
                    <a:pt x="12619" y="97136"/>
                    <a:pt x="12820" y="97136"/>
                  </a:cubicBezTo>
                  <a:cubicBezTo>
                    <a:pt x="13036" y="97136"/>
                    <a:pt x="13254" y="97073"/>
                    <a:pt x="13410" y="97073"/>
                  </a:cubicBezTo>
                  <a:cubicBezTo>
                    <a:pt x="13512" y="97069"/>
                    <a:pt x="13613" y="97068"/>
                    <a:pt x="13715" y="97068"/>
                  </a:cubicBezTo>
                  <a:cubicBezTo>
                    <a:pt x="14412" y="97068"/>
                    <a:pt x="15110" y="97145"/>
                    <a:pt x="15808" y="97145"/>
                  </a:cubicBezTo>
                  <a:cubicBezTo>
                    <a:pt x="15909" y="97145"/>
                    <a:pt x="16011" y="97144"/>
                    <a:pt x="16112" y="97140"/>
                  </a:cubicBezTo>
                  <a:cubicBezTo>
                    <a:pt x="16362" y="97140"/>
                    <a:pt x="16631" y="97084"/>
                    <a:pt x="16905" y="97084"/>
                  </a:cubicBezTo>
                  <a:cubicBezTo>
                    <a:pt x="16996" y="97084"/>
                    <a:pt x="17088" y="97090"/>
                    <a:pt x="17180" y="97107"/>
                  </a:cubicBezTo>
                  <a:cubicBezTo>
                    <a:pt x="17947" y="97240"/>
                    <a:pt x="18714" y="97273"/>
                    <a:pt x="19481" y="97273"/>
                  </a:cubicBezTo>
                  <a:cubicBezTo>
                    <a:pt x="20841" y="97248"/>
                    <a:pt x="22182" y="97128"/>
                    <a:pt x="23547" y="97128"/>
                  </a:cubicBezTo>
                  <a:cubicBezTo>
                    <a:pt x="23990" y="97128"/>
                    <a:pt x="24435" y="97141"/>
                    <a:pt x="24885" y="97173"/>
                  </a:cubicBezTo>
                  <a:cubicBezTo>
                    <a:pt x="26119" y="97273"/>
                    <a:pt x="27387" y="97207"/>
                    <a:pt x="28654" y="97340"/>
                  </a:cubicBezTo>
                  <a:cubicBezTo>
                    <a:pt x="28797" y="97340"/>
                    <a:pt x="28842" y="97193"/>
                    <a:pt x="28999" y="97193"/>
                  </a:cubicBezTo>
                  <a:cubicBezTo>
                    <a:pt x="29025" y="97193"/>
                    <a:pt x="29055" y="97197"/>
                    <a:pt x="29088" y="97207"/>
                  </a:cubicBezTo>
                  <a:cubicBezTo>
                    <a:pt x="29333" y="97296"/>
                    <a:pt x="29592" y="97370"/>
                    <a:pt x="29866" y="97370"/>
                  </a:cubicBezTo>
                  <a:cubicBezTo>
                    <a:pt x="30003" y="97370"/>
                    <a:pt x="30144" y="97351"/>
                    <a:pt x="30289" y="97307"/>
                  </a:cubicBezTo>
                  <a:cubicBezTo>
                    <a:pt x="30463" y="97241"/>
                    <a:pt x="30679" y="97190"/>
                    <a:pt x="30864" y="97190"/>
                  </a:cubicBezTo>
                  <a:cubicBezTo>
                    <a:pt x="30963" y="97190"/>
                    <a:pt x="31053" y="97205"/>
                    <a:pt x="31123" y="97240"/>
                  </a:cubicBezTo>
                  <a:cubicBezTo>
                    <a:pt x="31312" y="97308"/>
                    <a:pt x="31502" y="97326"/>
                    <a:pt x="31694" y="97326"/>
                  </a:cubicBezTo>
                  <a:cubicBezTo>
                    <a:pt x="31918" y="97326"/>
                    <a:pt x="32145" y="97301"/>
                    <a:pt x="32378" y="97301"/>
                  </a:cubicBezTo>
                  <a:cubicBezTo>
                    <a:pt x="32437" y="97301"/>
                    <a:pt x="32497" y="97303"/>
                    <a:pt x="32557" y="97307"/>
                  </a:cubicBezTo>
                  <a:cubicBezTo>
                    <a:pt x="32757" y="97340"/>
                    <a:pt x="33024" y="97373"/>
                    <a:pt x="33291" y="97373"/>
                  </a:cubicBezTo>
                  <a:cubicBezTo>
                    <a:pt x="33489" y="97355"/>
                    <a:pt x="33696" y="97289"/>
                    <a:pt x="33898" y="97289"/>
                  </a:cubicBezTo>
                  <a:cubicBezTo>
                    <a:pt x="34070" y="97289"/>
                    <a:pt x="34238" y="97338"/>
                    <a:pt x="34392" y="97507"/>
                  </a:cubicBezTo>
                  <a:cubicBezTo>
                    <a:pt x="34408" y="97523"/>
                    <a:pt x="34433" y="97532"/>
                    <a:pt x="34463" y="97532"/>
                  </a:cubicBezTo>
                  <a:cubicBezTo>
                    <a:pt x="34492" y="97532"/>
                    <a:pt x="34525" y="97523"/>
                    <a:pt x="34559" y="97507"/>
                  </a:cubicBezTo>
                  <a:cubicBezTo>
                    <a:pt x="34892" y="97373"/>
                    <a:pt x="35292" y="97373"/>
                    <a:pt x="35659" y="97373"/>
                  </a:cubicBezTo>
                  <a:cubicBezTo>
                    <a:pt x="36404" y="97402"/>
                    <a:pt x="37149" y="97554"/>
                    <a:pt x="37894" y="97554"/>
                  </a:cubicBezTo>
                  <a:cubicBezTo>
                    <a:pt x="38016" y="97554"/>
                    <a:pt x="38139" y="97550"/>
                    <a:pt x="38261" y="97540"/>
                  </a:cubicBezTo>
                  <a:cubicBezTo>
                    <a:pt x="38418" y="97522"/>
                    <a:pt x="38575" y="97516"/>
                    <a:pt x="38731" y="97516"/>
                  </a:cubicBezTo>
                  <a:cubicBezTo>
                    <a:pt x="38985" y="97516"/>
                    <a:pt x="39239" y="97531"/>
                    <a:pt x="39492" y="97531"/>
                  </a:cubicBezTo>
                  <a:cubicBezTo>
                    <a:pt x="39649" y="97531"/>
                    <a:pt x="39806" y="97525"/>
                    <a:pt x="39962" y="97507"/>
                  </a:cubicBezTo>
                  <a:cubicBezTo>
                    <a:pt x="40530" y="97473"/>
                    <a:pt x="41097" y="97473"/>
                    <a:pt x="41630" y="97407"/>
                  </a:cubicBezTo>
                  <a:cubicBezTo>
                    <a:pt x="42531" y="97307"/>
                    <a:pt x="43432" y="97040"/>
                    <a:pt x="44299" y="96673"/>
                  </a:cubicBezTo>
                  <a:cubicBezTo>
                    <a:pt x="44966" y="96373"/>
                    <a:pt x="45400" y="95839"/>
                    <a:pt x="46000" y="95472"/>
                  </a:cubicBezTo>
                  <a:cubicBezTo>
                    <a:pt x="46400" y="95205"/>
                    <a:pt x="46734" y="94805"/>
                    <a:pt x="47101" y="94471"/>
                  </a:cubicBezTo>
                  <a:cubicBezTo>
                    <a:pt x="47468" y="94138"/>
                    <a:pt x="48035" y="94038"/>
                    <a:pt x="48002" y="93404"/>
                  </a:cubicBezTo>
                  <a:cubicBezTo>
                    <a:pt x="47968" y="93304"/>
                    <a:pt x="48102" y="93337"/>
                    <a:pt x="48135" y="93304"/>
                  </a:cubicBezTo>
                  <a:cubicBezTo>
                    <a:pt x="48702" y="92670"/>
                    <a:pt x="49102" y="91936"/>
                    <a:pt x="49302" y="91102"/>
                  </a:cubicBezTo>
                  <a:cubicBezTo>
                    <a:pt x="49536" y="90135"/>
                    <a:pt x="49769" y="89134"/>
                    <a:pt x="49903" y="88167"/>
                  </a:cubicBezTo>
                  <a:cubicBezTo>
                    <a:pt x="49970" y="87867"/>
                    <a:pt x="50070" y="87566"/>
                    <a:pt x="50036" y="87266"/>
                  </a:cubicBezTo>
                  <a:cubicBezTo>
                    <a:pt x="49936" y="86399"/>
                    <a:pt x="50103" y="85565"/>
                    <a:pt x="50103" y="84698"/>
                  </a:cubicBezTo>
                  <a:cubicBezTo>
                    <a:pt x="50070" y="84131"/>
                    <a:pt x="50103" y="83530"/>
                    <a:pt x="50103" y="82963"/>
                  </a:cubicBezTo>
                  <a:cubicBezTo>
                    <a:pt x="50103" y="82129"/>
                    <a:pt x="50036" y="81262"/>
                    <a:pt x="50070" y="80428"/>
                  </a:cubicBezTo>
                  <a:cubicBezTo>
                    <a:pt x="50070" y="80294"/>
                    <a:pt x="49870" y="80061"/>
                    <a:pt x="49903" y="79894"/>
                  </a:cubicBezTo>
                  <a:cubicBezTo>
                    <a:pt x="50070" y="79160"/>
                    <a:pt x="49870" y="78426"/>
                    <a:pt x="50103" y="77726"/>
                  </a:cubicBezTo>
                  <a:cubicBezTo>
                    <a:pt x="50136" y="77626"/>
                    <a:pt x="50103" y="77559"/>
                    <a:pt x="50036" y="77492"/>
                  </a:cubicBezTo>
                  <a:cubicBezTo>
                    <a:pt x="49736" y="77126"/>
                    <a:pt x="50103" y="76725"/>
                    <a:pt x="50003" y="76292"/>
                  </a:cubicBezTo>
                  <a:cubicBezTo>
                    <a:pt x="49970" y="76158"/>
                    <a:pt x="50036" y="75891"/>
                    <a:pt x="50003" y="75691"/>
                  </a:cubicBezTo>
                  <a:cubicBezTo>
                    <a:pt x="49936" y="75424"/>
                    <a:pt x="49903" y="75191"/>
                    <a:pt x="50036" y="74924"/>
                  </a:cubicBezTo>
                  <a:cubicBezTo>
                    <a:pt x="50103" y="74791"/>
                    <a:pt x="50136" y="74557"/>
                    <a:pt x="50070" y="74390"/>
                  </a:cubicBezTo>
                  <a:cubicBezTo>
                    <a:pt x="49870" y="73590"/>
                    <a:pt x="50136" y="72756"/>
                    <a:pt x="49970" y="71955"/>
                  </a:cubicBezTo>
                  <a:cubicBezTo>
                    <a:pt x="49903" y="71655"/>
                    <a:pt x="50103" y="71421"/>
                    <a:pt x="50036" y="71188"/>
                  </a:cubicBezTo>
                  <a:cubicBezTo>
                    <a:pt x="49836" y="70521"/>
                    <a:pt x="49803" y="69820"/>
                    <a:pt x="49870" y="69120"/>
                  </a:cubicBezTo>
                  <a:cubicBezTo>
                    <a:pt x="49870" y="68886"/>
                    <a:pt x="50036" y="68653"/>
                    <a:pt x="49803" y="68419"/>
                  </a:cubicBezTo>
                  <a:cubicBezTo>
                    <a:pt x="49769" y="68419"/>
                    <a:pt x="49803" y="68286"/>
                    <a:pt x="49803" y="68286"/>
                  </a:cubicBezTo>
                  <a:cubicBezTo>
                    <a:pt x="50270" y="68119"/>
                    <a:pt x="49970" y="67819"/>
                    <a:pt x="49903" y="67619"/>
                  </a:cubicBezTo>
                  <a:cubicBezTo>
                    <a:pt x="49703" y="66785"/>
                    <a:pt x="50003" y="65918"/>
                    <a:pt x="49803" y="65084"/>
                  </a:cubicBezTo>
                  <a:cubicBezTo>
                    <a:pt x="50203" y="64717"/>
                    <a:pt x="49870" y="64250"/>
                    <a:pt x="49903" y="63883"/>
                  </a:cubicBezTo>
                  <a:cubicBezTo>
                    <a:pt x="49936" y="63449"/>
                    <a:pt x="49870" y="62949"/>
                    <a:pt x="49936" y="62515"/>
                  </a:cubicBezTo>
                  <a:cubicBezTo>
                    <a:pt x="50003" y="62315"/>
                    <a:pt x="49703" y="62115"/>
                    <a:pt x="49870" y="61948"/>
                  </a:cubicBezTo>
                  <a:cubicBezTo>
                    <a:pt x="50136" y="61715"/>
                    <a:pt x="50036" y="61448"/>
                    <a:pt x="50003" y="61214"/>
                  </a:cubicBezTo>
                  <a:cubicBezTo>
                    <a:pt x="49970" y="60847"/>
                    <a:pt x="49903" y="60447"/>
                    <a:pt x="49970" y="60080"/>
                  </a:cubicBezTo>
                  <a:cubicBezTo>
                    <a:pt x="50003" y="59947"/>
                    <a:pt x="50136" y="59780"/>
                    <a:pt x="50003" y="59646"/>
                  </a:cubicBezTo>
                  <a:cubicBezTo>
                    <a:pt x="49703" y="59380"/>
                    <a:pt x="50136" y="58946"/>
                    <a:pt x="49836" y="58679"/>
                  </a:cubicBezTo>
                  <a:cubicBezTo>
                    <a:pt x="49803" y="58679"/>
                    <a:pt x="49836" y="58612"/>
                    <a:pt x="49870" y="58612"/>
                  </a:cubicBezTo>
                  <a:cubicBezTo>
                    <a:pt x="49970" y="58412"/>
                    <a:pt x="49970" y="58412"/>
                    <a:pt x="49936" y="58279"/>
                  </a:cubicBezTo>
                  <a:cubicBezTo>
                    <a:pt x="49836" y="57878"/>
                    <a:pt x="49803" y="57378"/>
                    <a:pt x="49936" y="57045"/>
                  </a:cubicBezTo>
                  <a:cubicBezTo>
                    <a:pt x="50070" y="56611"/>
                    <a:pt x="49903" y="56244"/>
                    <a:pt x="49936" y="55844"/>
                  </a:cubicBezTo>
                  <a:cubicBezTo>
                    <a:pt x="49970" y="55610"/>
                    <a:pt x="50236" y="55410"/>
                    <a:pt x="50136" y="55243"/>
                  </a:cubicBezTo>
                  <a:cubicBezTo>
                    <a:pt x="49569" y="54509"/>
                    <a:pt x="50270" y="53709"/>
                    <a:pt x="49936" y="52908"/>
                  </a:cubicBezTo>
                  <a:cubicBezTo>
                    <a:pt x="49769" y="52508"/>
                    <a:pt x="50103" y="51941"/>
                    <a:pt x="50003" y="51440"/>
                  </a:cubicBezTo>
                  <a:cubicBezTo>
                    <a:pt x="49903" y="51074"/>
                    <a:pt x="50036" y="50673"/>
                    <a:pt x="49936" y="50306"/>
                  </a:cubicBezTo>
                  <a:cubicBezTo>
                    <a:pt x="49903" y="50106"/>
                    <a:pt x="49903" y="49906"/>
                    <a:pt x="49936" y="49706"/>
                  </a:cubicBezTo>
                  <a:cubicBezTo>
                    <a:pt x="49970" y="49372"/>
                    <a:pt x="50103" y="49072"/>
                    <a:pt x="50003" y="48672"/>
                  </a:cubicBezTo>
                  <a:cubicBezTo>
                    <a:pt x="49903" y="48338"/>
                    <a:pt x="50070" y="47905"/>
                    <a:pt x="49836" y="47571"/>
                  </a:cubicBezTo>
                  <a:cubicBezTo>
                    <a:pt x="50370" y="47137"/>
                    <a:pt x="49803" y="46670"/>
                    <a:pt x="49903" y="46203"/>
                  </a:cubicBezTo>
                  <a:cubicBezTo>
                    <a:pt x="49970" y="46037"/>
                    <a:pt x="50136" y="45803"/>
                    <a:pt x="50036" y="45603"/>
                  </a:cubicBezTo>
                  <a:cubicBezTo>
                    <a:pt x="49936" y="45303"/>
                    <a:pt x="49936" y="45003"/>
                    <a:pt x="49970" y="44669"/>
                  </a:cubicBezTo>
                  <a:cubicBezTo>
                    <a:pt x="49970" y="44369"/>
                    <a:pt x="50003" y="44069"/>
                    <a:pt x="50036" y="43802"/>
                  </a:cubicBezTo>
                  <a:cubicBezTo>
                    <a:pt x="50070" y="43101"/>
                    <a:pt x="50270" y="42367"/>
                    <a:pt x="50103" y="41633"/>
                  </a:cubicBezTo>
                  <a:cubicBezTo>
                    <a:pt x="50036" y="41467"/>
                    <a:pt x="50236" y="41233"/>
                    <a:pt x="49936" y="41166"/>
                  </a:cubicBezTo>
                  <a:cubicBezTo>
                    <a:pt x="50303" y="40866"/>
                    <a:pt x="50103" y="40466"/>
                    <a:pt x="50103" y="40099"/>
                  </a:cubicBezTo>
                  <a:cubicBezTo>
                    <a:pt x="50103" y="39699"/>
                    <a:pt x="50203" y="39265"/>
                    <a:pt x="50103" y="38898"/>
                  </a:cubicBezTo>
                  <a:cubicBezTo>
                    <a:pt x="50003" y="38565"/>
                    <a:pt x="50036" y="38198"/>
                    <a:pt x="50036" y="37964"/>
                  </a:cubicBezTo>
                  <a:cubicBezTo>
                    <a:pt x="50103" y="37297"/>
                    <a:pt x="50003" y="36663"/>
                    <a:pt x="50036" y="36029"/>
                  </a:cubicBezTo>
                  <a:cubicBezTo>
                    <a:pt x="50070" y="35062"/>
                    <a:pt x="49836" y="34095"/>
                    <a:pt x="49903" y="33161"/>
                  </a:cubicBezTo>
                  <a:cubicBezTo>
                    <a:pt x="50003" y="32160"/>
                    <a:pt x="49836" y="31193"/>
                    <a:pt x="49936" y="30192"/>
                  </a:cubicBezTo>
                  <a:cubicBezTo>
                    <a:pt x="50003" y="29225"/>
                    <a:pt x="49803" y="28291"/>
                    <a:pt x="49836" y="27323"/>
                  </a:cubicBezTo>
                  <a:cubicBezTo>
                    <a:pt x="49903" y="26689"/>
                    <a:pt x="49870" y="26056"/>
                    <a:pt x="49836" y="25455"/>
                  </a:cubicBezTo>
                  <a:cubicBezTo>
                    <a:pt x="49769" y="24755"/>
                    <a:pt x="50036" y="24054"/>
                    <a:pt x="49636" y="23387"/>
                  </a:cubicBezTo>
                  <a:cubicBezTo>
                    <a:pt x="49636" y="23354"/>
                    <a:pt x="49636" y="23320"/>
                    <a:pt x="49636" y="23287"/>
                  </a:cubicBezTo>
                  <a:cubicBezTo>
                    <a:pt x="49970" y="22853"/>
                    <a:pt x="49903" y="22353"/>
                    <a:pt x="49803" y="21886"/>
                  </a:cubicBezTo>
                  <a:cubicBezTo>
                    <a:pt x="49736" y="21319"/>
                    <a:pt x="49836" y="20719"/>
                    <a:pt x="49803" y="20185"/>
                  </a:cubicBezTo>
                  <a:cubicBezTo>
                    <a:pt x="49803" y="19418"/>
                    <a:pt x="49803" y="18617"/>
                    <a:pt x="49870" y="17816"/>
                  </a:cubicBezTo>
                  <a:cubicBezTo>
                    <a:pt x="49936" y="16816"/>
                    <a:pt x="49836" y="15815"/>
                    <a:pt x="49769" y="14781"/>
                  </a:cubicBezTo>
                  <a:cubicBezTo>
                    <a:pt x="49736" y="13814"/>
                    <a:pt x="49669" y="12846"/>
                    <a:pt x="49669" y="11879"/>
                  </a:cubicBezTo>
                  <a:cubicBezTo>
                    <a:pt x="49669" y="10878"/>
                    <a:pt x="49403" y="9944"/>
                    <a:pt x="49469" y="8943"/>
                  </a:cubicBezTo>
                  <a:cubicBezTo>
                    <a:pt x="49503" y="8610"/>
                    <a:pt x="49436" y="8276"/>
                    <a:pt x="49369" y="7909"/>
                  </a:cubicBezTo>
                  <a:cubicBezTo>
                    <a:pt x="49269" y="7075"/>
                    <a:pt x="49102" y="6241"/>
                    <a:pt x="48735" y="5441"/>
                  </a:cubicBezTo>
                  <a:cubicBezTo>
                    <a:pt x="48368" y="4607"/>
                    <a:pt x="47868" y="3840"/>
                    <a:pt x="47168" y="3239"/>
                  </a:cubicBezTo>
                  <a:cubicBezTo>
                    <a:pt x="46634" y="2772"/>
                    <a:pt x="46033" y="2405"/>
                    <a:pt x="45466" y="1972"/>
                  </a:cubicBezTo>
                  <a:cubicBezTo>
                    <a:pt x="44766" y="1371"/>
                    <a:pt x="43765" y="1505"/>
                    <a:pt x="43065" y="938"/>
                  </a:cubicBezTo>
                  <a:lnTo>
                    <a:pt x="42998" y="938"/>
                  </a:lnTo>
                  <a:cubicBezTo>
                    <a:pt x="42905" y="1015"/>
                    <a:pt x="42818" y="1044"/>
                    <a:pt x="42732" y="1044"/>
                  </a:cubicBezTo>
                  <a:cubicBezTo>
                    <a:pt x="42480" y="1044"/>
                    <a:pt x="42246" y="792"/>
                    <a:pt x="41944" y="792"/>
                  </a:cubicBezTo>
                  <a:cubicBezTo>
                    <a:pt x="41907" y="792"/>
                    <a:pt x="41869" y="796"/>
                    <a:pt x="41830" y="804"/>
                  </a:cubicBezTo>
                  <a:cubicBezTo>
                    <a:pt x="41772" y="822"/>
                    <a:pt x="41709" y="829"/>
                    <a:pt x="41642" y="829"/>
                  </a:cubicBezTo>
                  <a:cubicBezTo>
                    <a:pt x="41323" y="829"/>
                    <a:pt x="40915" y="665"/>
                    <a:pt x="40530" y="637"/>
                  </a:cubicBezTo>
                  <a:cubicBezTo>
                    <a:pt x="39696" y="637"/>
                    <a:pt x="38828" y="537"/>
                    <a:pt x="37994" y="504"/>
                  </a:cubicBezTo>
                  <a:cubicBezTo>
                    <a:pt x="37778" y="487"/>
                    <a:pt x="37552" y="471"/>
                    <a:pt x="37331" y="471"/>
                  </a:cubicBezTo>
                  <a:cubicBezTo>
                    <a:pt x="37110" y="471"/>
                    <a:pt x="36894" y="487"/>
                    <a:pt x="36693" y="537"/>
                  </a:cubicBezTo>
                  <a:cubicBezTo>
                    <a:pt x="36678" y="542"/>
                    <a:pt x="36663" y="544"/>
                    <a:pt x="36649" y="544"/>
                  </a:cubicBezTo>
                  <a:cubicBezTo>
                    <a:pt x="36505" y="544"/>
                    <a:pt x="36463" y="321"/>
                    <a:pt x="36370" y="321"/>
                  </a:cubicBezTo>
                  <a:cubicBezTo>
                    <a:pt x="36340" y="321"/>
                    <a:pt x="36305" y="344"/>
                    <a:pt x="36260" y="404"/>
                  </a:cubicBezTo>
                  <a:cubicBezTo>
                    <a:pt x="36176" y="487"/>
                    <a:pt x="36101" y="512"/>
                    <a:pt x="36022" y="512"/>
                  </a:cubicBezTo>
                  <a:cubicBezTo>
                    <a:pt x="35943" y="512"/>
                    <a:pt x="35860" y="487"/>
                    <a:pt x="35759" y="471"/>
                  </a:cubicBezTo>
                  <a:cubicBezTo>
                    <a:pt x="35326" y="371"/>
                    <a:pt x="34825" y="304"/>
                    <a:pt x="34392" y="237"/>
                  </a:cubicBezTo>
                  <a:cubicBezTo>
                    <a:pt x="34374" y="235"/>
                    <a:pt x="34356" y="234"/>
                    <a:pt x="34339" y="234"/>
                  </a:cubicBezTo>
                  <a:cubicBezTo>
                    <a:pt x="34163" y="234"/>
                    <a:pt x="34045" y="345"/>
                    <a:pt x="33904" y="345"/>
                  </a:cubicBezTo>
                  <a:cubicBezTo>
                    <a:pt x="33858" y="345"/>
                    <a:pt x="33811" y="334"/>
                    <a:pt x="33758" y="304"/>
                  </a:cubicBezTo>
                  <a:cubicBezTo>
                    <a:pt x="33489" y="112"/>
                    <a:pt x="33176" y="63"/>
                    <a:pt x="32869" y="63"/>
                  </a:cubicBezTo>
                  <a:cubicBezTo>
                    <a:pt x="32644" y="63"/>
                    <a:pt x="32422" y="90"/>
                    <a:pt x="32224" y="104"/>
                  </a:cubicBezTo>
                  <a:cubicBezTo>
                    <a:pt x="31827" y="104"/>
                    <a:pt x="31431" y="39"/>
                    <a:pt x="31035" y="39"/>
                  </a:cubicBezTo>
                  <a:cubicBezTo>
                    <a:pt x="30798" y="39"/>
                    <a:pt x="30560" y="62"/>
                    <a:pt x="30322" y="137"/>
                  </a:cubicBezTo>
                  <a:cubicBezTo>
                    <a:pt x="30226" y="159"/>
                    <a:pt x="30127" y="168"/>
                    <a:pt x="30026" y="168"/>
                  </a:cubicBezTo>
                  <a:cubicBezTo>
                    <a:pt x="29669" y="168"/>
                    <a:pt x="29285" y="56"/>
                    <a:pt x="28921" y="4"/>
                  </a:cubicBezTo>
                  <a:cubicBezTo>
                    <a:pt x="28905" y="2"/>
                    <a:pt x="28889" y="1"/>
                    <a:pt x="2887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1562099" y="1664525"/>
              <a:ext cx="770024" cy="898400"/>
            </a:xfrm>
            <a:custGeom>
              <a:avLst/>
              <a:gdLst/>
              <a:ahLst/>
              <a:cxnLst/>
              <a:rect l="l" t="t" r="r" b="b"/>
              <a:pathLst>
                <a:path w="28354" h="35936" extrusionOk="0">
                  <a:moveTo>
                    <a:pt x="13952" y="0"/>
                  </a:moveTo>
                  <a:cubicBezTo>
                    <a:pt x="13386" y="0"/>
                    <a:pt x="12807" y="51"/>
                    <a:pt x="12242" y="116"/>
                  </a:cubicBezTo>
                  <a:cubicBezTo>
                    <a:pt x="11075" y="216"/>
                    <a:pt x="9907" y="483"/>
                    <a:pt x="8873" y="1017"/>
                  </a:cubicBezTo>
                  <a:cubicBezTo>
                    <a:pt x="8039" y="1417"/>
                    <a:pt x="7239" y="1851"/>
                    <a:pt x="6405" y="2251"/>
                  </a:cubicBezTo>
                  <a:cubicBezTo>
                    <a:pt x="5704" y="2585"/>
                    <a:pt x="5104" y="3085"/>
                    <a:pt x="4603" y="3652"/>
                  </a:cubicBezTo>
                  <a:cubicBezTo>
                    <a:pt x="4103" y="4153"/>
                    <a:pt x="3536" y="4620"/>
                    <a:pt x="3169" y="5253"/>
                  </a:cubicBezTo>
                  <a:cubicBezTo>
                    <a:pt x="2969" y="5587"/>
                    <a:pt x="2769" y="5920"/>
                    <a:pt x="2569" y="6254"/>
                  </a:cubicBezTo>
                  <a:cubicBezTo>
                    <a:pt x="2268" y="6754"/>
                    <a:pt x="1968" y="7255"/>
                    <a:pt x="1668" y="7788"/>
                  </a:cubicBezTo>
                  <a:cubicBezTo>
                    <a:pt x="1501" y="8122"/>
                    <a:pt x="1334" y="8489"/>
                    <a:pt x="1201" y="8856"/>
                  </a:cubicBezTo>
                  <a:cubicBezTo>
                    <a:pt x="934" y="9623"/>
                    <a:pt x="701" y="10424"/>
                    <a:pt x="600" y="11258"/>
                  </a:cubicBezTo>
                  <a:cubicBezTo>
                    <a:pt x="500" y="11758"/>
                    <a:pt x="300" y="12392"/>
                    <a:pt x="400" y="12792"/>
                  </a:cubicBezTo>
                  <a:cubicBezTo>
                    <a:pt x="634" y="13526"/>
                    <a:pt x="0" y="14293"/>
                    <a:pt x="600" y="14960"/>
                  </a:cubicBezTo>
                  <a:cubicBezTo>
                    <a:pt x="234" y="15260"/>
                    <a:pt x="534" y="15694"/>
                    <a:pt x="600" y="15894"/>
                  </a:cubicBezTo>
                  <a:cubicBezTo>
                    <a:pt x="867" y="16461"/>
                    <a:pt x="901" y="17062"/>
                    <a:pt x="1134" y="17629"/>
                  </a:cubicBezTo>
                  <a:cubicBezTo>
                    <a:pt x="1635" y="18830"/>
                    <a:pt x="2135" y="19997"/>
                    <a:pt x="2835" y="21098"/>
                  </a:cubicBezTo>
                  <a:cubicBezTo>
                    <a:pt x="3536" y="22132"/>
                    <a:pt x="4203" y="23199"/>
                    <a:pt x="4803" y="24300"/>
                  </a:cubicBezTo>
                  <a:cubicBezTo>
                    <a:pt x="5104" y="24901"/>
                    <a:pt x="5437" y="25468"/>
                    <a:pt x="5838" y="26001"/>
                  </a:cubicBezTo>
                  <a:cubicBezTo>
                    <a:pt x="6104" y="26368"/>
                    <a:pt x="6438" y="26735"/>
                    <a:pt x="6672" y="27102"/>
                  </a:cubicBezTo>
                  <a:cubicBezTo>
                    <a:pt x="7038" y="27736"/>
                    <a:pt x="7539" y="28270"/>
                    <a:pt x="7939" y="28870"/>
                  </a:cubicBezTo>
                  <a:cubicBezTo>
                    <a:pt x="8473" y="29637"/>
                    <a:pt x="9040" y="30438"/>
                    <a:pt x="9640" y="31138"/>
                  </a:cubicBezTo>
                  <a:cubicBezTo>
                    <a:pt x="10474" y="32106"/>
                    <a:pt x="11208" y="33107"/>
                    <a:pt x="12109" y="34007"/>
                  </a:cubicBezTo>
                  <a:cubicBezTo>
                    <a:pt x="12542" y="34441"/>
                    <a:pt x="13076" y="34774"/>
                    <a:pt x="13543" y="35175"/>
                  </a:cubicBezTo>
                  <a:cubicBezTo>
                    <a:pt x="13891" y="35469"/>
                    <a:pt x="14132" y="35936"/>
                    <a:pt x="14576" y="35936"/>
                  </a:cubicBezTo>
                  <a:cubicBezTo>
                    <a:pt x="14685" y="35936"/>
                    <a:pt x="14806" y="35908"/>
                    <a:pt x="14944" y="35842"/>
                  </a:cubicBezTo>
                  <a:cubicBezTo>
                    <a:pt x="14992" y="35858"/>
                    <a:pt x="15035" y="35864"/>
                    <a:pt x="15072" y="35864"/>
                  </a:cubicBezTo>
                  <a:cubicBezTo>
                    <a:pt x="15192" y="35864"/>
                    <a:pt x="15268" y="35800"/>
                    <a:pt x="15344" y="35775"/>
                  </a:cubicBezTo>
                  <a:cubicBezTo>
                    <a:pt x="15845" y="35608"/>
                    <a:pt x="16212" y="35241"/>
                    <a:pt x="16545" y="34908"/>
                  </a:cubicBezTo>
                  <a:cubicBezTo>
                    <a:pt x="17513" y="34007"/>
                    <a:pt x="18547" y="33173"/>
                    <a:pt x="19347" y="32106"/>
                  </a:cubicBezTo>
                  <a:cubicBezTo>
                    <a:pt x="19614" y="31706"/>
                    <a:pt x="19981" y="31305"/>
                    <a:pt x="20315" y="30905"/>
                  </a:cubicBezTo>
                  <a:cubicBezTo>
                    <a:pt x="20748" y="30371"/>
                    <a:pt x="21249" y="29871"/>
                    <a:pt x="21616" y="29304"/>
                  </a:cubicBezTo>
                  <a:cubicBezTo>
                    <a:pt x="21882" y="28904"/>
                    <a:pt x="22216" y="28637"/>
                    <a:pt x="22483" y="28236"/>
                  </a:cubicBezTo>
                  <a:cubicBezTo>
                    <a:pt x="23017" y="27369"/>
                    <a:pt x="23584" y="26468"/>
                    <a:pt x="24184" y="25635"/>
                  </a:cubicBezTo>
                  <a:cubicBezTo>
                    <a:pt x="24418" y="25301"/>
                    <a:pt x="24651" y="24934"/>
                    <a:pt x="24818" y="24500"/>
                  </a:cubicBezTo>
                  <a:cubicBezTo>
                    <a:pt x="24985" y="24000"/>
                    <a:pt x="25285" y="23533"/>
                    <a:pt x="25552" y="23066"/>
                  </a:cubicBezTo>
                  <a:cubicBezTo>
                    <a:pt x="25785" y="22599"/>
                    <a:pt x="26085" y="22165"/>
                    <a:pt x="26286" y="21698"/>
                  </a:cubicBezTo>
                  <a:cubicBezTo>
                    <a:pt x="26519" y="21131"/>
                    <a:pt x="26786" y="20564"/>
                    <a:pt x="26919" y="19930"/>
                  </a:cubicBezTo>
                  <a:cubicBezTo>
                    <a:pt x="27086" y="19230"/>
                    <a:pt x="27486" y="18596"/>
                    <a:pt x="27620" y="17862"/>
                  </a:cubicBezTo>
                  <a:cubicBezTo>
                    <a:pt x="27753" y="17229"/>
                    <a:pt x="27953" y="16561"/>
                    <a:pt x="28087" y="15894"/>
                  </a:cubicBezTo>
                  <a:cubicBezTo>
                    <a:pt x="28220" y="15194"/>
                    <a:pt x="28187" y="14427"/>
                    <a:pt x="28187" y="13693"/>
                  </a:cubicBezTo>
                  <a:cubicBezTo>
                    <a:pt x="28220" y="13226"/>
                    <a:pt x="28320" y="12792"/>
                    <a:pt x="28287" y="12292"/>
                  </a:cubicBezTo>
                  <a:cubicBezTo>
                    <a:pt x="28254" y="11925"/>
                    <a:pt x="27953" y="11524"/>
                    <a:pt x="28254" y="11124"/>
                  </a:cubicBezTo>
                  <a:cubicBezTo>
                    <a:pt x="28354" y="10991"/>
                    <a:pt x="28187" y="10824"/>
                    <a:pt x="28120" y="10657"/>
                  </a:cubicBezTo>
                  <a:cubicBezTo>
                    <a:pt x="28053" y="10557"/>
                    <a:pt x="27987" y="10524"/>
                    <a:pt x="28020" y="10324"/>
                  </a:cubicBezTo>
                  <a:cubicBezTo>
                    <a:pt x="28053" y="10123"/>
                    <a:pt x="27920" y="9790"/>
                    <a:pt x="27820" y="9556"/>
                  </a:cubicBezTo>
                  <a:cubicBezTo>
                    <a:pt x="27687" y="9323"/>
                    <a:pt x="27486" y="9123"/>
                    <a:pt x="27420" y="8823"/>
                  </a:cubicBezTo>
                  <a:cubicBezTo>
                    <a:pt x="27353" y="8289"/>
                    <a:pt x="27153" y="7788"/>
                    <a:pt x="26886" y="7288"/>
                  </a:cubicBezTo>
                  <a:cubicBezTo>
                    <a:pt x="26586" y="6788"/>
                    <a:pt x="26452" y="6221"/>
                    <a:pt x="26085" y="5787"/>
                  </a:cubicBezTo>
                  <a:cubicBezTo>
                    <a:pt x="25285" y="4853"/>
                    <a:pt x="24584" y="3819"/>
                    <a:pt x="23484" y="3118"/>
                  </a:cubicBezTo>
                  <a:cubicBezTo>
                    <a:pt x="23083" y="2885"/>
                    <a:pt x="22716" y="2485"/>
                    <a:pt x="22283" y="2251"/>
                  </a:cubicBezTo>
                  <a:cubicBezTo>
                    <a:pt x="21982" y="2084"/>
                    <a:pt x="21782" y="1784"/>
                    <a:pt x="21515" y="1684"/>
                  </a:cubicBezTo>
                  <a:cubicBezTo>
                    <a:pt x="20748" y="1317"/>
                    <a:pt x="19981" y="1017"/>
                    <a:pt x="19180" y="783"/>
                  </a:cubicBezTo>
                  <a:cubicBezTo>
                    <a:pt x="17779" y="350"/>
                    <a:pt x="16312" y="183"/>
                    <a:pt x="14844" y="50"/>
                  </a:cubicBezTo>
                  <a:cubicBezTo>
                    <a:pt x="14553" y="15"/>
                    <a:pt x="14254" y="0"/>
                    <a:pt x="1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1562099" y="1664525"/>
              <a:ext cx="770024" cy="898400"/>
            </a:xfrm>
            <a:custGeom>
              <a:avLst/>
              <a:gdLst/>
              <a:ahLst/>
              <a:cxnLst/>
              <a:rect l="l" t="t" r="r" b="b"/>
              <a:pathLst>
                <a:path w="28354" h="35936" extrusionOk="0">
                  <a:moveTo>
                    <a:pt x="14450" y="1154"/>
                  </a:moveTo>
                  <a:cubicBezTo>
                    <a:pt x="14615" y="1154"/>
                    <a:pt x="14803" y="1194"/>
                    <a:pt x="14944" y="1317"/>
                  </a:cubicBezTo>
                  <a:cubicBezTo>
                    <a:pt x="15044" y="1384"/>
                    <a:pt x="15178" y="1417"/>
                    <a:pt x="15278" y="1417"/>
                  </a:cubicBezTo>
                  <a:cubicBezTo>
                    <a:pt x="15454" y="1394"/>
                    <a:pt x="15626" y="1384"/>
                    <a:pt x="15796" y="1384"/>
                  </a:cubicBezTo>
                  <a:cubicBezTo>
                    <a:pt x="16368" y="1384"/>
                    <a:pt x="16914" y="1504"/>
                    <a:pt x="17479" y="1684"/>
                  </a:cubicBezTo>
                  <a:cubicBezTo>
                    <a:pt x="17814" y="1806"/>
                    <a:pt x="18204" y="1955"/>
                    <a:pt x="18599" y="1955"/>
                  </a:cubicBezTo>
                  <a:cubicBezTo>
                    <a:pt x="18637" y="1955"/>
                    <a:pt x="18675" y="1954"/>
                    <a:pt x="18713" y="1951"/>
                  </a:cubicBezTo>
                  <a:cubicBezTo>
                    <a:pt x="18728" y="1950"/>
                    <a:pt x="18743" y="1949"/>
                    <a:pt x="18758" y="1949"/>
                  </a:cubicBezTo>
                  <a:cubicBezTo>
                    <a:pt x="19068" y="1949"/>
                    <a:pt x="19280" y="2223"/>
                    <a:pt x="19564" y="2223"/>
                  </a:cubicBezTo>
                  <a:cubicBezTo>
                    <a:pt x="19622" y="2223"/>
                    <a:pt x="19683" y="2211"/>
                    <a:pt x="19748" y="2184"/>
                  </a:cubicBezTo>
                  <a:lnTo>
                    <a:pt x="19748" y="2184"/>
                  </a:lnTo>
                  <a:cubicBezTo>
                    <a:pt x="19676" y="2371"/>
                    <a:pt x="19690" y="2422"/>
                    <a:pt x="19738" y="2422"/>
                  </a:cubicBezTo>
                  <a:cubicBezTo>
                    <a:pt x="19796" y="2422"/>
                    <a:pt x="19901" y="2349"/>
                    <a:pt x="19963" y="2349"/>
                  </a:cubicBezTo>
                  <a:cubicBezTo>
                    <a:pt x="19969" y="2349"/>
                    <a:pt x="19976" y="2349"/>
                    <a:pt x="19981" y="2351"/>
                  </a:cubicBezTo>
                  <a:cubicBezTo>
                    <a:pt x="20181" y="2418"/>
                    <a:pt x="20348" y="2518"/>
                    <a:pt x="20515" y="2651"/>
                  </a:cubicBezTo>
                  <a:cubicBezTo>
                    <a:pt x="20682" y="2785"/>
                    <a:pt x="20848" y="2918"/>
                    <a:pt x="21015" y="2952"/>
                  </a:cubicBezTo>
                  <a:cubicBezTo>
                    <a:pt x="21315" y="2952"/>
                    <a:pt x="21282" y="3285"/>
                    <a:pt x="21482" y="3319"/>
                  </a:cubicBezTo>
                  <a:cubicBezTo>
                    <a:pt x="21882" y="3352"/>
                    <a:pt x="22116" y="3619"/>
                    <a:pt x="22349" y="3886"/>
                  </a:cubicBezTo>
                  <a:cubicBezTo>
                    <a:pt x="22716" y="4286"/>
                    <a:pt x="23217" y="4486"/>
                    <a:pt x="23484" y="4986"/>
                  </a:cubicBezTo>
                  <a:cubicBezTo>
                    <a:pt x="23684" y="5287"/>
                    <a:pt x="24017" y="5520"/>
                    <a:pt x="24284" y="5854"/>
                  </a:cubicBezTo>
                  <a:cubicBezTo>
                    <a:pt x="24784" y="6488"/>
                    <a:pt x="25151" y="7221"/>
                    <a:pt x="25518" y="7922"/>
                  </a:cubicBezTo>
                  <a:cubicBezTo>
                    <a:pt x="25919" y="8622"/>
                    <a:pt x="26085" y="9390"/>
                    <a:pt x="26486" y="10090"/>
                  </a:cubicBezTo>
                  <a:cubicBezTo>
                    <a:pt x="26753" y="10590"/>
                    <a:pt x="26686" y="11224"/>
                    <a:pt x="26886" y="11725"/>
                  </a:cubicBezTo>
                  <a:cubicBezTo>
                    <a:pt x="27086" y="12125"/>
                    <a:pt x="26819" y="12592"/>
                    <a:pt x="27053" y="12959"/>
                  </a:cubicBezTo>
                  <a:cubicBezTo>
                    <a:pt x="27186" y="13159"/>
                    <a:pt x="26819" y="13126"/>
                    <a:pt x="26886" y="13292"/>
                  </a:cubicBezTo>
                  <a:cubicBezTo>
                    <a:pt x="27019" y="13759"/>
                    <a:pt x="26853" y="14226"/>
                    <a:pt x="26819" y="14693"/>
                  </a:cubicBezTo>
                  <a:cubicBezTo>
                    <a:pt x="26786" y="15361"/>
                    <a:pt x="26753" y="15994"/>
                    <a:pt x="26586" y="16661"/>
                  </a:cubicBezTo>
                  <a:cubicBezTo>
                    <a:pt x="26286" y="17996"/>
                    <a:pt x="25885" y="19297"/>
                    <a:pt x="25352" y="20598"/>
                  </a:cubicBezTo>
                  <a:cubicBezTo>
                    <a:pt x="24985" y="21532"/>
                    <a:pt x="24518" y="22466"/>
                    <a:pt x="24051" y="23366"/>
                  </a:cubicBezTo>
                  <a:cubicBezTo>
                    <a:pt x="23850" y="23767"/>
                    <a:pt x="23550" y="24133"/>
                    <a:pt x="23517" y="24600"/>
                  </a:cubicBezTo>
                  <a:cubicBezTo>
                    <a:pt x="23517" y="24834"/>
                    <a:pt x="23250" y="24901"/>
                    <a:pt x="23150" y="25001"/>
                  </a:cubicBezTo>
                  <a:cubicBezTo>
                    <a:pt x="22850" y="25334"/>
                    <a:pt x="22716" y="25735"/>
                    <a:pt x="22483" y="26068"/>
                  </a:cubicBezTo>
                  <a:cubicBezTo>
                    <a:pt x="22249" y="26435"/>
                    <a:pt x="22016" y="26802"/>
                    <a:pt x="21782" y="27169"/>
                  </a:cubicBezTo>
                  <a:cubicBezTo>
                    <a:pt x="21549" y="27603"/>
                    <a:pt x="21182" y="28003"/>
                    <a:pt x="20882" y="28403"/>
                  </a:cubicBezTo>
                  <a:cubicBezTo>
                    <a:pt x="20581" y="28870"/>
                    <a:pt x="20114" y="29237"/>
                    <a:pt x="19814" y="29737"/>
                  </a:cubicBezTo>
                  <a:cubicBezTo>
                    <a:pt x="19514" y="30238"/>
                    <a:pt x="19047" y="30638"/>
                    <a:pt x="18713" y="31105"/>
                  </a:cubicBezTo>
                  <a:cubicBezTo>
                    <a:pt x="18280" y="31706"/>
                    <a:pt x="17579" y="32106"/>
                    <a:pt x="17279" y="32806"/>
                  </a:cubicBezTo>
                  <a:cubicBezTo>
                    <a:pt x="17112" y="33107"/>
                    <a:pt x="16779" y="33307"/>
                    <a:pt x="16445" y="33507"/>
                  </a:cubicBezTo>
                  <a:cubicBezTo>
                    <a:pt x="16178" y="33674"/>
                    <a:pt x="15778" y="33874"/>
                    <a:pt x="15711" y="34207"/>
                  </a:cubicBezTo>
                  <a:cubicBezTo>
                    <a:pt x="15611" y="34541"/>
                    <a:pt x="15311" y="34574"/>
                    <a:pt x="15078" y="34741"/>
                  </a:cubicBezTo>
                  <a:cubicBezTo>
                    <a:pt x="15038" y="34770"/>
                    <a:pt x="15002" y="34783"/>
                    <a:pt x="14969" y="34783"/>
                  </a:cubicBezTo>
                  <a:cubicBezTo>
                    <a:pt x="14888" y="34783"/>
                    <a:pt x="14824" y="34712"/>
                    <a:pt x="14777" y="34641"/>
                  </a:cubicBezTo>
                  <a:cubicBezTo>
                    <a:pt x="14644" y="34441"/>
                    <a:pt x="14410" y="34307"/>
                    <a:pt x="14310" y="34074"/>
                  </a:cubicBezTo>
                  <a:cubicBezTo>
                    <a:pt x="14280" y="33985"/>
                    <a:pt x="14171" y="33869"/>
                    <a:pt x="14076" y="33869"/>
                  </a:cubicBezTo>
                  <a:cubicBezTo>
                    <a:pt x="14065" y="33869"/>
                    <a:pt x="14054" y="33870"/>
                    <a:pt x="14043" y="33874"/>
                  </a:cubicBezTo>
                  <a:cubicBezTo>
                    <a:pt x="13962" y="33905"/>
                    <a:pt x="13895" y="33919"/>
                    <a:pt x="13838" y="33919"/>
                  </a:cubicBezTo>
                  <a:cubicBezTo>
                    <a:pt x="13595" y="33919"/>
                    <a:pt x="13558" y="33663"/>
                    <a:pt x="13476" y="33473"/>
                  </a:cubicBezTo>
                  <a:cubicBezTo>
                    <a:pt x="13310" y="33173"/>
                    <a:pt x="12909" y="33040"/>
                    <a:pt x="12776" y="32840"/>
                  </a:cubicBezTo>
                  <a:cubicBezTo>
                    <a:pt x="12509" y="32473"/>
                    <a:pt x="12075" y="32306"/>
                    <a:pt x="11809" y="31939"/>
                  </a:cubicBezTo>
                  <a:cubicBezTo>
                    <a:pt x="11575" y="31639"/>
                    <a:pt x="11475" y="31205"/>
                    <a:pt x="11108" y="31005"/>
                  </a:cubicBezTo>
                  <a:cubicBezTo>
                    <a:pt x="10975" y="30938"/>
                    <a:pt x="11008" y="30738"/>
                    <a:pt x="11041" y="30605"/>
                  </a:cubicBezTo>
                  <a:cubicBezTo>
                    <a:pt x="10608" y="30571"/>
                    <a:pt x="10708" y="30071"/>
                    <a:pt x="10441" y="29871"/>
                  </a:cubicBezTo>
                  <a:cubicBezTo>
                    <a:pt x="9907" y="29537"/>
                    <a:pt x="9540" y="29004"/>
                    <a:pt x="9207" y="28503"/>
                  </a:cubicBezTo>
                  <a:cubicBezTo>
                    <a:pt x="8873" y="27970"/>
                    <a:pt x="8506" y="27469"/>
                    <a:pt x="8173" y="26935"/>
                  </a:cubicBezTo>
                  <a:cubicBezTo>
                    <a:pt x="7806" y="26368"/>
                    <a:pt x="7405" y="25801"/>
                    <a:pt x="7005" y="25301"/>
                  </a:cubicBezTo>
                  <a:cubicBezTo>
                    <a:pt x="6672" y="24901"/>
                    <a:pt x="6538" y="24400"/>
                    <a:pt x="6205" y="24067"/>
                  </a:cubicBezTo>
                  <a:cubicBezTo>
                    <a:pt x="5804" y="23600"/>
                    <a:pt x="5637" y="22999"/>
                    <a:pt x="5204" y="22566"/>
                  </a:cubicBezTo>
                  <a:cubicBezTo>
                    <a:pt x="5137" y="22499"/>
                    <a:pt x="5137" y="22399"/>
                    <a:pt x="5070" y="22332"/>
                  </a:cubicBezTo>
                  <a:cubicBezTo>
                    <a:pt x="4637" y="21665"/>
                    <a:pt x="4336" y="20898"/>
                    <a:pt x="3803" y="20264"/>
                  </a:cubicBezTo>
                  <a:cubicBezTo>
                    <a:pt x="3603" y="19997"/>
                    <a:pt x="3202" y="19730"/>
                    <a:pt x="3302" y="19297"/>
                  </a:cubicBezTo>
                  <a:cubicBezTo>
                    <a:pt x="3336" y="19230"/>
                    <a:pt x="3202" y="19130"/>
                    <a:pt x="3136" y="19063"/>
                  </a:cubicBezTo>
                  <a:cubicBezTo>
                    <a:pt x="3069" y="18963"/>
                    <a:pt x="2769" y="18896"/>
                    <a:pt x="2969" y="18630"/>
                  </a:cubicBezTo>
                  <a:cubicBezTo>
                    <a:pt x="2769" y="18429"/>
                    <a:pt x="2735" y="18163"/>
                    <a:pt x="2602" y="17929"/>
                  </a:cubicBezTo>
                  <a:cubicBezTo>
                    <a:pt x="2368" y="17395"/>
                    <a:pt x="2168" y="16862"/>
                    <a:pt x="1968" y="16328"/>
                  </a:cubicBezTo>
                  <a:cubicBezTo>
                    <a:pt x="1801" y="15861"/>
                    <a:pt x="1868" y="15427"/>
                    <a:pt x="1801" y="14994"/>
                  </a:cubicBezTo>
                  <a:cubicBezTo>
                    <a:pt x="1768" y="14760"/>
                    <a:pt x="1668" y="14493"/>
                    <a:pt x="1735" y="14326"/>
                  </a:cubicBezTo>
                  <a:cubicBezTo>
                    <a:pt x="1868" y="13826"/>
                    <a:pt x="1701" y="13359"/>
                    <a:pt x="1701" y="12892"/>
                  </a:cubicBezTo>
                  <a:cubicBezTo>
                    <a:pt x="1735" y="12225"/>
                    <a:pt x="1868" y="11558"/>
                    <a:pt x="1935" y="10924"/>
                  </a:cubicBezTo>
                  <a:cubicBezTo>
                    <a:pt x="2001" y="10190"/>
                    <a:pt x="2402" y="9590"/>
                    <a:pt x="2402" y="8889"/>
                  </a:cubicBezTo>
                  <a:cubicBezTo>
                    <a:pt x="2402" y="8756"/>
                    <a:pt x="2669" y="8622"/>
                    <a:pt x="2735" y="8456"/>
                  </a:cubicBezTo>
                  <a:cubicBezTo>
                    <a:pt x="2902" y="8122"/>
                    <a:pt x="2969" y="7755"/>
                    <a:pt x="3102" y="7422"/>
                  </a:cubicBezTo>
                  <a:cubicBezTo>
                    <a:pt x="3102" y="7388"/>
                    <a:pt x="3069" y="7355"/>
                    <a:pt x="3102" y="7355"/>
                  </a:cubicBezTo>
                  <a:cubicBezTo>
                    <a:pt x="3736" y="6888"/>
                    <a:pt x="3803" y="6087"/>
                    <a:pt x="4303" y="5554"/>
                  </a:cubicBezTo>
                  <a:cubicBezTo>
                    <a:pt x="4637" y="5187"/>
                    <a:pt x="4904" y="4720"/>
                    <a:pt x="5371" y="4486"/>
                  </a:cubicBezTo>
                  <a:cubicBezTo>
                    <a:pt x="5537" y="4419"/>
                    <a:pt x="5571" y="4253"/>
                    <a:pt x="5637" y="4153"/>
                  </a:cubicBezTo>
                  <a:cubicBezTo>
                    <a:pt x="6071" y="3786"/>
                    <a:pt x="6538" y="3452"/>
                    <a:pt x="7105" y="3185"/>
                  </a:cubicBezTo>
                  <a:cubicBezTo>
                    <a:pt x="7439" y="3052"/>
                    <a:pt x="7672" y="2752"/>
                    <a:pt x="8006" y="2585"/>
                  </a:cubicBezTo>
                  <a:cubicBezTo>
                    <a:pt x="8373" y="2385"/>
                    <a:pt x="8773" y="2251"/>
                    <a:pt x="9173" y="2084"/>
                  </a:cubicBezTo>
                  <a:cubicBezTo>
                    <a:pt x="9874" y="1817"/>
                    <a:pt x="10608" y="1584"/>
                    <a:pt x="11308" y="1317"/>
                  </a:cubicBezTo>
                  <a:cubicBezTo>
                    <a:pt x="11345" y="1299"/>
                    <a:pt x="11386" y="1292"/>
                    <a:pt x="11431" y="1292"/>
                  </a:cubicBezTo>
                  <a:cubicBezTo>
                    <a:pt x="11584" y="1292"/>
                    <a:pt x="11776" y="1376"/>
                    <a:pt x="11956" y="1376"/>
                  </a:cubicBezTo>
                  <a:cubicBezTo>
                    <a:pt x="12008" y="1376"/>
                    <a:pt x="12060" y="1369"/>
                    <a:pt x="12109" y="1350"/>
                  </a:cubicBezTo>
                  <a:cubicBezTo>
                    <a:pt x="12284" y="1277"/>
                    <a:pt x="12464" y="1254"/>
                    <a:pt x="12647" y="1254"/>
                  </a:cubicBezTo>
                  <a:cubicBezTo>
                    <a:pt x="12944" y="1254"/>
                    <a:pt x="13248" y="1314"/>
                    <a:pt x="13551" y="1314"/>
                  </a:cubicBezTo>
                  <a:cubicBezTo>
                    <a:pt x="13739" y="1314"/>
                    <a:pt x="13926" y="1291"/>
                    <a:pt x="14110" y="1217"/>
                  </a:cubicBezTo>
                  <a:cubicBezTo>
                    <a:pt x="14173" y="1186"/>
                    <a:pt x="14303" y="1154"/>
                    <a:pt x="14450" y="1154"/>
                  </a:cubicBezTo>
                  <a:close/>
                  <a:moveTo>
                    <a:pt x="13952" y="0"/>
                  </a:moveTo>
                  <a:cubicBezTo>
                    <a:pt x="13386" y="0"/>
                    <a:pt x="12807" y="51"/>
                    <a:pt x="12242" y="116"/>
                  </a:cubicBezTo>
                  <a:cubicBezTo>
                    <a:pt x="11075" y="216"/>
                    <a:pt x="9907" y="483"/>
                    <a:pt x="8873" y="1017"/>
                  </a:cubicBezTo>
                  <a:cubicBezTo>
                    <a:pt x="8039" y="1417"/>
                    <a:pt x="7239" y="1851"/>
                    <a:pt x="6405" y="2251"/>
                  </a:cubicBezTo>
                  <a:cubicBezTo>
                    <a:pt x="5704" y="2585"/>
                    <a:pt x="5104" y="3085"/>
                    <a:pt x="4603" y="3652"/>
                  </a:cubicBezTo>
                  <a:cubicBezTo>
                    <a:pt x="4103" y="4153"/>
                    <a:pt x="3536" y="4620"/>
                    <a:pt x="3169" y="5253"/>
                  </a:cubicBezTo>
                  <a:cubicBezTo>
                    <a:pt x="2969" y="5587"/>
                    <a:pt x="2769" y="5920"/>
                    <a:pt x="2569" y="6254"/>
                  </a:cubicBezTo>
                  <a:cubicBezTo>
                    <a:pt x="2268" y="6754"/>
                    <a:pt x="1968" y="7255"/>
                    <a:pt x="1668" y="7788"/>
                  </a:cubicBezTo>
                  <a:cubicBezTo>
                    <a:pt x="1501" y="8122"/>
                    <a:pt x="1334" y="8489"/>
                    <a:pt x="1201" y="8856"/>
                  </a:cubicBezTo>
                  <a:cubicBezTo>
                    <a:pt x="934" y="9623"/>
                    <a:pt x="701" y="10424"/>
                    <a:pt x="600" y="11258"/>
                  </a:cubicBezTo>
                  <a:cubicBezTo>
                    <a:pt x="500" y="11758"/>
                    <a:pt x="300" y="12392"/>
                    <a:pt x="400" y="12792"/>
                  </a:cubicBezTo>
                  <a:cubicBezTo>
                    <a:pt x="634" y="13526"/>
                    <a:pt x="0" y="14293"/>
                    <a:pt x="600" y="14960"/>
                  </a:cubicBezTo>
                  <a:cubicBezTo>
                    <a:pt x="234" y="15260"/>
                    <a:pt x="534" y="15694"/>
                    <a:pt x="600" y="15894"/>
                  </a:cubicBezTo>
                  <a:cubicBezTo>
                    <a:pt x="867" y="16461"/>
                    <a:pt x="901" y="17062"/>
                    <a:pt x="1134" y="17629"/>
                  </a:cubicBezTo>
                  <a:cubicBezTo>
                    <a:pt x="1635" y="18830"/>
                    <a:pt x="2135" y="19997"/>
                    <a:pt x="2835" y="21098"/>
                  </a:cubicBezTo>
                  <a:cubicBezTo>
                    <a:pt x="3536" y="22132"/>
                    <a:pt x="4203" y="23199"/>
                    <a:pt x="4803" y="24300"/>
                  </a:cubicBezTo>
                  <a:cubicBezTo>
                    <a:pt x="5104" y="24901"/>
                    <a:pt x="5437" y="25468"/>
                    <a:pt x="5838" y="26001"/>
                  </a:cubicBezTo>
                  <a:cubicBezTo>
                    <a:pt x="6104" y="26368"/>
                    <a:pt x="6438" y="26735"/>
                    <a:pt x="6672" y="27102"/>
                  </a:cubicBezTo>
                  <a:cubicBezTo>
                    <a:pt x="7038" y="27736"/>
                    <a:pt x="7539" y="28270"/>
                    <a:pt x="7939" y="28870"/>
                  </a:cubicBezTo>
                  <a:cubicBezTo>
                    <a:pt x="8473" y="29637"/>
                    <a:pt x="9040" y="30438"/>
                    <a:pt x="9640" y="31138"/>
                  </a:cubicBezTo>
                  <a:cubicBezTo>
                    <a:pt x="10474" y="32106"/>
                    <a:pt x="11208" y="33107"/>
                    <a:pt x="12109" y="34007"/>
                  </a:cubicBezTo>
                  <a:cubicBezTo>
                    <a:pt x="12542" y="34441"/>
                    <a:pt x="13076" y="34774"/>
                    <a:pt x="13543" y="35175"/>
                  </a:cubicBezTo>
                  <a:cubicBezTo>
                    <a:pt x="13891" y="35469"/>
                    <a:pt x="14132" y="35936"/>
                    <a:pt x="14576" y="35936"/>
                  </a:cubicBezTo>
                  <a:cubicBezTo>
                    <a:pt x="14685" y="35936"/>
                    <a:pt x="14806" y="35908"/>
                    <a:pt x="14944" y="35842"/>
                  </a:cubicBezTo>
                  <a:cubicBezTo>
                    <a:pt x="14992" y="35858"/>
                    <a:pt x="15035" y="35864"/>
                    <a:pt x="15072" y="35864"/>
                  </a:cubicBezTo>
                  <a:cubicBezTo>
                    <a:pt x="15192" y="35864"/>
                    <a:pt x="15268" y="35800"/>
                    <a:pt x="15344" y="35775"/>
                  </a:cubicBezTo>
                  <a:cubicBezTo>
                    <a:pt x="15845" y="35608"/>
                    <a:pt x="16212" y="35241"/>
                    <a:pt x="16545" y="34908"/>
                  </a:cubicBezTo>
                  <a:cubicBezTo>
                    <a:pt x="17513" y="34007"/>
                    <a:pt x="18547" y="33173"/>
                    <a:pt x="19347" y="32106"/>
                  </a:cubicBezTo>
                  <a:cubicBezTo>
                    <a:pt x="19614" y="31706"/>
                    <a:pt x="19981" y="31305"/>
                    <a:pt x="20315" y="30905"/>
                  </a:cubicBezTo>
                  <a:cubicBezTo>
                    <a:pt x="20748" y="30371"/>
                    <a:pt x="21249" y="29871"/>
                    <a:pt x="21616" y="29304"/>
                  </a:cubicBezTo>
                  <a:cubicBezTo>
                    <a:pt x="21882" y="28904"/>
                    <a:pt x="22216" y="28637"/>
                    <a:pt x="22483" y="28236"/>
                  </a:cubicBezTo>
                  <a:cubicBezTo>
                    <a:pt x="23017" y="27369"/>
                    <a:pt x="23584" y="26468"/>
                    <a:pt x="24184" y="25635"/>
                  </a:cubicBezTo>
                  <a:cubicBezTo>
                    <a:pt x="24418" y="25301"/>
                    <a:pt x="24651" y="24934"/>
                    <a:pt x="24818" y="24500"/>
                  </a:cubicBezTo>
                  <a:cubicBezTo>
                    <a:pt x="24985" y="24000"/>
                    <a:pt x="25285" y="23533"/>
                    <a:pt x="25552" y="23066"/>
                  </a:cubicBezTo>
                  <a:cubicBezTo>
                    <a:pt x="25785" y="22599"/>
                    <a:pt x="26085" y="22165"/>
                    <a:pt x="26286" y="21698"/>
                  </a:cubicBezTo>
                  <a:cubicBezTo>
                    <a:pt x="26519" y="21131"/>
                    <a:pt x="26786" y="20564"/>
                    <a:pt x="26919" y="19930"/>
                  </a:cubicBezTo>
                  <a:cubicBezTo>
                    <a:pt x="27086" y="19230"/>
                    <a:pt x="27486" y="18596"/>
                    <a:pt x="27620" y="17862"/>
                  </a:cubicBezTo>
                  <a:cubicBezTo>
                    <a:pt x="27753" y="17229"/>
                    <a:pt x="27953" y="16561"/>
                    <a:pt x="28087" y="15894"/>
                  </a:cubicBezTo>
                  <a:cubicBezTo>
                    <a:pt x="28220" y="15194"/>
                    <a:pt x="28187" y="14427"/>
                    <a:pt x="28187" y="13693"/>
                  </a:cubicBezTo>
                  <a:cubicBezTo>
                    <a:pt x="28220" y="13226"/>
                    <a:pt x="28320" y="12792"/>
                    <a:pt x="28287" y="12292"/>
                  </a:cubicBezTo>
                  <a:cubicBezTo>
                    <a:pt x="28254" y="11925"/>
                    <a:pt x="27953" y="11524"/>
                    <a:pt x="28254" y="11124"/>
                  </a:cubicBezTo>
                  <a:cubicBezTo>
                    <a:pt x="28354" y="10991"/>
                    <a:pt x="28187" y="10824"/>
                    <a:pt x="28120" y="10657"/>
                  </a:cubicBezTo>
                  <a:cubicBezTo>
                    <a:pt x="28053" y="10557"/>
                    <a:pt x="27987" y="10524"/>
                    <a:pt x="28020" y="10324"/>
                  </a:cubicBezTo>
                  <a:cubicBezTo>
                    <a:pt x="28053" y="10123"/>
                    <a:pt x="27920" y="9790"/>
                    <a:pt x="27820" y="9556"/>
                  </a:cubicBezTo>
                  <a:cubicBezTo>
                    <a:pt x="27687" y="9323"/>
                    <a:pt x="27486" y="9123"/>
                    <a:pt x="27420" y="8823"/>
                  </a:cubicBezTo>
                  <a:cubicBezTo>
                    <a:pt x="27353" y="8289"/>
                    <a:pt x="27153" y="7788"/>
                    <a:pt x="26886" y="7288"/>
                  </a:cubicBezTo>
                  <a:cubicBezTo>
                    <a:pt x="26586" y="6788"/>
                    <a:pt x="26452" y="6221"/>
                    <a:pt x="26085" y="5787"/>
                  </a:cubicBezTo>
                  <a:cubicBezTo>
                    <a:pt x="25285" y="4853"/>
                    <a:pt x="24584" y="3819"/>
                    <a:pt x="23484" y="3118"/>
                  </a:cubicBezTo>
                  <a:cubicBezTo>
                    <a:pt x="23083" y="2885"/>
                    <a:pt x="22716" y="2485"/>
                    <a:pt x="22283" y="2251"/>
                  </a:cubicBezTo>
                  <a:cubicBezTo>
                    <a:pt x="21982" y="2084"/>
                    <a:pt x="21782" y="1784"/>
                    <a:pt x="21515" y="1684"/>
                  </a:cubicBezTo>
                  <a:cubicBezTo>
                    <a:pt x="20748" y="1317"/>
                    <a:pt x="19981" y="1017"/>
                    <a:pt x="19180" y="783"/>
                  </a:cubicBezTo>
                  <a:cubicBezTo>
                    <a:pt x="17779" y="350"/>
                    <a:pt x="16312" y="183"/>
                    <a:pt x="14844" y="50"/>
                  </a:cubicBezTo>
                  <a:cubicBezTo>
                    <a:pt x="14553" y="15"/>
                    <a:pt x="14254" y="0"/>
                    <a:pt x="13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7"/>
          <p:cNvGrpSpPr/>
          <p:nvPr/>
        </p:nvGrpSpPr>
        <p:grpSpPr>
          <a:xfrm>
            <a:off x="4284378" y="1534300"/>
            <a:ext cx="632335" cy="647575"/>
            <a:chOff x="4284403" y="1639075"/>
            <a:chExt cx="632335" cy="647575"/>
          </a:xfrm>
        </p:grpSpPr>
        <p:sp>
          <p:nvSpPr>
            <p:cNvPr id="575" name="Google Shape;575;p27"/>
            <p:cNvSpPr/>
            <p:nvPr/>
          </p:nvSpPr>
          <p:spPr>
            <a:xfrm>
              <a:off x="4284403" y="1665200"/>
              <a:ext cx="632335" cy="429225"/>
            </a:xfrm>
            <a:custGeom>
              <a:avLst/>
              <a:gdLst/>
              <a:ahLst/>
              <a:cxnLst/>
              <a:rect l="l" t="t" r="r" b="b"/>
              <a:pathLst>
                <a:path w="23284" h="17169" extrusionOk="0">
                  <a:moveTo>
                    <a:pt x="9226" y="1310"/>
                  </a:moveTo>
                  <a:cubicBezTo>
                    <a:pt x="9235" y="1310"/>
                    <a:pt x="9240" y="1314"/>
                    <a:pt x="9240" y="1323"/>
                  </a:cubicBezTo>
                  <a:cubicBezTo>
                    <a:pt x="9841" y="1757"/>
                    <a:pt x="10608" y="1657"/>
                    <a:pt x="11175" y="2024"/>
                  </a:cubicBezTo>
                  <a:cubicBezTo>
                    <a:pt x="11575" y="2291"/>
                    <a:pt x="12142" y="2424"/>
                    <a:pt x="12309" y="2958"/>
                  </a:cubicBezTo>
                  <a:cubicBezTo>
                    <a:pt x="13143" y="3192"/>
                    <a:pt x="13310" y="4092"/>
                    <a:pt x="13910" y="4526"/>
                  </a:cubicBezTo>
                  <a:cubicBezTo>
                    <a:pt x="14211" y="4759"/>
                    <a:pt x="14177" y="5226"/>
                    <a:pt x="14244" y="5560"/>
                  </a:cubicBezTo>
                  <a:cubicBezTo>
                    <a:pt x="14344" y="6160"/>
                    <a:pt x="14444" y="6727"/>
                    <a:pt x="14311" y="7361"/>
                  </a:cubicBezTo>
                  <a:cubicBezTo>
                    <a:pt x="14277" y="7528"/>
                    <a:pt x="14077" y="7895"/>
                    <a:pt x="14344" y="8162"/>
                  </a:cubicBezTo>
                  <a:cubicBezTo>
                    <a:pt x="14077" y="8295"/>
                    <a:pt x="14211" y="8629"/>
                    <a:pt x="14044" y="8829"/>
                  </a:cubicBezTo>
                  <a:cubicBezTo>
                    <a:pt x="13777" y="9196"/>
                    <a:pt x="13844" y="9763"/>
                    <a:pt x="14111" y="10197"/>
                  </a:cubicBezTo>
                  <a:cubicBezTo>
                    <a:pt x="14168" y="10282"/>
                    <a:pt x="14237" y="10307"/>
                    <a:pt x="14298" y="10307"/>
                  </a:cubicBezTo>
                  <a:cubicBezTo>
                    <a:pt x="14379" y="10307"/>
                    <a:pt x="14444" y="10263"/>
                    <a:pt x="14444" y="10263"/>
                  </a:cubicBezTo>
                  <a:cubicBezTo>
                    <a:pt x="14578" y="9830"/>
                    <a:pt x="15078" y="9730"/>
                    <a:pt x="15211" y="9229"/>
                  </a:cubicBezTo>
                  <a:cubicBezTo>
                    <a:pt x="15398" y="8616"/>
                    <a:pt x="16266" y="8131"/>
                    <a:pt x="16965" y="8131"/>
                  </a:cubicBezTo>
                  <a:cubicBezTo>
                    <a:pt x="17141" y="8131"/>
                    <a:pt x="17306" y="8161"/>
                    <a:pt x="17446" y="8228"/>
                  </a:cubicBezTo>
                  <a:cubicBezTo>
                    <a:pt x="17746" y="8329"/>
                    <a:pt x="17880" y="8729"/>
                    <a:pt x="17947" y="9029"/>
                  </a:cubicBezTo>
                  <a:cubicBezTo>
                    <a:pt x="18013" y="9429"/>
                    <a:pt x="18380" y="9730"/>
                    <a:pt x="18213" y="10197"/>
                  </a:cubicBezTo>
                  <a:cubicBezTo>
                    <a:pt x="18188" y="10272"/>
                    <a:pt x="18351" y="10309"/>
                    <a:pt x="18490" y="10309"/>
                  </a:cubicBezTo>
                  <a:cubicBezTo>
                    <a:pt x="18537" y="10309"/>
                    <a:pt x="18580" y="10305"/>
                    <a:pt x="18614" y="10297"/>
                  </a:cubicBezTo>
                  <a:cubicBezTo>
                    <a:pt x="18881" y="10230"/>
                    <a:pt x="19147" y="10197"/>
                    <a:pt x="19381" y="10063"/>
                  </a:cubicBezTo>
                  <a:cubicBezTo>
                    <a:pt x="19576" y="9959"/>
                    <a:pt x="19776" y="9921"/>
                    <a:pt x="19973" y="9921"/>
                  </a:cubicBezTo>
                  <a:cubicBezTo>
                    <a:pt x="20282" y="9921"/>
                    <a:pt x="20584" y="10015"/>
                    <a:pt x="20849" y="10096"/>
                  </a:cubicBezTo>
                  <a:cubicBezTo>
                    <a:pt x="21482" y="10330"/>
                    <a:pt x="22083" y="10830"/>
                    <a:pt x="22016" y="11664"/>
                  </a:cubicBezTo>
                  <a:cubicBezTo>
                    <a:pt x="21983" y="12298"/>
                    <a:pt x="22050" y="12932"/>
                    <a:pt x="21783" y="13566"/>
                  </a:cubicBezTo>
                  <a:cubicBezTo>
                    <a:pt x="21616" y="13899"/>
                    <a:pt x="21416" y="14199"/>
                    <a:pt x="21116" y="14433"/>
                  </a:cubicBezTo>
                  <a:cubicBezTo>
                    <a:pt x="21049" y="14466"/>
                    <a:pt x="20982" y="14466"/>
                    <a:pt x="20949" y="14500"/>
                  </a:cubicBezTo>
                  <a:cubicBezTo>
                    <a:pt x="20597" y="14829"/>
                    <a:pt x="20376" y="14927"/>
                    <a:pt x="20056" y="14927"/>
                  </a:cubicBezTo>
                  <a:cubicBezTo>
                    <a:pt x="19891" y="14927"/>
                    <a:pt x="19698" y="14901"/>
                    <a:pt x="19448" y="14867"/>
                  </a:cubicBezTo>
                  <a:cubicBezTo>
                    <a:pt x="19364" y="14850"/>
                    <a:pt x="19281" y="14825"/>
                    <a:pt x="19197" y="14825"/>
                  </a:cubicBezTo>
                  <a:cubicBezTo>
                    <a:pt x="19114" y="14825"/>
                    <a:pt x="19031" y="14850"/>
                    <a:pt x="18947" y="14933"/>
                  </a:cubicBezTo>
                  <a:cubicBezTo>
                    <a:pt x="18877" y="15012"/>
                    <a:pt x="18792" y="15036"/>
                    <a:pt x="18698" y="15036"/>
                  </a:cubicBezTo>
                  <a:cubicBezTo>
                    <a:pt x="18555" y="15036"/>
                    <a:pt x="18395" y="14980"/>
                    <a:pt x="18247" y="14980"/>
                  </a:cubicBezTo>
                  <a:cubicBezTo>
                    <a:pt x="18121" y="14980"/>
                    <a:pt x="18004" y="15020"/>
                    <a:pt x="17913" y="15167"/>
                  </a:cubicBezTo>
                  <a:cubicBezTo>
                    <a:pt x="17841" y="15022"/>
                    <a:pt x="17766" y="14973"/>
                    <a:pt x="17688" y="14973"/>
                  </a:cubicBezTo>
                  <a:cubicBezTo>
                    <a:pt x="17524" y="14973"/>
                    <a:pt x="17345" y="15192"/>
                    <a:pt x="17147" y="15192"/>
                  </a:cubicBezTo>
                  <a:cubicBezTo>
                    <a:pt x="17093" y="15192"/>
                    <a:pt x="17037" y="15175"/>
                    <a:pt x="16979" y="15133"/>
                  </a:cubicBezTo>
                  <a:cubicBezTo>
                    <a:pt x="16867" y="15058"/>
                    <a:pt x="16735" y="15035"/>
                    <a:pt x="16596" y="15035"/>
                  </a:cubicBezTo>
                  <a:cubicBezTo>
                    <a:pt x="16363" y="15035"/>
                    <a:pt x="16108" y="15100"/>
                    <a:pt x="15878" y="15100"/>
                  </a:cubicBezTo>
                  <a:cubicBezTo>
                    <a:pt x="15727" y="15087"/>
                    <a:pt x="15581" y="15075"/>
                    <a:pt x="15439" y="15075"/>
                  </a:cubicBezTo>
                  <a:cubicBezTo>
                    <a:pt x="15206" y="15075"/>
                    <a:pt x="14985" y="15109"/>
                    <a:pt x="14778" y="15233"/>
                  </a:cubicBezTo>
                  <a:cubicBezTo>
                    <a:pt x="14678" y="15283"/>
                    <a:pt x="14369" y="15309"/>
                    <a:pt x="14065" y="15309"/>
                  </a:cubicBezTo>
                  <a:cubicBezTo>
                    <a:pt x="13760" y="15309"/>
                    <a:pt x="13460" y="15283"/>
                    <a:pt x="13377" y="15233"/>
                  </a:cubicBezTo>
                  <a:cubicBezTo>
                    <a:pt x="13310" y="15200"/>
                    <a:pt x="13243" y="15200"/>
                    <a:pt x="13243" y="15200"/>
                  </a:cubicBezTo>
                  <a:cubicBezTo>
                    <a:pt x="12710" y="15534"/>
                    <a:pt x="12076" y="15267"/>
                    <a:pt x="11575" y="15534"/>
                  </a:cubicBezTo>
                  <a:cubicBezTo>
                    <a:pt x="11562" y="15538"/>
                    <a:pt x="11548" y="15540"/>
                    <a:pt x="11534" y="15540"/>
                  </a:cubicBezTo>
                  <a:cubicBezTo>
                    <a:pt x="11449" y="15540"/>
                    <a:pt x="11366" y="15458"/>
                    <a:pt x="11309" y="15400"/>
                  </a:cubicBezTo>
                  <a:cubicBezTo>
                    <a:pt x="11224" y="15337"/>
                    <a:pt x="11099" y="15314"/>
                    <a:pt x="11011" y="15314"/>
                  </a:cubicBezTo>
                  <a:cubicBezTo>
                    <a:pt x="10959" y="15314"/>
                    <a:pt x="10920" y="15321"/>
                    <a:pt x="10908" y="15334"/>
                  </a:cubicBezTo>
                  <a:cubicBezTo>
                    <a:pt x="10871" y="15433"/>
                    <a:pt x="10824" y="15463"/>
                    <a:pt x="10777" y="15463"/>
                  </a:cubicBezTo>
                  <a:cubicBezTo>
                    <a:pt x="10706" y="15463"/>
                    <a:pt x="10634" y="15397"/>
                    <a:pt x="10590" y="15397"/>
                  </a:cubicBezTo>
                  <a:cubicBezTo>
                    <a:pt x="10584" y="15397"/>
                    <a:pt x="10579" y="15398"/>
                    <a:pt x="10575" y="15400"/>
                  </a:cubicBezTo>
                  <a:cubicBezTo>
                    <a:pt x="10515" y="15422"/>
                    <a:pt x="10456" y="15431"/>
                    <a:pt x="10400" y="15431"/>
                  </a:cubicBezTo>
                  <a:cubicBezTo>
                    <a:pt x="10208" y="15431"/>
                    <a:pt x="10035" y="15334"/>
                    <a:pt x="9875" y="15334"/>
                  </a:cubicBezTo>
                  <a:cubicBezTo>
                    <a:pt x="9793" y="15334"/>
                    <a:pt x="9716" y="15359"/>
                    <a:pt x="9641" y="15434"/>
                  </a:cubicBezTo>
                  <a:cubicBezTo>
                    <a:pt x="9558" y="15420"/>
                    <a:pt x="9492" y="15412"/>
                    <a:pt x="9432" y="15412"/>
                  </a:cubicBezTo>
                  <a:cubicBezTo>
                    <a:pt x="9346" y="15412"/>
                    <a:pt x="9271" y="15428"/>
                    <a:pt x="9174" y="15467"/>
                  </a:cubicBezTo>
                  <a:cubicBezTo>
                    <a:pt x="9012" y="15540"/>
                    <a:pt x="8851" y="15569"/>
                    <a:pt x="8689" y="15569"/>
                  </a:cubicBezTo>
                  <a:cubicBezTo>
                    <a:pt x="8484" y="15569"/>
                    <a:pt x="8278" y="15523"/>
                    <a:pt x="8073" y="15467"/>
                  </a:cubicBezTo>
                  <a:cubicBezTo>
                    <a:pt x="8040" y="15467"/>
                    <a:pt x="8006" y="15400"/>
                    <a:pt x="7973" y="15367"/>
                  </a:cubicBezTo>
                  <a:cubicBezTo>
                    <a:pt x="7896" y="15520"/>
                    <a:pt x="7810" y="15566"/>
                    <a:pt x="7720" y="15566"/>
                  </a:cubicBezTo>
                  <a:cubicBezTo>
                    <a:pt x="7585" y="15566"/>
                    <a:pt x="7441" y="15465"/>
                    <a:pt x="7307" y="15465"/>
                  </a:cubicBezTo>
                  <a:cubicBezTo>
                    <a:pt x="7295" y="15465"/>
                    <a:pt x="7284" y="15465"/>
                    <a:pt x="7272" y="15467"/>
                  </a:cubicBezTo>
                  <a:cubicBezTo>
                    <a:pt x="6272" y="15634"/>
                    <a:pt x="5304" y="15734"/>
                    <a:pt x="4304" y="15767"/>
                  </a:cubicBezTo>
                  <a:cubicBezTo>
                    <a:pt x="4256" y="15767"/>
                    <a:pt x="4214" y="15764"/>
                    <a:pt x="4177" y="15764"/>
                  </a:cubicBezTo>
                  <a:cubicBezTo>
                    <a:pt x="4085" y="15764"/>
                    <a:pt x="4027" y="15781"/>
                    <a:pt x="4003" y="15901"/>
                  </a:cubicBezTo>
                  <a:cubicBezTo>
                    <a:pt x="4003" y="15934"/>
                    <a:pt x="3937" y="16001"/>
                    <a:pt x="3937" y="16001"/>
                  </a:cubicBezTo>
                  <a:cubicBezTo>
                    <a:pt x="3832" y="15945"/>
                    <a:pt x="3726" y="15925"/>
                    <a:pt x="3620" y="15925"/>
                  </a:cubicBezTo>
                  <a:cubicBezTo>
                    <a:pt x="3378" y="15925"/>
                    <a:pt x="3137" y="16025"/>
                    <a:pt x="2916" y="16025"/>
                  </a:cubicBezTo>
                  <a:cubicBezTo>
                    <a:pt x="2830" y="16025"/>
                    <a:pt x="2747" y="16010"/>
                    <a:pt x="2669" y="15967"/>
                  </a:cubicBezTo>
                  <a:cubicBezTo>
                    <a:pt x="2369" y="15767"/>
                    <a:pt x="1935" y="15667"/>
                    <a:pt x="1735" y="15233"/>
                  </a:cubicBezTo>
                  <a:cubicBezTo>
                    <a:pt x="1668" y="15067"/>
                    <a:pt x="1435" y="14933"/>
                    <a:pt x="1335" y="14733"/>
                  </a:cubicBezTo>
                  <a:cubicBezTo>
                    <a:pt x="1001" y="14266"/>
                    <a:pt x="901" y="13799"/>
                    <a:pt x="1068" y="13232"/>
                  </a:cubicBezTo>
                  <a:cubicBezTo>
                    <a:pt x="1335" y="12298"/>
                    <a:pt x="1868" y="11798"/>
                    <a:pt x="2936" y="11664"/>
                  </a:cubicBezTo>
                  <a:cubicBezTo>
                    <a:pt x="3136" y="11631"/>
                    <a:pt x="3336" y="11631"/>
                    <a:pt x="3536" y="11564"/>
                  </a:cubicBezTo>
                  <a:cubicBezTo>
                    <a:pt x="4237" y="11331"/>
                    <a:pt x="4437" y="10964"/>
                    <a:pt x="4103" y="10297"/>
                  </a:cubicBezTo>
                  <a:cubicBezTo>
                    <a:pt x="3636" y="9329"/>
                    <a:pt x="3503" y="8262"/>
                    <a:pt x="3436" y="7194"/>
                  </a:cubicBezTo>
                  <a:cubicBezTo>
                    <a:pt x="3403" y="6894"/>
                    <a:pt x="3536" y="6561"/>
                    <a:pt x="3603" y="6227"/>
                  </a:cubicBezTo>
                  <a:cubicBezTo>
                    <a:pt x="3803" y="5460"/>
                    <a:pt x="4070" y="4659"/>
                    <a:pt x="4470" y="3959"/>
                  </a:cubicBezTo>
                  <a:cubicBezTo>
                    <a:pt x="4904" y="3192"/>
                    <a:pt x="5571" y="2591"/>
                    <a:pt x="6372" y="2124"/>
                  </a:cubicBezTo>
                  <a:cubicBezTo>
                    <a:pt x="6739" y="1891"/>
                    <a:pt x="7272" y="1991"/>
                    <a:pt x="7506" y="1524"/>
                  </a:cubicBezTo>
                  <a:cubicBezTo>
                    <a:pt x="7539" y="1524"/>
                    <a:pt x="7539" y="1524"/>
                    <a:pt x="7539" y="1490"/>
                  </a:cubicBezTo>
                  <a:cubicBezTo>
                    <a:pt x="7634" y="1593"/>
                    <a:pt x="7721" y="1630"/>
                    <a:pt x="7806" y="1630"/>
                  </a:cubicBezTo>
                  <a:cubicBezTo>
                    <a:pt x="8016" y="1630"/>
                    <a:pt x="8206" y="1404"/>
                    <a:pt x="8429" y="1404"/>
                  </a:cubicBezTo>
                  <a:cubicBezTo>
                    <a:pt x="8465" y="1404"/>
                    <a:pt x="8502" y="1410"/>
                    <a:pt x="8540" y="1424"/>
                  </a:cubicBezTo>
                  <a:cubicBezTo>
                    <a:pt x="8623" y="1457"/>
                    <a:pt x="8732" y="1490"/>
                    <a:pt x="8840" y="1490"/>
                  </a:cubicBezTo>
                  <a:cubicBezTo>
                    <a:pt x="8949" y="1490"/>
                    <a:pt x="9057" y="1457"/>
                    <a:pt x="9140" y="1357"/>
                  </a:cubicBezTo>
                  <a:cubicBezTo>
                    <a:pt x="9164" y="1333"/>
                    <a:pt x="9204" y="1310"/>
                    <a:pt x="9226" y="1310"/>
                  </a:cubicBezTo>
                  <a:close/>
                  <a:moveTo>
                    <a:pt x="8881" y="1"/>
                  </a:moveTo>
                  <a:cubicBezTo>
                    <a:pt x="8841" y="1"/>
                    <a:pt x="8804" y="7"/>
                    <a:pt x="8773" y="23"/>
                  </a:cubicBezTo>
                  <a:cubicBezTo>
                    <a:pt x="8440" y="256"/>
                    <a:pt x="8040" y="156"/>
                    <a:pt x="7673" y="223"/>
                  </a:cubicBezTo>
                  <a:cubicBezTo>
                    <a:pt x="7272" y="289"/>
                    <a:pt x="6839" y="223"/>
                    <a:pt x="6639" y="690"/>
                  </a:cubicBezTo>
                  <a:cubicBezTo>
                    <a:pt x="6619" y="748"/>
                    <a:pt x="6577" y="783"/>
                    <a:pt x="6532" y="783"/>
                  </a:cubicBezTo>
                  <a:cubicBezTo>
                    <a:pt x="6500" y="783"/>
                    <a:pt x="6466" y="765"/>
                    <a:pt x="6438" y="723"/>
                  </a:cubicBezTo>
                  <a:cubicBezTo>
                    <a:pt x="6400" y="633"/>
                    <a:pt x="6362" y="603"/>
                    <a:pt x="6323" y="603"/>
                  </a:cubicBezTo>
                  <a:cubicBezTo>
                    <a:pt x="6262" y="603"/>
                    <a:pt x="6200" y="682"/>
                    <a:pt x="6138" y="723"/>
                  </a:cubicBezTo>
                  <a:cubicBezTo>
                    <a:pt x="5604" y="1123"/>
                    <a:pt x="5037" y="1457"/>
                    <a:pt x="4637" y="2024"/>
                  </a:cubicBezTo>
                  <a:cubicBezTo>
                    <a:pt x="4437" y="2324"/>
                    <a:pt x="4070" y="2424"/>
                    <a:pt x="3970" y="2858"/>
                  </a:cubicBezTo>
                  <a:cubicBezTo>
                    <a:pt x="3837" y="3292"/>
                    <a:pt x="3470" y="3659"/>
                    <a:pt x="3269" y="4059"/>
                  </a:cubicBezTo>
                  <a:cubicBezTo>
                    <a:pt x="3103" y="4392"/>
                    <a:pt x="2903" y="4793"/>
                    <a:pt x="2836" y="5093"/>
                  </a:cubicBezTo>
                  <a:cubicBezTo>
                    <a:pt x="2736" y="5560"/>
                    <a:pt x="2669" y="6094"/>
                    <a:pt x="2602" y="6561"/>
                  </a:cubicBezTo>
                  <a:cubicBezTo>
                    <a:pt x="2369" y="7828"/>
                    <a:pt x="2469" y="8996"/>
                    <a:pt x="3036" y="10163"/>
                  </a:cubicBezTo>
                  <a:cubicBezTo>
                    <a:pt x="3103" y="10297"/>
                    <a:pt x="3169" y="10530"/>
                    <a:pt x="2802" y="10597"/>
                  </a:cubicBezTo>
                  <a:cubicBezTo>
                    <a:pt x="2502" y="10664"/>
                    <a:pt x="2169" y="10597"/>
                    <a:pt x="1935" y="10797"/>
                  </a:cubicBezTo>
                  <a:cubicBezTo>
                    <a:pt x="1668" y="11030"/>
                    <a:pt x="1335" y="11131"/>
                    <a:pt x="1068" y="11364"/>
                  </a:cubicBezTo>
                  <a:cubicBezTo>
                    <a:pt x="367" y="11931"/>
                    <a:pt x="0" y="12565"/>
                    <a:pt x="101" y="13466"/>
                  </a:cubicBezTo>
                  <a:cubicBezTo>
                    <a:pt x="101" y="13732"/>
                    <a:pt x="234" y="14033"/>
                    <a:pt x="201" y="14266"/>
                  </a:cubicBezTo>
                  <a:cubicBezTo>
                    <a:pt x="67" y="15133"/>
                    <a:pt x="668" y="15667"/>
                    <a:pt x="1135" y="16167"/>
                  </a:cubicBezTo>
                  <a:cubicBezTo>
                    <a:pt x="1568" y="16701"/>
                    <a:pt x="2369" y="16768"/>
                    <a:pt x="2936" y="17135"/>
                  </a:cubicBezTo>
                  <a:cubicBezTo>
                    <a:pt x="2969" y="17168"/>
                    <a:pt x="3036" y="17168"/>
                    <a:pt x="3103" y="17168"/>
                  </a:cubicBezTo>
                  <a:cubicBezTo>
                    <a:pt x="3703" y="17135"/>
                    <a:pt x="4304" y="17135"/>
                    <a:pt x="4904" y="17035"/>
                  </a:cubicBezTo>
                  <a:cubicBezTo>
                    <a:pt x="5471" y="16901"/>
                    <a:pt x="6038" y="16901"/>
                    <a:pt x="6605" y="16801"/>
                  </a:cubicBezTo>
                  <a:cubicBezTo>
                    <a:pt x="7306" y="16701"/>
                    <a:pt x="8040" y="16768"/>
                    <a:pt x="8773" y="16668"/>
                  </a:cubicBezTo>
                  <a:cubicBezTo>
                    <a:pt x="8916" y="16632"/>
                    <a:pt x="9053" y="16622"/>
                    <a:pt x="9189" y="16622"/>
                  </a:cubicBezTo>
                  <a:cubicBezTo>
                    <a:pt x="9375" y="16622"/>
                    <a:pt x="9557" y="16642"/>
                    <a:pt x="9737" y="16642"/>
                  </a:cubicBezTo>
                  <a:cubicBezTo>
                    <a:pt x="9794" y="16642"/>
                    <a:pt x="9851" y="16640"/>
                    <a:pt x="9908" y="16634"/>
                  </a:cubicBezTo>
                  <a:cubicBezTo>
                    <a:pt x="10024" y="16621"/>
                    <a:pt x="10142" y="16616"/>
                    <a:pt x="10260" y="16616"/>
                  </a:cubicBezTo>
                  <a:cubicBezTo>
                    <a:pt x="10654" y="16616"/>
                    <a:pt x="11056" y="16673"/>
                    <a:pt x="11446" y="16673"/>
                  </a:cubicBezTo>
                  <a:cubicBezTo>
                    <a:pt x="11512" y="16673"/>
                    <a:pt x="11577" y="16672"/>
                    <a:pt x="11642" y="16668"/>
                  </a:cubicBezTo>
                  <a:cubicBezTo>
                    <a:pt x="13043" y="16534"/>
                    <a:pt x="14444" y="16601"/>
                    <a:pt x="15845" y="16468"/>
                  </a:cubicBezTo>
                  <a:cubicBezTo>
                    <a:pt x="16479" y="16401"/>
                    <a:pt x="17113" y="16468"/>
                    <a:pt x="17713" y="16334"/>
                  </a:cubicBezTo>
                  <a:cubicBezTo>
                    <a:pt x="18480" y="16167"/>
                    <a:pt x="19248" y="16234"/>
                    <a:pt x="19848" y="16067"/>
                  </a:cubicBezTo>
                  <a:cubicBezTo>
                    <a:pt x="19914" y="16070"/>
                    <a:pt x="19979" y="16072"/>
                    <a:pt x="20042" y="16072"/>
                  </a:cubicBezTo>
                  <a:cubicBezTo>
                    <a:pt x="20742" y="16072"/>
                    <a:pt x="21260" y="15901"/>
                    <a:pt x="21749" y="15534"/>
                  </a:cubicBezTo>
                  <a:cubicBezTo>
                    <a:pt x="22250" y="15133"/>
                    <a:pt x="22817" y="14700"/>
                    <a:pt x="22950" y="14066"/>
                  </a:cubicBezTo>
                  <a:cubicBezTo>
                    <a:pt x="23117" y="13132"/>
                    <a:pt x="23284" y="12165"/>
                    <a:pt x="23084" y="11197"/>
                  </a:cubicBezTo>
                  <a:cubicBezTo>
                    <a:pt x="22917" y="10463"/>
                    <a:pt x="22550" y="9896"/>
                    <a:pt x="21949" y="9496"/>
                  </a:cubicBezTo>
                  <a:cubicBezTo>
                    <a:pt x="21683" y="9263"/>
                    <a:pt x="21249" y="9196"/>
                    <a:pt x="20982" y="9029"/>
                  </a:cubicBezTo>
                  <a:cubicBezTo>
                    <a:pt x="20833" y="8922"/>
                    <a:pt x="20680" y="8894"/>
                    <a:pt x="20529" y="8894"/>
                  </a:cubicBezTo>
                  <a:cubicBezTo>
                    <a:pt x="20357" y="8894"/>
                    <a:pt x="20187" y="8930"/>
                    <a:pt x="20024" y="8930"/>
                  </a:cubicBezTo>
                  <a:cubicBezTo>
                    <a:pt x="19880" y="8930"/>
                    <a:pt x="19742" y="8902"/>
                    <a:pt x="19614" y="8796"/>
                  </a:cubicBezTo>
                  <a:cubicBezTo>
                    <a:pt x="19467" y="8943"/>
                    <a:pt x="19360" y="8999"/>
                    <a:pt x="19282" y="8999"/>
                  </a:cubicBezTo>
                  <a:cubicBezTo>
                    <a:pt x="19078" y="8999"/>
                    <a:pt x="19072" y="8616"/>
                    <a:pt x="19047" y="8495"/>
                  </a:cubicBezTo>
                  <a:cubicBezTo>
                    <a:pt x="18881" y="7995"/>
                    <a:pt x="18614" y="7661"/>
                    <a:pt x="18180" y="7395"/>
                  </a:cubicBezTo>
                  <a:cubicBezTo>
                    <a:pt x="17775" y="7139"/>
                    <a:pt x="17343" y="6924"/>
                    <a:pt x="16875" y="6924"/>
                  </a:cubicBezTo>
                  <a:cubicBezTo>
                    <a:pt x="16610" y="6924"/>
                    <a:pt x="16334" y="6992"/>
                    <a:pt x="16045" y="7161"/>
                  </a:cubicBezTo>
                  <a:cubicBezTo>
                    <a:pt x="15997" y="7190"/>
                    <a:pt x="15939" y="7205"/>
                    <a:pt x="15884" y="7205"/>
                  </a:cubicBezTo>
                  <a:cubicBezTo>
                    <a:pt x="15748" y="7205"/>
                    <a:pt x="15621" y="7117"/>
                    <a:pt x="15645" y="6928"/>
                  </a:cubicBezTo>
                  <a:cubicBezTo>
                    <a:pt x="15678" y="6327"/>
                    <a:pt x="15512" y="5727"/>
                    <a:pt x="15445" y="5160"/>
                  </a:cubicBezTo>
                  <a:cubicBezTo>
                    <a:pt x="15411" y="4859"/>
                    <a:pt x="15345" y="4492"/>
                    <a:pt x="15178" y="4259"/>
                  </a:cubicBezTo>
                  <a:cubicBezTo>
                    <a:pt x="14311" y="2791"/>
                    <a:pt x="13110" y="1657"/>
                    <a:pt x="11542" y="856"/>
                  </a:cubicBezTo>
                  <a:cubicBezTo>
                    <a:pt x="10808" y="490"/>
                    <a:pt x="10074" y="323"/>
                    <a:pt x="9307" y="123"/>
                  </a:cubicBezTo>
                  <a:cubicBezTo>
                    <a:pt x="9179" y="71"/>
                    <a:pt x="9012" y="1"/>
                    <a:pt x="8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4531701" y="2146925"/>
              <a:ext cx="41714" cy="139725"/>
            </a:xfrm>
            <a:custGeom>
              <a:avLst/>
              <a:gdLst/>
              <a:ahLst/>
              <a:cxnLst/>
              <a:rect l="l" t="t" r="r" b="b"/>
              <a:pathLst>
                <a:path w="1536" h="5589" extrusionOk="0">
                  <a:moveTo>
                    <a:pt x="768" y="1"/>
                  </a:moveTo>
                  <a:cubicBezTo>
                    <a:pt x="601" y="268"/>
                    <a:pt x="168" y="234"/>
                    <a:pt x="134" y="701"/>
                  </a:cubicBezTo>
                  <a:cubicBezTo>
                    <a:pt x="1" y="2202"/>
                    <a:pt x="1" y="3670"/>
                    <a:pt x="34" y="5171"/>
                  </a:cubicBezTo>
                  <a:cubicBezTo>
                    <a:pt x="68" y="5505"/>
                    <a:pt x="335" y="5471"/>
                    <a:pt x="535" y="5505"/>
                  </a:cubicBezTo>
                  <a:cubicBezTo>
                    <a:pt x="635" y="5538"/>
                    <a:pt x="802" y="5538"/>
                    <a:pt x="935" y="5571"/>
                  </a:cubicBezTo>
                  <a:cubicBezTo>
                    <a:pt x="981" y="5583"/>
                    <a:pt x="1022" y="5589"/>
                    <a:pt x="1057" y="5589"/>
                  </a:cubicBezTo>
                  <a:cubicBezTo>
                    <a:pt x="1225" y="5589"/>
                    <a:pt x="1280" y="5464"/>
                    <a:pt x="1335" y="5271"/>
                  </a:cubicBezTo>
                  <a:cubicBezTo>
                    <a:pt x="1435" y="4737"/>
                    <a:pt x="1269" y="4204"/>
                    <a:pt x="1335" y="3703"/>
                  </a:cubicBezTo>
                  <a:cubicBezTo>
                    <a:pt x="1435" y="2936"/>
                    <a:pt x="1335" y="2169"/>
                    <a:pt x="1402" y="1335"/>
                  </a:cubicBezTo>
                  <a:cubicBezTo>
                    <a:pt x="1535" y="835"/>
                    <a:pt x="1068" y="501"/>
                    <a:pt x="902" y="34"/>
                  </a:cubicBezTo>
                  <a:cubicBezTo>
                    <a:pt x="868" y="1"/>
                    <a:pt x="768" y="1"/>
                    <a:pt x="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4728296" y="1639075"/>
              <a:ext cx="67052" cy="125400"/>
            </a:xfrm>
            <a:custGeom>
              <a:avLst/>
              <a:gdLst/>
              <a:ahLst/>
              <a:cxnLst/>
              <a:rect l="l" t="t" r="r" b="b"/>
              <a:pathLst>
                <a:path w="2469" h="5016" extrusionOk="0">
                  <a:moveTo>
                    <a:pt x="1902" y="0"/>
                  </a:moveTo>
                  <a:cubicBezTo>
                    <a:pt x="1842" y="13"/>
                    <a:pt x="1774" y="16"/>
                    <a:pt x="1702" y="16"/>
                  </a:cubicBezTo>
                  <a:cubicBezTo>
                    <a:pt x="1655" y="16"/>
                    <a:pt x="1606" y="15"/>
                    <a:pt x="1557" y="15"/>
                  </a:cubicBezTo>
                  <a:cubicBezTo>
                    <a:pt x="1313" y="15"/>
                    <a:pt x="1068" y="45"/>
                    <a:pt x="1001" y="400"/>
                  </a:cubicBezTo>
                  <a:cubicBezTo>
                    <a:pt x="868" y="1134"/>
                    <a:pt x="501" y="1868"/>
                    <a:pt x="467" y="2635"/>
                  </a:cubicBezTo>
                  <a:cubicBezTo>
                    <a:pt x="434" y="3102"/>
                    <a:pt x="67" y="3436"/>
                    <a:pt x="134" y="3970"/>
                  </a:cubicBezTo>
                  <a:cubicBezTo>
                    <a:pt x="0" y="4270"/>
                    <a:pt x="334" y="4537"/>
                    <a:pt x="367" y="4870"/>
                  </a:cubicBezTo>
                  <a:cubicBezTo>
                    <a:pt x="367" y="4972"/>
                    <a:pt x="465" y="5016"/>
                    <a:pt x="555" y="5016"/>
                  </a:cubicBezTo>
                  <a:cubicBezTo>
                    <a:pt x="583" y="5016"/>
                    <a:pt x="611" y="5012"/>
                    <a:pt x="634" y="5004"/>
                  </a:cubicBezTo>
                  <a:cubicBezTo>
                    <a:pt x="968" y="4870"/>
                    <a:pt x="1368" y="4870"/>
                    <a:pt x="1435" y="4337"/>
                  </a:cubicBezTo>
                  <a:cubicBezTo>
                    <a:pt x="1468" y="4003"/>
                    <a:pt x="1535" y="3636"/>
                    <a:pt x="1635" y="3303"/>
                  </a:cubicBezTo>
                  <a:cubicBezTo>
                    <a:pt x="1902" y="2402"/>
                    <a:pt x="2035" y="1468"/>
                    <a:pt x="2335" y="567"/>
                  </a:cubicBezTo>
                  <a:cubicBezTo>
                    <a:pt x="2469" y="100"/>
                    <a:pt x="2035" y="0"/>
                    <a:pt x="1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4413945" y="2139975"/>
              <a:ext cx="91711" cy="118875"/>
            </a:xfrm>
            <a:custGeom>
              <a:avLst/>
              <a:gdLst/>
              <a:ahLst/>
              <a:cxnLst/>
              <a:rect l="l" t="t" r="r" b="b"/>
              <a:pathLst>
                <a:path w="3377" h="4755" extrusionOk="0">
                  <a:moveTo>
                    <a:pt x="2843" y="1"/>
                  </a:moveTo>
                  <a:cubicBezTo>
                    <a:pt x="2790" y="1"/>
                    <a:pt x="2732" y="4"/>
                    <a:pt x="2669" y="12"/>
                  </a:cubicBezTo>
                  <a:cubicBezTo>
                    <a:pt x="2269" y="79"/>
                    <a:pt x="1935" y="245"/>
                    <a:pt x="1735" y="612"/>
                  </a:cubicBezTo>
                  <a:cubicBezTo>
                    <a:pt x="1335" y="1346"/>
                    <a:pt x="968" y="2113"/>
                    <a:pt x="601" y="2881"/>
                  </a:cubicBezTo>
                  <a:cubicBezTo>
                    <a:pt x="401" y="3247"/>
                    <a:pt x="267" y="3648"/>
                    <a:pt x="67" y="4048"/>
                  </a:cubicBezTo>
                  <a:cubicBezTo>
                    <a:pt x="267" y="4215"/>
                    <a:pt x="1" y="4548"/>
                    <a:pt x="301" y="4648"/>
                  </a:cubicBezTo>
                  <a:cubicBezTo>
                    <a:pt x="402" y="4689"/>
                    <a:pt x="540" y="4754"/>
                    <a:pt x="656" y="4754"/>
                  </a:cubicBezTo>
                  <a:cubicBezTo>
                    <a:pt x="730" y="4754"/>
                    <a:pt x="795" y="4727"/>
                    <a:pt x="834" y="4648"/>
                  </a:cubicBezTo>
                  <a:cubicBezTo>
                    <a:pt x="935" y="4415"/>
                    <a:pt x="1168" y="4282"/>
                    <a:pt x="1335" y="4115"/>
                  </a:cubicBezTo>
                  <a:cubicBezTo>
                    <a:pt x="1835" y="3481"/>
                    <a:pt x="2102" y="2680"/>
                    <a:pt x="2502" y="2013"/>
                  </a:cubicBezTo>
                  <a:cubicBezTo>
                    <a:pt x="2769" y="1613"/>
                    <a:pt x="2936" y="1146"/>
                    <a:pt x="3169" y="712"/>
                  </a:cubicBezTo>
                  <a:cubicBezTo>
                    <a:pt x="3377" y="238"/>
                    <a:pt x="3268" y="1"/>
                    <a:pt x="2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4596038" y="2148075"/>
              <a:ext cx="84270" cy="108625"/>
            </a:xfrm>
            <a:custGeom>
              <a:avLst/>
              <a:gdLst/>
              <a:ahLst/>
              <a:cxnLst/>
              <a:rect l="l" t="t" r="r" b="b"/>
              <a:pathLst>
                <a:path w="3103" h="4345" extrusionOk="0">
                  <a:moveTo>
                    <a:pt x="850" y="0"/>
                  </a:moveTo>
                  <a:cubicBezTo>
                    <a:pt x="795" y="0"/>
                    <a:pt x="734" y="7"/>
                    <a:pt x="667" y="21"/>
                  </a:cubicBezTo>
                  <a:cubicBezTo>
                    <a:pt x="167" y="21"/>
                    <a:pt x="0" y="322"/>
                    <a:pt x="167" y="822"/>
                  </a:cubicBezTo>
                  <a:cubicBezTo>
                    <a:pt x="234" y="1022"/>
                    <a:pt x="367" y="1189"/>
                    <a:pt x="467" y="1356"/>
                  </a:cubicBezTo>
                  <a:cubicBezTo>
                    <a:pt x="1001" y="2290"/>
                    <a:pt x="1368" y="3324"/>
                    <a:pt x="2068" y="4158"/>
                  </a:cubicBezTo>
                  <a:cubicBezTo>
                    <a:pt x="2182" y="4300"/>
                    <a:pt x="2296" y="4345"/>
                    <a:pt x="2402" y="4345"/>
                  </a:cubicBezTo>
                  <a:cubicBezTo>
                    <a:pt x="2544" y="4345"/>
                    <a:pt x="2673" y="4263"/>
                    <a:pt x="2769" y="4224"/>
                  </a:cubicBezTo>
                  <a:cubicBezTo>
                    <a:pt x="2969" y="4191"/>
                    <a:pt x="3103" y="3891"/>
                    <a:pt x="3036" y="3657"/>
                  </a:cubicBezTo>
                  <a:cubicBezTo>
                    <a:pt x="2902" y="3190"/>
                    <a:pt x="2669" y="2723"/>
                    <a:pt x="2435" y="2290"/>
                  </a:cubicBezTo>
                  <a:cubicBezTo>
                    <a:pt x="2068" y="1756"/>
                    <a:pt x="1735" y="1156"/>
                    <a:pt x="1468" y="588"/>
                  </a:cubicBezTo>
                  <a:cubicBezTo>
                    <a:pt x="1325" y="245"/>
                    <a:pt x="1182" y="0"/>
                    <a:pt x="8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4807461" y="1708100"/>
              <a:ext cx="97523" cy="81350"/>
            </a:xfrm>
            <a:custGeom>
              <a:avLst/>
              <a:gdLst/>
              <a:ahLst/>
              <a:cxnLst/>
              <a:rect l="l" t="t" r="r" b="b"/>
              <a:pathLst>
                <a:path w="3591" h="3254" extrusionOk="0">
                  <a:moveTo>
                    <a:pt x="2796" y="0"/>
                  </a:moveTo>
                  <a:cubicBezTo>
                    <a:pt x="2653" y="0"/>
                    <a:pt x="2501" y="78"/>
                    <a:pt x="2323" y="241"/>
                  </a:cubicBezTo>
                  <a:cubicBezTo>
                    <a:pt x="1755" y="742"/>
                    <a:pt x="1188" y="1275"/>
                    <a:pt x="621" y="1809"/>
                  </a:cubicBezTo>
                  <a:cubicBezTo>
                    <a:pt x="288" y="2109"/>
                    <a:pt x="121" y="2476"/>
                    <a:pt x="54" y="2943"/>
                  </a:cubicBezTo>
                  <a:cubicBezTo>
                    <a:pt x="0" y="3185"/>
                    <a:pt x="55" y="3254"/>
                    <a:pt x="218" y="3254"/>
                  </a:cubicBezTo>
                  <a:cubicBezTo>
                    <a:pt x="257" y="3254"/>
                    <a:pt x="303" y="3250"/>
                    <a:pt x="354" y="3243"/>
                  </a:cubicBezTo>
                  <a:cubicBezTo>
                    <a:pt x="381" y="3248"/>
                    <a:pt x="407" y="3250"/>
                    <a:pt x="433" y="3250"/>
                  </a:cubicBezTo>
                  <a:cubicBezTo>
                    <a:pt x="599" y="3250"/>
                    <a:pt x="744" y="3163"/>
                    <a:pt x="888" y="3077"/>
                  </a:cubicBezTo>
                  <a:cubicBezTo>
                    <a:pt x="1389" y="2776"/>
                    <a:pt x="1722" y="2343"/>
                    <a:pt x="2156" y="1976"/>
                  </a:cubicBezTo>
                  <a:cubicBezTo>
                    <a:pt x="2523" y="1709"/>
                    <a:pt x="2856" y="1409"/>
                    <a:pt x="3156" y="1075"/>
                  </a:cubicBezTo>
                  <a:cubicBezTo>
                    <a:pt x="3323" y="908"/>
                    <a:pt x="3590" y="675"/>
                    <a:pt x="3323" y="341"/>
                  </a:cubicBezTo>
                  <a:cubicBezTo>
                    <a:pt x="3138" y="120"/>
                    <a:pt x="2974" y="0"/>
                    <a:pt x="2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7"/>
          <p:cNvGrpSpPr/>
          <p:nvPr/>
        </p:nvGrpSpPr>
        <p:grpSpPr>
          <a:xfrm>
            <a:off x="6980377" y="1780838"/>
            <a:ext cx="468389" cy="464550"/>
            <a:chOff x="6980402" y="1833225"/>
            <a:chExt cx="468389" cy="464550"/>
          </a:xfrm>
        </p:grpSpPr>
        <p:sp>
          <p:nvSpPr>
            <p:cNvPr id="582" name="Google Shape;582;p27"/>
            <p:cNvSpPr/>
            <p:nvPr/>
          </p:nvSpPr>
          <p:spPr>
            <a:xfrm>
              <a:off x="6980402" y="1866025"/>
              <a:ext cx="400437" cy="401675"/>
            </a:xfrm>
            <a:custGeom>
              <a:avLst/>
              <a:gdLst/>
              <a:ahLst/>
              <a:cxnLst/>
              <a:rect l="l" t="t" r="r" b="b"/>
              <a:pathLst>
                <a:path w="14745" h="16067" extrusionOk="0">
                  <a:moveTo>
                    <a:pt x="4405" y="927"/>
                  </a:moveTo>
                  <a:cubicBezTo>
                    <a:pt x="4416" y="927"/>
                    <a:pt x="4427" y="928"/>
                    <a:pt x="4437" y="929"/>
                  </a:cubicBezTo>
                  <a:cubicBezTo>
                    <a:pt x="4578" y="958"/>
                    <a:pt x="4719" y="965"/>
                    <a:pt x="4859" y="965"/>
                  </a:cubicBezTo>
                  <a:cubicBezTo>
                    <a:pt x="4998" y="965"/>
                    <a:pt x="5136" y="958"/>
                    <a:pt x="5272" y="958"/>
                  </a:cubicBezTo>
                  <a:cubicBezTo>
                    <a:pt x="5488" y="958"/>
                    <a:pt x="5700" y="975"/>
                    <a:pt x="5905" y="1063"/>
                  </a:cubicBezTo>
                  <a:cubicBezTo>
                    <a:pt x="6439" y="1296"/>
                    <a:pt x="6705" y="1763"/>
                    <a:pt x="6972" y="2197"/>
                  </a:cubicBezTo>
                  <a:cubicBezTo>
                    <a:pt x="7172" y="2497"/>
                    <a:pt x="7506" y="2797"/>
                    <a:pt x="7473" y="3231"/>
                  </a:cubicBezTo>
                  <a:cubicBezTo>
                    <a:pt x="7473" y="3565"/>
                    <a:pt x="7473" y="3865"/>
                    <a:pt x="7339" y="4165"/>
                  </a:cubicBezTo>
                  <a:cubicBezTo>
                    <a:pt x="7172" y="4699"/>
                    <a:pt x="6872" y="5166"/>
                    <a:pt x="6705" y="5699"/>
                  </a:cubicBezTo>
                  <a:cubicBezTo>
                    <a:pt x="6705" y="5733"/>
                    <a:pt x="6705" y="5799"/>
                    <a:pt x="6639" y="5833"/>
                  </a:cubicBezTo>
                  <a:cubicBezTo>
                    <a:pt x="6172" y="6166"/>
                    <a:pt x="6539" y="6400"/>
                    <a:pt x="6772" y="6633"/>
                  </a:cubicBezTo>
                  <a:cubicBezTo>
                    <a:pt x="7072" y="6867"/>
                    <a:pt x="7039" y="7134"/>
                    <a:pt x="6705" y="7367"/>
                  </a:cubicBezTo>
                  <a:cubicBezTo>
                    <a:pt x="6659" y="7404"/>
                    <a:pt x="6623" y="7418"/>
                    <a:pt x="6594" y="7418"/>
                  </a:cubicBezTo>
                  <a:cubicBezTo>
                    <a:pt x="6518" y="7418"/>
                    <a:pt x="6487" y="7325"/>
                    <a:pt x="6439" y="7301"/>
                  </a:cubicBezTo>
                  <a:cubicBezTo>
                    <a:pt x="6095" y="6984"/>
                    <a:pt x="5690" y="6792"/>
                    <a:pt x="5254" y="6792"/>
                  </a:cubicBezTo>
                  <a:cubicBezTo>
                    <a:pt x="5139" y="6792"/>
                    <a:pt x="5023" y="6806"/>
                    <a:pt x="4904" y="6834"/>
                  </a:cubicBezTo>
                  <a:cubicBezTo>
                    <a:pt x="4537" y="6900"/>
                    <a:pt x="4170" y="6967"/>
                    <a:pt x="3803" y="7000"/>
                  </a:cubicBezTo>
                  <a:cubicBezTo>
                    <a:pt x="3757" y="7002"/>
                    <a:pt x="3711" y="7003"/>
                    <a:pt x="3666" y="7003"/>
                  </a:cubicBezTo>
                  <a:cubicBezTo>
                    <a:pt x="2986" y="7003"/>
                    <a:pt x="2367" y="6773"/>
                    <a:pt x="1835" y="6367"/>
                  </a:cubicBezTo>
                  <a:cubicBezTo>
                    <a:pt x="1035" y="5733"/>
                    <a:pt x="1035" y="4899"/>
                    <a:pt x="1035" y="4065"/>
                  </a:cubicBezTo>
                  <a:cubicBezTo>
                    <a:pt x="1035" y="3865"/>
                    <a:pt x="1135" y="3531"/>
                    <a:pt x="1335" y="3298"/>
                  </a:cubicBezTo>
                  <a:cubicBezTo>
                    <a:pt x="1402" y="3230"/>
                    <a:pt x="1459" y="3201"/>
                    <a:pt x="1504" y="3201"/>
                  </a:cubicBezTo>
                  <a:cubicBezTo>
                    <a:pt x="1572" y="3201"/>
                    <a:pt x="1615" y="3265"/>
                    <a:pt x="1635" y="3364"/>
                  </a:cubicBezTo>
                  <a:cubicBezTo>
                    <a:pt x="1802" y="3798"/>
                    <a:pt x="2102" y="4198"/>
                    <a:pt x="2302" y="4632"/>
                  </a:cubicBezTo>
                  <a:cubicBezTo>
                    <a:pt x="2436" y="4899"/>
                    <a:pt x="2769" y="5199"/>
                    <a:pt x="3270" y="5199"/>
                  </a:cubicBezTo>
                  <a:cubicBezTo>
                    <a:pt x="4204" y="5199"/>
                    <a:pt x="4737" y="4665"/>
                    <a:pt x="5238" y="4065"/>
                  </a:cubicBezTo>
                  <a:cubicBezTo>
                    <a:pt x="5605" y="3665"/>
                    <a:pt x="5638" y="3231"/>
                    <a:pt x="5505" y="2764"/>
                  </a:cubicBezTo>
                  <a:cubicBezTo>
                    <a:pt x="5471" y="2631"/>
                    <a:pt x="5438" y="2497"/>
                    <a:pt x="5304" y="2397"/>
                  </a:cubicBezTo>
                  <a:cubicBezTo>
                    <a:pt x="4804" y="2063"/>
                    <a:pt x="4337" y="1630"/>
                    <a:pt x="3670" y="1330"/>
                  </a:cubicBezTo>
                  <a:cubicBezTo>
                    <a:pt x="3955" y="1203"/>
                    <a:pt x="4209" y="927"/>
                    <a:pt x="4405" y="927"/>
                  </a:cubicBezTo>
                  <a:close/>
                  <a:moveTo>
                    <a:pt x="10708" y="10169"/>
                  </a:moveTo>
                  <a:cubicBezTo>
                    <a:pt x="10875" y="10203"/>
                    <a:pt x="10942" y="10303"/>
                    <a:pt x="11009" y="10369"/>
                  </a:cubicBezTo>
                  <a:cubicBezTo>
                    <a:pt x="11442" y="10836"/>
                    <a:pt x="11876" y="11270"/>
                    <a:pt x="12309" y="11737"/>
                  </a:cubicBezTo>
                  <a:cubicBezTo>
                    <a:pt x="12376" y="11837"/>
                    <a:pt x="12476" y="11870"/>
                    <a:pt x="12543" y="11937"/>
                  </a:cubicBezTo>
                  <a:cubicBezTo>
                    <a:pt x="12776" y="12037"/>
                    <a:pt x="12676" y="12237"/>
                    <a:pt x="12543" y="12271"/>
                  </a:cubicBezTo>
                  <a:cubicBezTo>
                    <a:pt x="12043" y="12538"/>
                    <a:pt x="11842" y="13038"/>
                    <a:pt x="11342" y="13271"/>
                  </a:cubicBezTo>
                  <a:cubicBezTo>
                    <a:pt x="11220" y="13345"/>
                    <a:pt x="11071" y="13382"/>
                    <a:pt x="10927" y="13382"/>
                  </a:cubicBezTo>
                  <a:cubicBezTo>
                    <a:pt x="10680" y="13382"/>
                    <a:pt x="10450" y="13270"/>
                    <a:pt x="10408" y="13038"/>
                  </a:cubicBezTo>
                  <a:cubicBezTo>
                    <a:pt x="10341" y="12804"/>
                    <a:pt x="10208" y="12604"/>
                    <a:pt x="9974" y="12504"/>
                  </a:cubicBezTo>
                  <a:cubicBezTo>
                    <a:pt x="9874" y="12471"/>
                    <a:pt x="9874" y="12404"/>
                    <a:pt x="9841" y="12337"/>
                  </a:cubicBezTo>
                  <a:cubicBezTo>
                    <a:pt x="9641" y="11904"/>
                    <a:pt x="9407" y="11437"/>
                    <a:pt x="9074" y="11070"/>
                  </a:cubicBezTo>
                  <a:cubicBezTo>
                    <a:pt x="8958" y="10954"/>
                    <a:pt x="9069" y="10863"/>
                    <a:pt x="9121" y="10863"/>
                  </a:cubicBezTo>
                  <a:cubicBezTo>
                    <a:pt x="9129" y="10863"/>
                    <a:pt x="9136" y="10865"/>
                    <a:pt x="9141" y="10870"/>
                  </a:cubicBezTo>
                  <a:cubicBezTo>
                    <a:pt x="9163" y="10871"/>
                    <a:pt x="9184" y="10872"/>
                    <a:pt x="9206" y="10872"/>
                  </a:cubicBezTo>
                  <a:cubicBezTo>
                    <a:pt x="9770" y="10872"/>
                    <a:pt x="10158" y="10461"/>
                    <a:pt x="10608" y="10236"/>
                  </a:cubicBezTo>
                  <a:cubicBezTo>
                    <a:pt x="10642" y="10236"/>
                    <a:pt x="10675" y="10203"/>
                    <a:pt x="10708" y="10169"/>
                  </a:cubicBezTo>
                  <a:close/>
                  <a:moveTo>
                    <a:pt x="10980" y="3345"/>
                  </a:moveTo>
                  <a:cubicBezTo>
                    <a:pt x="11130" y="3345"/>
                    <a:pt x="11299" y="3498"/>
                    <a:pt x="11409" y="3565"/>
                  </a:cubicBezTo>
                  <a:cubicBezTo>
                    <a:pt x="12009" y="3931"/>
                    <a:pt x="12510" y="4432"/>
                    <a:pt x="12977" y="4899"/>
                  </a:cubicBezTo>
                  <a:cubicBezTo>
                    <a:pt x="13010" y="4932"/>
                    <a:pt x="13043" y="4966"/>
                    <a:pt x="13077" y="4999"/>
                  </a:cubicBezTo>
                  <a:cubicBezTo>
                    <a:pt x="13777" y="5399"/>
                    <a:pt x="13811" y="5599"/>
                    <a:pt x="13277" y="6166"/>
                  </a:cubicBezTo>
                  <a:cubicBezTo>
                    <a:pt x="12710" y="6800"/>
                    <a:pt x="12076" y="7367"/>
                    <a:pt x="11476" y="7968"/>
                  </a:cubicBezTo>
                  <a:cubicBezTo>
                    <a:pt x="10942" y="8501"/>
                    <a:pt x="10441" y="9035"/>
                    <a:pt x="9908" y="9502"/>
                  </a:cubicBezTo>
                  <a:cubicBezTo>
                    <a:pt x="9700" y="9684"/>
                    <a:pt x="9513" y="9986"/>
                    <a:pt x="9189" y="9986"/>
                  </a:cubicBezTo>
                  <a:cubicBezTo>
                    <a:pt x="9096" y="9986"/>
                    <a:pt x="8992" y="9962"/>
                    <a:pt x="8874" y="9902"/>
                  </a:cubicBezTo>
                  <a:cubicBezTo>
                    <a:pt x="8863" y="9899"/>
                    <a:pt x="8851" y="9897"/>
                    <a:pt x="8838" y="9897"/>
                  </a:cubicBezTo>
                  <a:cubicBezTo>
                    <a:pt x="8731" y="9897"/>
                    <a:pt x="8559" y="10010"/>
                    <a:pt x="8440" y="10069"/>
                  </a:cubicBezTo>
                  <a:cubicBezTo>
                    <a:pt x="7840" y="10570"/>
                    <a:pt x="7206" y="11037"/>
                    <a:pt x="6705" y="11670"/>
                  </a:cubicBezTo>
                  <a:cubicBezTo>
                    <a:pt x="6405" y="12037"/>
                    <a:pt x="5972" y="12271"/>
                    <a:pt x="5671" y="12638"/>
                  </a:cubicBezTo>
                  <a:cubicBezTo>
                    <a:pt x="5438" y="12905"/>
                    <a:pt x="5104" y="13105"/>
                    <a:pt x="5171" y="13538"/>
                  </a:cubicBezTo>
                  <a:cubicBezTo>
                    <a:pt x="5338" y="13839"/>
                    <a:pt x="5038" y="14072"/>
                    <a:pt x="4871" y="14239"/>
                  </a:cubicBezTo>
                  <a:cubicBezTo>
                    <a:pt x="4604" y="14472"/>
                    <a:pt x="4337" y="14773"/>
                    <a:pt x="4037" y="15006"/>
                  </a:cubicBezTo>
                  <a:cubicBezTo>
                    <a:pt x="3889" y="15133"/>
                    <a:pt x="3741" y="15179"/>
                    <a:pt x="3618" y="15179"/>
                  </a:cubicBezTo>
                  <a:cubicBezTo>
                    <a:pt x="3548" y="15179"/>
                    <a:pt x="3485" y="15164"/>
                    <a:pt x="3436" y="15139"/>
                  </a:cubicBezTo>
                  <a:cubicBezTo>
                    <a:pt x="3236" y="15039"/>
                    <a:pt x="3103" y="14839"/>
                    <a:pt x="3170" y="14606"/>
                  </a:cubicBezTo>
                  <a:cubicBezTo>
                    <a:pt x="3170" y="14472"/>
                    <a:pt x="3236" y="14339"/>
                    <a:pt x="3236" y="14205"/>
                  </a:cubicBezTo>
                  <a:cubicBezTo>
                    <a:pt x="3303" y="13839"/>
                    <a:pt x="3403" y="13438"/>
                    <a:pt x="3537" y="13105"/>
                  </a:cubicBezTo>
                  <a:cubicBezTo>
                    <a:pt x="3561" y="13031"/>
                    <a:pt x="3641" y="12865"/>
                    <a:pt x="3815" y="12865"/>
                  </a:cubicBezTo>
                  <a:cubicBezTo>
                    <a:pt x="3877" y="12865"/>
                    <a:pt x="3950" y="12886"/>
                    <a:pt x="4037" y="12938"/>
                  </a:cubicBezTo>
                  <a:cubicBezTo>
                    <a:pt x="4135" y="12992"/>
                    <a:pt x="4229" y="13018"/>
                    <a:pt x="4322" y="13018"/>
                  </a:cubicBezTo>
                  <a:cubicBezTo>
                    <a:pt x="4515" y="13018"/>
                    <a:pt x="4702" y="12907"/>
                    <a:pt x="4904" y="12704"/>
                  </a:cubicBezTo>
                  <a:cubicBezTo>
                    <a:pt x="5371" y="12171"/>
                    <a:pt x="5905" y="11704"/>
                    <a:pt x="6305" y="11137"/>
                  </a:cubicBezTo>
                  <a:cubicBezTo>
                    <a:pt x="6572" y="10770"/>
                    <a:pt x="6939" y="10436"/>
                    <a:pt x="7139" y="10002"/>
                  </a:cubicBezTo>
                  <a:cubicBezTo>
                    <a:pt x="7273" y="9736"/>
                    <a:pt x="7273" y="9502"/>
                    <a:pt x="7239" y="9235"/>
                  </a:cubicBezTo>
                  <a:cubicBezTo>
                    <a:pt x="7206" y="8768"/>
                    <a:pt x="7172" y="8235"/>
                    <a:pt x="7639" y="7868"/>
                  </a:cubicBezTo>
                  <a:cubicBezTo>
                    <a:pt x="7673" y="7834"/>
                    <a:pt x="7673" y="7768"/>
                    <a:pt x="7673" y="7701"/>
                  </a:cubicBezTo>
                  <a:cubicBezTo>
                    <a:pt x="7840" y="7434"/>
                    <a:pt x="7840" y="7134"/>
                    <a:pt x="8207" y="6934"/>
                  </a:cubicBezTo>
                  <a:cubicBezTo>
                    <a:pt x="8507" y="6800"/>
                    <a:pt x="8640" y="6433"/>
                    <a:pt x="8807" y="6133"/>
                  </a:cubicBezTo>
                  <a:cubicBezTo>
                    <a:pt x="8868" y="5981"/>
                    <a:pt x="8873" y="5829"/>
                    <a:pt x="9077" y="5829"/>
                  </a:cubicBezTo>
                  <a:cubicBezTo>
                    <a:pt x="9096" y="5829"/>
                    <a:pt x="9117" y="5830"/>
                    <a:pt x="9141" y="5833"/>
                  </a:cubicBezTo>
                  <a:cubicBezTo>
                    <a:pt x="9007" y="5466"/>
                    <a:pt x="9474" y="5433"/>
                    <a:pt x="9608" y="5166"/>
                  </a:cubicBezTo>
                  <a:cubicBezTo>
                    <a:pt x="9874" y="4532"/>
                    <a:pt x="10408" y="4065"/>
                    <a:pt x="10775" y="3498"/>
                  </a:cubicBezTo>
                  <a:cubicBezTo>
                    <a:pt x="10832" y="3385"/>
                    <a:pt x="10903" y="3345"/>
                    <a:pt x="10980" y="3345"/>
                  </a:cubicBezTo>
                  <a:close/>
                  <a:moveTo>
                    <a:pt x="5095" y="0"/>
                  </a:moveTo>
                  <a:cubicBezTo>
                    <a:pt x="4820" y="0"/>
                    <a:pt x="4543" y="59"/>
                    <a:pt x="4270" y="195"/>
                  </a:cubicBezTo>
                  <a:cubicBezTo>
                    <a:pt x="3737" y="429"/>
                    <a:pt x="2969" y="496"/>
                    <a:pt x="2903" y="1296"/>
                  </a:cubicBezTo>
                  <a:cubicBezTo>
                    <a:pt x="2869" y="1763"/>
                    <a:pt x="2903" y="1963"/>
                    <a:pt x="3403" y="2164"/>
                  </a:cubicBezTo>
                  <a:cubicBezTo>
                    <a:pt x="3570" y="2230"/>
                    <a:pt x="3903" y="2264"/>
                    <a:pt x="3903" y="2297"/>
                  </a:cubicBezTo>
                  <a:cubicBezTo>
                    <a:pt x="3903" y="2564"/>
                    <a:pt x="4037" y="2564"/>
                    <a:pt x="4237" y="2631"/>
                  </a:cubicBezTo>
                  <a:cubicBezTo>
                    <a:pt x="4404" y="2664"/>
                    <a:pt x="4604" y="2831"/>
                    <a:pt x="4671" y="2964"/>
                  </a:cubicBezTo>
                  <a:cubicBezTo>
                    <a:pt x="4837" y="3298"/>
                    <a:pt x="4471" y="3998"/>
                    <a:pt x="4104" y="4165"/>
                  </a:cubicBezTo>
                  <a:cubicBezTo>
                    <a:pt x="3799" y="4303"/>
                    <a:pt x="3598" y="4379"/>
                    <a:pt x="3438" y="4379"/>
                  </a:cubicBezTo>
                  <a:cubicBezTo>
                    <a:pt x="3213" y="4379"/>
                    <a:pt x="3070" y="4230"/>
                    <a:pt x="2836" y="3898"/>
                  </a:cubicBezTo>
                  <a:cubicBezTo>
                    <a:pt x="2536" y="3464"/>
                    <a:pt x="2402" y="2964"/>
                    <a:pt x="2069" y="2597"/>
                  </a:cubicBezTo>
                  <a:cubicBezTo>
                    <a:pt x="1938" y="2447"/>
                    <a:pt x="1628" y="2361"/>
                    <a:pt x="1369" y="2361"/>
                  </a:cubicBezTo>
                  <a:cubicBezTo>
                    <a:pt x="1168" y="2361"/>
                    <a:pt x="997" y="2413"/>
                    <a:pt x="968" y="2530"/>
                  </a:cubicBezTo>
                  <a:cubicBezTo>
                    <a:pt x="868" y="2897"/>
                    <a:pt x="501" y="3098"/>
                    <a:pt x="334" y="3464"/>
                  </a:cubicBezTo>
                  <a:cubicBezTo>
                    <a:pt x="167" y="3898"/>
                    <a:pt x="1" y="4298"/>
                    <a:pt x="134" y="4732"/>
                  </a:cubicBezTo>
                  <a:cubicBezTo>
                    <a:pt x="234" y="5166"/>
                    <a:pt x="101" y="5633"/>
                    <a:pt x="468" y="5966"/>
                  </a:cubicBezTo>
                  <a:cubicBezTo>
                    <a:pt x="201" y="6433"/>
                    <a:pt x="735" y="6633"/>
                    <a:pt x="935" y="6867"/>
                  </a:cubicBezTo>
                  <a:cubicBezTo>
                    <a:pt x="1202" y="7167"/>
                    <a:pt x="1535" y="7534"/>
                    <a:pt x="2035" y="7601"/>
                  </a:cubicBezTo>
                  <a:cubicBezTo>
                    <a:pt x="2344" y="7662"/>
                    <a:pt x="2623" y="7838"/>
                    <a:pt x="2980" y="7838"/>
                  </a:cubicBezTo>
                  <a:cubicBezTo>
                    <a:pt x="3009" y="7838"/>
                    <a:pt x="3039" y="7837"/>
                    <a:pt x="3070" y="7834"/>
                  </a:cubicBezTo>
                  <a:cubicBezTo>
                    <a:pt x="3803" y="7768"/>
                    <a:pt x="4504" y="7801"/>
                    <a:pt x="5204" y="7567"/>
                  </a:cubicBezTo>
                  <a:cubicBezTo>
                    <a:pt x="5252" y="7560"/>
                    <a:pt x="5297" y="7555"/>
                    <a:pt x="5340" y="7555"/>
                  </a:cubicBezTo>
                  <a:cubicBezTo>
                    <a:pt x="5478" y="7555"/>
                    <a:pt x="5587" y="7599"/>
                    <a:pt x="5638" y="7701"/>
                  </a:cubicBezTo>
                  <a:cubicBezTo>
                    <a:pt x="5872" y="8101"/>
                    <a:pt x="6105" y="8501"/>
                    <a:pt x="6038" y="8968"/>
                  </a:cubicBezTo>
                  <a:cubicBezTo>
                    <a:pt x="6038" y="9035"/>
                    <a:pt x="6072" y="9135"/>
                    <a:pt x="6105" y="9135"/>
                  </a:cubicBezTo>
                  <a:cubicBezTo>
                    <a:pt x="6672" y="9369"/>
                    <a:pt x="6372" y="9702"/>
                    <a:pt x="6172" y="9936"/>
                  </a:cubicBezTo>
                  <a:cubicBezTo>
                    <a:pt x="5805" y="10469"/>
                    <a:pt x="5338" y="10970"/>
                    <a:pt x="4938" y="11504"/>
                  </a:cubicBezTo>
                  <a:cubicBezTo>
                    <a:pt x="4651" y="11876"/>
                    <a:pt x="4316" y="12125"/>
                    <a:pt x="3847" y="12125"/>
                  </a:cubicBezTo>
                  <a:cubicBezTo>
                    <a:pt x="3770" y="12125"/>
                    <a:pt x="3688" y="12118"/>
                    <a:pt x="3603" y="12104"/>
                  </a:cubicBezTo>
                  <a:cubicBezTo>
                    <a:pt x="3537" y="12104"/>
                    <a:pt x="3470" y="12104"/>
                    <a:pt x="3436" y="12137"/>
                  </a:cubicBezTo>
                  <a:cubicBezTo>
                    <a:pt x="3003" y="12438"/>
                    <a:pt x="2703" y="12871"/>
                    <a:pt x="2669" y="13271"/>
                  </a:cubicBezTo>
                  <a:cubicBezTo>
                    <a:pt x="2636" y="13738"/>
                    <a:pt x="2436" y="14139"/>
                    <a:pt x="2369" y="14572"/>
                  </a:cubicBezTo>
                  <a:cubicBezTo>
                    <a:pt x="2302" y="14906"/>
                    <a:pt x="2302" y="15206"/>
                    <a:pt x="2469" y="15473"/>
                  </a:cubicBezTo>
                  <a:cubicBezTo>
                    <a:pt x="2659" y="15829"/>
                    <a:pt x="3118" y="16066"/>
                    <a:pt x="3535" y="16066"/>
                  </a:cubicBezTo>
                  <a:cubicBezTo>
                    <a:pt x="3705" y="16066"/>
                    <a:pt x="3868" y="16027"/>
                    <a:pt x="4004" y="15940"/>
                  </a:cubicBezTo>
                  <a:cubicBezTo>
                    <a:pt x="4237" y="15773"/>
                    <a:pt x="4671" y="15740"/>
                    <a:pt x="4737" y="15406"/>
                  </a:cubicBezTo>
                  <a:cubicBezTo>
                    <a:pt x="4771" y="15173"/>
                    <a:pt x="4938" y="15073"/>
                    <a:pt x="5071" y="15006"/>
                  </a:cubicBezTo>
                  <a:cubicBezTo>
                    <a:pt x="5738" y="14639"/>
                    <a:pt x="5938" y="14072"/>
                    <a:pt x="6105" y="13505"/>
                  </a:cubicBezTo>
                  <a:cubicBezTo>
                    <a:pt x="5972" y="13305"/>
                    <a:pt x="6038" y="13238"/>
                    <a:pt x="6172" y="13138"/>
                  </a:cubicBezTo>
                  <a:cubicBezTo>
                    <a:pt x="6572" y="12905"/>
                    <a:pt x="6772" y="12471"/>
                    <a:pt x="7172" y="12204"/>
                  </a:cubicBezTo>
                  <a:cubicBezTo>
                    <a:pt x="7373" y="12037"/>
                    <a:pt x="7673" y="11870"/>
                    <a:pt x="7773" y="11637"/>
                  </a:cubicBezTo>
                  <a:cubicBezTo>
                    <a:pt x="7840" y="11470"/>
                    <a:pt x="7973" y="11337"/>
                    <a:pt x="8106" y="11337"/>
                  </a:cubicBezTo>
                  <a:cubicBezTo>
                    <a:pt x="8307" y="11337"/>
                    <a:pt x="8407" y="11504"/>
                    <a:pt x="8473" y="11670"/>
                  </a:cubicBezTo>
                  <a:cubicBezTo>
                    <a:pt x="8607" y="11904"/>
                    <a:pt x="8740" y="12137"/>
                    <a:pt x="8940" y="12337"/>
                  </a:cubicBezTo>
                  <a:cubicBezTo>
                    <a:pt x="9341" y="12771"/>
                    <a:pt x="9674" y="13238"/>
                    <a:pt x="9974" y="13738"/>
                  </a:cubicBezTo>
                  <a:cubicBezTo>
                    <a:pt x="10222" y="14150"/>
                    <a:pt x="10604" y="14449"/>
                    <a:pt x="10936" y="14449"/>
                  </a:cubicBezTo>
                  <a:cubicBezTo>
                    <a:pt x="11008" y="14449"/>
                    <a:pt x="11077" y="14435"/>
                    <a:pt x="11142" y="14406"/>
                  </a:cubicBezTo>
                  <a:cubicBezTo>
                    <a:pt x="11476" y="14239"/>
                    <a:pt x="11776" y="14039"/>
                    <a:pt x="12009" y="13772"/>
                  </a:cubicBezTo>
                  <a:cubicBezTo>
                    <a:pt x="12443" y="13338"/>
                    <a:pt x="12943" y="12971"/>
                    <a:pt x="13310" y="12504"/>
                  </a:cubicBezTo>
                  <a:cubicBezTo>
                    <a:pt x="13344" y="12438"/>
                    <a:pt x="13410" y="12438"/>
                    <a:pt x="13477" y="12404"/>
                  </a:cubicBezTo>
                  <a:cubicBezTo>
                    <a:pt x="13977" y="12304"/>
                    <a:pt x="13744" y="12071"/>
                    <a:pt x="13577" y="11870"/>
                  </a:cubicBezTo>
                  <a:cubicBezTo>
                    <a:pt x="13477" y="11704"/>
                    <a:pt x="13310" y="11604"/>
                    <a:pt x="13210" y="11470"/>
                  </a:cubicBezTo>
                  <a:cubicBezTo>
                    <a:pt x="12710" y="10970"/>
                    <a:pt x="12209" y="10436"/>
                    <a:pt x="11709" y="9969"/>
                  </a:cubicBezTo>
                  <a:cubicBezTo>
                    <a:pt x="11275" y="9569"/>
                    <a:pt x="11242" y="9602"/>
                    <a:pt x="11676" y="9169"/>
                  </a:cubicBezTo>
                  <a:cubicBezTo>
                    <a:pt x="11842" y="9035"/>
                    <a:pt x="11976" y="8835"/>
                    <a:pt x="12109" y="8668"/>
                  </a:cubicBezTo>
                  <a:cubicBezTo>
                    <a:pt x="12410" y="8268"/>
                    <a:pt x="12810" y="7968"/>
                    <a:pt x="13210" y="7667"/>
                  </a:cubicBezTo>
                  <a:cubicBezTo>
                    <a:pt x="13410" y="7534"/>
                    <a:pt x="13277" y="7301"/>
                    <a:pt x="13544" y="7200"/>
                  </a:cubicBezTo>
                  <a:cubicBezTo>
                    <a:pt x="14111" y="6934"/>
                    <a:pt x="14478" y="6500"/>
                    <a:pt x="14478" y="5866"/>
                  </a:cubicBezTo>
                  <a:cubicBezTo>
                    <a:pt x="14511" y="5666"/>
                    <a:pt x="14278" y="5366"/>
                    <a:pt x="14711" y="5266"/>
                  </a:cubicBezTo>
                  <a:cubicBezTo>
                    <a:pt x="14745" y="5266"/>
                    <a:pt x="14745" y="5166"/>
                    <a:pt x="14711" y="5166"/>
                  </a:cubicBezTo>
                  <a:cubicBezTo>
                    <a:pt x="14444" y="5032"/>
                    <a:pt x="14478" y="4632"/>
                    <a:pt x="14077" y="4599"/>
                  </a:cubicBezTo>
                  <a:cubicBezTo>
                    <a:pt x="13944" y="4565"/>
                    <a:pt x="13877" y="4499"/>
                    <a:pt x="13811" y="4398"/>
                  </a:cubicBezTo>
                  <a:cubicBezTo>
                    <a:pt x="13610" y="4065"/>
                    <a:pt x="13177" y="3898"/>
                    <a:pt x="12943" y="3598"/>
                  </a:cubicBezTo>
                  <a:cubicBezTo>
                    <a:pt x="12643" y="3231"/>
                    <a:pt x="12143" y="3098"/>
                    <a:pt x="11842" y="2731"/>
                  </a:cubicBezTo>
                  <a:cubicBezTo>
                    <a:pt x="11627" y="2479"/>
                    <a:pt x="11315" y="2353"/>
                    <a:pt x="11015" y="2353"/>
                  </a:cubicBezTo>
                  <a:cubicBezTo>
                    <a:pt x="10758" y="2353"/>
                    <a:pt x="10511" y="2446"/>
                    <a:pt x="10341" y="2631"/>
                  </a:cubicBezTo>
                  <a:cubicBezTo>
                    <a:pt x="9841" y="3231"/>
                    <a:pt x="9341" y="3831"/>
                    <a:pt x="8840" y="4432"/>
                  </a:cubicBezTo>
                  <a:cubicBezTo>
                    <a:pt x="8440" y="4932"/>
                    <a:pt x="8106" y="5466"/>
                    <a:pt x="7706" y="5966"/>
                  </a:cubicBezTo>
                  <a:cubicBezTo>
                    <a:pt x="7650" y="6022"/>
                    <a:pt x="7641" y="6148"/>
                    <a:pt x="7541" y="6148"/>
                  </a:cubicBezTo>
                  <a:cubicBezTo>
                    <a:pt x="7522" y="6148"/>
                    <a:pt x="7500" y="6144"/>
                    <a:pt x="7473" y="6133"/>
                  </a:cubicBezTo>
                  <a:cubicBezTo>
                    <a:pt x="7339" y="6066"/>
                    <a:pt x="7339" y="5933"/>
                    <a:pt x="7406" y="5799"/>
                  </a:cubicBezTo>
                  <a:cubicBezTo>
                    <a:pt x="7639" y="5433"/>
                    <a:pt x="7806" y="5032"/>
                    <a:pt x="7973" y="4665"/>
                  </a:cubicBezTo>
                  <a:cubicBezTo>
                    <a:pt x="8373" y="3865"/>
                    <a:pt x="8373" y="3031"/>
                    <a:pt x="8040" y="2230"/>
                  </a:cubicBezTo>
                  <a:cubicBezTo>
                    <a:pt x="8006" y="2097"/>
                    <a:pt x="7906" y="1997"/>
                    <a:pt x="7873" y="1863"/>
                  </a:cubicBezTo>
                  <a:cubicBezTo>
                    <a:pt x="7639" y="1296"/>
                    <a:pt x="7172" y="863"/>
                    <a:pt x="6639" y="529"/>
                  </a:cubicBezTo>
                  <a:cubicBezTo>
                    <a:pt x="6155" y="221"/>
                    <a:pt x="5627" y="0"/>
                    <a:pt x="50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7308332" y="1833225"/>
              <a:ext cx="48639" cy="78625"/>
            </a:xfrm>
            <a:custGeom>
              <a:avLst/>
              <a:gdLst/>
              <a:ahLst/>
              <a:cxnLst/>
              <a:rect l="l" t="t" r="r" b="b"/>
              <a:pathLst>
                <a:path w="1791" h="3145" extrusionOk="0">
                  <a:moveTo>
                    <a:pt x="1399" y="0"/>
                  </a:moveTo>
                  <a:cubicBezTo>
                    <a:pt x="1359" y="0"/>
                    <a:pt x="1316" y="2"/>
                    <a:pt x="1269" y="6"/>
                  </a:cubicBezTo>
                  <a:cubicBezTo>
                    <a:pt x="902" y="6"/>
                    <a:pt x="701" y="73"/>
                    <a:pt x="601" y="440"/>
                  </a:cubicBezTo>
                  <a:cubicBezTo>
                    <a:pt x="535" y="707"/>
                    <a:pt x="435" y="940"/>
                    <a:pt x="335" y="1174"/>
                  </a:cubicBezTo>
                  <a:cubicBezTo>
                    <a:pt x="201" y="1574"/>
                    <a:pt x="134" y="1974"/>
                    <a:pt x="1" y="2341"/>
                  </a:cubicBezTo>
                  <a:cubicBezTo>
                    <a:pt x="34" y="2475"/>
                    <a:pt x="68" y="2642"/>
                    <a:pt x="134" y="2742"/>
                  </a:cubicBezTo>
                  <a:cubicBezTo>
                    <a:pt x="197" y="2899"/>
                    <a:pt x="290" y="3145"/>
                    <a:pt x="496" y="3145"/>
                  </a:cubicBezTo>
                  <a:cubicBezTo>
                    <a:pt x="508" y="3145"/>
                    <a:pt x="521" y="3144"/>
                    <a:pt x="535" y="3142"/>
                  </a:cubicBezTo>
                  <a:cubicBezTo>
                    <a:pt x="735" y="3109"/>
                    <a:pt x="935" y="2942"/>
                    <a:pt x="968" y="2708"/>
                  </a:cubicBezTo>
                  <a:cubicBezTo>
                    <a:pt x="1135" y="1941"/>
                    <a:pt x="1435" y="1174"/>
                    <a:pt x="1702" y="440"/>
                  </a:cubicBezTo>
                  <a:cubicBezTo>
                    <a:pt x="1790" y="116"/>
                    <a:pt x="1697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7200543" y="2227450"/>
              <a:ext cx="43506" cy="61350"/>
            </a:xfrm>
            <a:custGeom>
              <a:avLst/>
              <a:gdLst/>
              <a:ahLst/>
              <a:cxnLst/>
              <a:rect l="l" t="t" r="r" b="b"/>
              <a:pathLst>
                <a:path w="1602" h="2454" extrusionOk="0">
                  <a:moveTo>
                    <a:pt x="889" y="1"/>
                  </a:moveTo>
                  <a:cubicBezTo>
                    <a:pt x="783" y="1"/>
                    <a:pt x="653" y="52"/>
                    <a:pt x="501" y="149"/>
                  </a:cubicBezTo>
                  <a:cubicBezTo>
                    <a:pt x="301" y="249"/>
                    <a:pt x="0" y="349"/>
                    <a:pt x="167" y="616"/>
                  </a:cubicBezTo>
                  <a:cubicBezTo>
                    <a:pt x="334" y="849"/>
                    <a:pt x="301" y="1116"/>
                    <a:pt x="367" y="1350"/>
                  </a:cubicBezTo>
                  <a:cubicBezTo>
                    <a:pt x="434" y="1650"/>
                    <a:pt x="568" y="1950"/>
                    <a:pt x="701" y="2217"/>
                  </a:cubicBezTo>
                  <a:cubicBezTo>
                    <a:pt x="834" y="2450"/>
                    <a:pt x="1101" y="2450"/>
                    <a:pt x="1301" y="2450"/>
                  </a:cubicBezTo>
                  <a:cubicBezTo>
                    <a:pt x="1310" y="2453"/>
                    <a:pt x="1319" y="2454"/>
                    <a:pt x="1328" y="2454"/>
                  </a:cubicBezTo>
                  <a:cubicBezTo>
                    <a:pt x="1456" y="2454"/>
                    <a:pt x="1602" y="2237"/>
                    <a:pt x="1602" y="2050"/>
                  </a:cubicBezTo>
                  <a:cubicBezTo>
                    <a:pt x="1468" y="1483"/>
                    <a:pt x="1368" y="883"/>
                    <a:pt x="1201" y="316"/>
                  </a:cubicBezTo>
                  <a:cubicBezTo>
                    <a:pt x="1143" y="101"/>
                    <a:pt x="1039" y="1"/>
                    <a:pt x="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7358166" y="1872575"/>
              <a:ext cx="64336" cy="57675"/>
            </a:xfrm>
            <a:custGeom>
              <a:avLst/>
              <a:gdLst/>
              <a:ahLst/>
              <a:cxnLst/>
              <a:rect l="l" t="t" r="r" b="b"/>
              <a:pathLst>
                <a:path w="2369" h="2307" extrusionOk="0">
                  <a:moveTo>
                    <a:pt x="1969" y="0"/>
                  </a:moveTo>
                  <a:cubicBezTo>
                    <a:pt x="1769" y="0"/>
                    <a:pt x="1535" y="100"/>
                    <a:pt x="1402" y="234"/>
                  </a:cubicBezTo>
                  <a:cubicBezTo>
                    <a:pt x="1235" y="534"/>
                    <a:pt x="901" y="667"/>
                    <a:pt x="668" y="901"/>
                  </a:cubicBezTo>
                  <a:cubicBezTo>
                    <a:pt x="67" y="1401"/>
                    <a:pt x="1" y="1601"/>
                    <a:pt x="201" y="2135"/>
                  </a:cubicBezTo>
                  <a:cubicBezTo>
                    <a:pt x="253" y="2257"/>
                    <a:pt x="296" y="2306"/>
                    <a:pt x="345" y="2306"/>
                  </a:cubicBezTo>
                  <a:cubicBezTo>
                    <a:pt x="389" y="2306"/>
                    <a:pt x="437" y="2265"/>
                    <a:pt x="501" y="2202"/>
                  </a:cubicBezTo>
                  <a:cubicBezTo>
                    <a:pt x="968" y="1801"/>
                    <a:pt x="1368" y="1368"/>
                    <a:pt x="1902" y="1034"/>
                  </a:cubicBezTo>
                  <a:cubicBezTo>
                    <a:pt x="2169" y="834"/>
                    <a:pt x="2269" y="567"/>
                    <a:pt x="2336" y="300"/>
                  </a:cubicBezTo>
                  <a:cubicBezTo>
                    <a:pt x="2369" y="34"/>
                    <a:pt x="2202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7143457" y="2226825"/>
              <a:ext cx="38998" cy="70950"/>
            </a:xfrm>
            <a:custGeom>
              <a:avLst/>
              <a:gdLst/>
              <a:ahLst/>
              <a:cxnLst/>
              <a:rect l="l" t="t" r="r" b="b"/>
              <a:pathLst>
                <a:path w="1436" h="2838" extrusionOk="0">
                  <a:moveTo>
                    <a:pt x="980" y="1"/>
                  </a:moveTo>
                  <a:cubicBezTo>
                    <a:pt x="912" y="1"/>
                    <a:pt x="844" y="56"/>
                    <a:pt x="768" y="207"/>
                  </a:cubicBezTo>
                  <a:cubicBezTo>
                    <a:pt x="401" y="941"/>
                    <a:pt x="335" y="1708"/>
                    <a:pt x="101" y="2442"/>
                  </a:cubicBezTo>
                  <a:cubicBezTo>
                    <a:pt x="101" y="2575"/>
                    <a:pt x="1" y="2676"/>
                    <a:pt x="234" y="2776"/>
                  </a:cubicBezTo>
                  <a:cubicBezTo>
                    <a:pt x="304" y="2799"/>
                    <a:pt x="373" y="2838"/>
                    <a:pt x="442" y="2838"/>
                  </a:cubicBezTo>
                  <a:cubicBezTo>
                    <a:pt x="473" y="2838"/>
                    <a:pt x="504" y="2830"/>
                    <a:pt x="535" y="2809"/>
                  </a:cubicBezTo>
                  <a:cubicBezTo>
                    <a:pt x="701" y="2676"/>
                    <a:pt x="902" y="2542"/>
                    <a:pt x="935" y="2342"/>
                  </a:cubicBezTo>
                  <a:cubicBezTo>
                    <a:pt x="1102" y="1775"/>
                    <a:pt x="1235" y="1208"/>
                    <a:pt x="1369" y="641"/>
                  </a:cubicBezTo>
                  <a:cubicBezTo>
                    <a:pt x="1435" y="474"/>
                    <a:pt x="1402" y="274"/>
                    <a:pt x="1235" y="174"/>
                  </a:cubicBezTo>
                  <a:cubicBezTo>
                    <a:pt x="1144" y="82"/>
                    <a:pt x="1062" y="1"/>
                    <a:pt x="9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7378100" y="1928100"/>
              <a:ext cx="70691" cy="33475"/>
            </a:xfrm>
            <a:custGeom>
              <a:avLst/>
              <a:gdLst/>
              <a:ahLst/>
              <a:cxnLst/>
              <a:rect l="l" t="t" r="r" b="b"/>
              <a:pathLst>
                <a:path w="2603" h="1339" extrusionOk="0">
                  <a:moveTo>
                    <a:pt x="2057" y="0"/>
                  </a:moveTo>
                  <a:cubicBezTo>
                    <a:pt x="1991" y="0"/>
                    <a:pt x="1917" y="15"/>
                    <a:pt x="1835" y="47"/>
                  </a:cubicBezTo>
                  <a:cubicBezTo>
                    <a:pt x="1502" y="214"/>
                    <a:pt x="1135" y="248"/>
                    <a:pt x="768" y="348"/>
                  </a:cubicBezTo>
                  <a:cubicBezTo>
                    <a:pt x="534" y="414"/>
                    <a:pt x="0" y="414"/>
                    <a:pt x="167" y="881"/>
                  </a:cubicBezTo>
                  <a:cubicBezTo>
                    <a:pt x="145" y="1212"/>
                    <a:pt x="152" y="1339"/>
                    <a:pt x="294" y="1339"/>
                  </a:cubicBezTo>
                  <a:cubicBezTo>
                    <a:pt x="367" y="1339"/>
                    <a:pt x="476" y="1305"/>
                    <a:pt x="634" y="1248"/>
                  </a:cubicBezTo>
                  <a:cubicBezTo>
                    <a:pt x="1101" y="1082"/>
                    <a:pt x="1568" y="915"/>
                    <a:pt x="2069" y="815"/>
                  </a:cubicBezTo>
                  <a:cubicBezTo>
                    <a:pt x="2235" y="781"/>
                    <a:pt x="2602" y="615"/>
                    <a:pt x="2469" y="314"/>
                  </a:cubicBezTo>
                  <a:cubicBezTo>
                    <a:pt x="2393" y="138"/>
                    <a:pt x="2261" y="0"/>
                    <a:pt x="20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7"/>
          <p:cNvGrpSpPr/>
          <p:nvPr/>
        </p:nvGrpSpPr>
        <p:grpSpPr>
          <a:xfrm>
            <a:off x="1754106" y="1766063"/>
            <a:ext cx="405872" cy="461175"/>
            <a:chOff x="1754131" y="1818450"/>
            <a:chExt cx="405872" cy="461175"/>
          </a:xfrm>
        </p:grpSpPr>
        <p:sp>
          <p:nvSpPr>
            <p:cNvPr id="589" name="Google Shape;589;p27"/>
            <p:cNvSpPr/>
            <p:nvPr/>
          </p:nvSpPr>
          <p:spPr>
            <a:xfrm>
              <a:off x="1800353" y="1878925"/>
              <a:ext cx="282655" cy="400700"/>
            </a:xfrm>
            <a:custGeom>
              <a:avLst/>
              <a:gdLst/>
              <a:ahLst/>
              <a:cxnLst/>
              <a:rect l="l" t="t" r="r" b="b"/>
              <a:pathLst>
                <a:path w="10408" h="16028" extrusionOk="0">
                  <a:moveTo>
                    <a:pt x="5454" y="6302"/>
                  </a:moveTo>
                  <a:cubicBezTo>
                    <a:pt x="5591" y="6302"/>
                    <a:pt x="5744" y="6363"/>
                    <a:pt x="5871" y="6384"/>
                  </a:cubicBezTo>
                  <a:cubicBezTo>
                    <a:pt x="6138" y="6451"/>
                    <a:pt x="6138" y="6718"/>
                    <a:pt x="6171" y="6918"/>
                  </a:cubicBezTo>
                  <a:cubicBezTo>
                    <a:pt x="6171" y="7085"/>
                    <a:pt x="6171" y="7285"/>
                    <a:pt x="6171" y="7485"/>
                  </a:cubicBezTo>
                  <a:cubicBezTo>
                    <a:pt x="6104" y="8653"/>
                    <a:pt x="6071" y="9787"/>
                    <a:pt x="6038" y="10954"/>
                  </a:cubicBezTo>
                  <a:cubicBezTo>
                    <a:pt x="6038" y="10988"/>
                    <a:pt x="6004" y="11021"/>
                    <a:pt x="6004" y="11054"/>
                  </a:cubicBezTo>
                  <a:cubicBezTo>
                    <a:pt x="6138" y="11721"/>
                    <a:pt x="6071" y="11788"/>
                    <a:pt x="5437" y="11788"/>
                  </a:cubicBezTo>
                  <a:cubicBezTo>
                    <a:pt x="5304" y="11788"/>
                    <a:pt x="5270" y="11688"/>
                    <a:pt x="5270" y="11621"/>
                  </a:cubicBezTo>
                  <a:cubicBezTo>
                    <a:pt x="5270" y="11455"/>
                    <a:pt x="5270" y="11221"/>
                    <a:pt x="5371" y="11188"/>
                  </a:cubicBezTo>
                  <a:cubicBezTo>
                    <a:pt x="5671" y="10954"/>
                    <a:pt x="5471" y="10654"/>
                    <a:pt x="5537" y="10420"/>
                  </a:cubicBezTo>
                  <a:cubicBezTo>
                    <a:pt x="5571" y="10154"/>
                    <a:pt x="5571" y="9787"/>
                    <a:pt x="5471" y="9486"/>
                  </a:cubicBezTo>
                  <a:cubicBezTo>
                    <a:pt x="5204" y="8886"/>
                    <a:pt x="5270" y="8286"/>
                    <a:pt x="5204" y="7652"/>
                  </a:cubicBezTo>
                  <a:cubicBezTo>
                    <a:pt x="5170" y="7518"/>
                    <a:pt x="5204" y="7318"/>
                    <a:pt x="5070" y="7185"/>
                  </a:cubicBezTo>
                  <a:cubicBezTo>
                    <a:pt x="4837" y="6885"/>
                    <a:pt x="5037" y="6618"/>
                    <a:pt x="5237" y="6384"/>
                  </a:cubicBezTo>
                  <a:cubicBezTo>
                    <a:pt x="5298" y="6323"/>
                    <a:pt x="5373" y="6302"/>
                    <a:pt x="5454" y="6302"/>
                  </a:cubicBezTo>
                  <a:close/>
                  <a:moveTo>
                    <a:pt x="5250" y="876"/>
                  </a:moveTo>
                  <a:cubicBezTo>
                    <a:pt x="5726" y="876"/>
                    <a:pt x="6204" y="944"/>
                    <a:pt x="6671" y="1080"/>
                  </a:cubicBezTo>
                  <a:cubicBezTo>
                    <a:pt x="7105" y="1181"/>
                    <a:pt x="7472" y="1514"/>
                    <a:pt x="7839" y="1681"/>
                  </a:cubicBezTo>
                  <a:cubicBezTo>
                    <a:pt x="8606" y="2048"/>
                    <a:pt x="8840" y="2715"/>
                    <a:pt x="9140" y="3315"/>
                  </a:cubicBezTo>
                  <a:cubicBezTo>
                    <a:pt x="9540" y="4216"/>
                    <a:pt x="9740" y="5183"/>
                    <a:pt x="9407" y="6151"/>
                  </a:cubicBezTo>
                  <a:cubicBezTo>
                    <a:pt x="9307" y="6418"/>
                    <a:pt x="9307" y="6751"/>
                    <a:pt x="9006" y="6918"/>
                  </a:cubicBezTo>
                  <a:cubicBezTo>
                    <a:pt x="8973" y="6951"/>
                    <a:pt x="8940" y="6985"/>
                    <a:pt x="8940" y="7018"/>
                  </a:cubicBezTo>
                  <a:cubicBezTo>
                    <a:pt x="9107" y="7485"/>
                    <a:pt x="8606" y="7652"/>
                    <a:pt x="8439" y="7952"/>
                  </a:cubicBezTo>
                  <a:cubicBezTo>
                    <a:pt x="8239" y="8286"/>
                    <a:pt x="8106" y="8552"/>
                    <a:pt x="8239" y="8919"/>
                  </a:cubicBezTo>
                  <a:cubicBezTo>
                    <a:pt x="8273" y="8953"/>
                    <a:pt x="8239" y="9053"/>
                    <a:pt x="8239" y="9120"/>
                  </a:cubicBezTo>
                  <a:cubicBezTo>
                    <a:pt x="7872" y="9820"/>
                    <a:pt x="8106" y="10554"/>
                    <a:pt x="8006" y="11254"/>
                  </a:cubicBezTo>
                  <a:cubicBezTo>
                    <a:pt x="7984" y="11251"/>
                    <a:pt x="7963" y="11250"/>
                    <a:pt x="7941" y="11250"/>
                  </a:cubicBezTo>
                  <a:cubicBezTo>
                    <a:pt x="7723" y="11250"/>
                    <a:pt x="7478" y="11388"/>
                    <a:pt x="7205" y="11388"/>
                  </a:cubicBezTo>
                  <a:cubicBezTo>
                    <a:pt x="6872" y="11388"/>
                    <a:pt x="6805" y="11254"/>
                    <a:pt x="6805" y="11054"/>
                  </a:cubicBezTo>
                  <a:cubicBezTo>
                    <a:pt x="6838" y="10687"/>
                    <a:pt x="6972" y="10354"/>
                    <a:pt x="6938" y="9987"/>
                  </a:cubicBezTo>
                  <a:cubicBezTo>
                    <a:pt x="6905" y="9520"/>
                    <a:pt x="7038" y="9086"/>
                    <a:pt x="7005" y="8619"/>
                  </a:cubicBezTo>
                  <a:cubicBezTo>
                    <a:pt x="6938" y="8219"/>
                    <a:pt x="7005" y="7819"/>
                    <a:pt x="7072" y="7418"/>
                  </a:cubicBezTo>
                  <a:cubicBezTo>
                    <a:pt x="7172" y="6951"/>
                    <a:pt x="6838" y="6518"/>
                    <a:pt x="7072" y="6051"/>
                  </a:cubicBezTo>
                  <a:cubicBezTo>
                    <a:pt x="7072" y="6051"/>
                    <a:pt x="7005" y="5984"/>
                    <a:pt x="6972" y="5984"/>
                  </a:cubicBezTo>
                  <a:cubicBezTo>
                    <a:pt x="6643" y="5847"/>
                    <a:pt x="6336" y="5575"/>
                    <a:pt x="5923" y="5575"/>
                  </a:cubicBezTo>
                  <a:cubicBezTo>
                    <a:pt x="5833" y="5575"/>
                    <a:pt x="5738" y="5587"/>
                    <a:pt x="5637" y="5617"/>
                  </a:cubicBezTo>
                  <a:cubicBezTo>
                    <a:pt x="5491" y="5666"/>
                    <a:pt x="5309" y="5697"/>
                    <a:pt x="5117" y="5697"/>
                  </a:cubicBezTo>
                  <a:cubicBezTo>
                    <a:pt x="5047" y="5697"/>
                    <a:pt x="4975" y="5693"/>
                    <a:pt x="4904" y="5684"/>
                  </a:cubicBezTo>
                  <a:cubicBezTo>
                    <a:pt x="4403" y="5684"/>
                    <a:pt x="4070" y="5951"/>
                    <a:pt x="4103" y="6418"/>
                  </a:cubicBezTo>
                  <a:cubicBezTo>
                    <a:pt x="4203" y="7418"/>
                    <a:pt x="4336" y="8419"/>
                    <a:pt x="4537" y="9386"/>
                  </a:cubicBezTo>
                  <a:cubicBezTo>
                    <a:pt x="4637" y="9853"/>
                    <a:pt x="4637" y="10320"/>
                    <a:pt x="4537" y="10787"/>
                  </a:cubicBezTo>
                  <a:cubicBezTo>
                    <a:pt x="4503" y="10988"/>
                    <a:pt x="4537" y="11188"/>
                    <a:pt x="4537" y="11388"/>
                  </a:cubicBezTo>
                  <a:cubicBezTo>
                    <a:pt x="4512" y="11682"/>
                    <a:pt x="4379" y="11796"/>
                    <a:pt x="4165" y="11796"/>
                  </a:cubicBezTo>
                  <a:cubicBezTo>
                    <a:pt x="4088" y="11796"/>
                    <a:pt x="4000" y="11781"/>
                    <a:pt x="3903" y="11755"/>
                  </a:cubicBezTo>
                  <a:cubicBezTo>
                    <a:pt x="3302" y="11588"/>
                    <a:pt x="3436" y="11088"/>
                    <a:pt x="3336" y="10754"/>
                  </a:cubicBezTo>
                  <a:cubicBezTo>
                    <a:pt x="3102" y="9953"/>
                    <a:pt x="2669" y="9353"/>
                    <a:pt x="2135" y="8753"/>
                  </a:cubicBezTo>
                  <a:cubicBezTo>
                    <a:pt x="1935" y="8486"/>
                    <a:pt x="1768" y="8152"/>
                    <a:pt x="1601" y="7819"/>
                  </a:cubicBezTo>
                  <a:cubicBezTo>
                    <a:pt x="1368" y="7385"/>
                    <a:pt x="1234" y="6918"/>
                    <a:pt x="1067" y="6484"/>
                  </a:cubicBezTo>
                  <a:cubicBezTo>
                    <a:pt x="834" y="5817"/>
                    <a:pt x="767" y="5217"/>
                    <a:pt x="1001" y="4516"/>
                  </a:cubicBezTo>
                  <a:cubicBezTo>
                    <a:pt x="1168" y="3849"/>
                    <a:pt x="1534" y="3249"/>
                    <a:pt x="1701" y="2582"/>
                  </a:cubicBezTo>
                  <a:cubicBezTo>
                    <a:pt x="1801" y="2315"/>
                    <a:pt x="2135" y="2315"/>
                    <a:pt x="2335" y="2081"/>
                  </a:cubicBezTo>
                  <a:cubicBezTo>
                    <a:pt x="2835" y="1581"/>
                    <a:pt x="3436" y="1114"/>
                    <a:pt x="4236" y="980"/>
                  </a:cubicBezTo>
                  <a:cubicBezTo>
                    <a:pt x="4570" y="911"/>
                    <a:pt x="4909" y="876"/>
                    <a:pt x="5250" y="876"/>
                  </a:cubicBezTo>
                  <a:close/>
                  <a:moveTo>
                    <a:pt x="7906" y="12122"/>
                  </a:moveTo>
                  <a:cubicBezTo>
                    <a:pt x="7906" y="12255"/>
                    <a:pt x="7939" y="12389"/>
                    <a:pt x="7906" y="12489"/>
                  </a:cubicBezTo>
                  <a:cubicBezTo>
                    <a:pt x="7877" y="12716"/>
                    <a:pt x="7825" y="12870"/>
                    <a:pt x="7584" y="12870"/>
                  </a:cubicBezTo>
                  <a:cubicBezTo>
                    <a:pt x="7541" y="12870"/>
                    <a:pt x="7493" y="12865"/>
                    <a:pt x="7439" y="12856"/>
                  </a:cubicBezTo>
                  <a:cubicBezTo>
                    <a:pt x="7280" y="12829"/>
                    <a:pt x="7119" y="12819"/>
                    <a:pt x="6957" y="12819"/>
                  </a:cubicBezTo>
                  <a:cubicBezTo>
                    <a:pt x="6506" y="12819"/>
                    <a:pt x="6046" y="12898"/>
                    <a:pt x="5604" y="12922"/>
                  </a:cubicBezTo>
                  <a:cubicBezTo>
                    <a:pt x="5355" y="12936"/>
                    <a:pt x="5107" y="12944"/>
                    <a:pt x="4858" y="12944"/>
                  </a:cubicBezTo>
                  <a:cubicBezTo>
                    <a:pt x="4506" y="12944"/>
                    <a:pt x="4154" y="12928"/>
                    <a:pt x="3803" y="12889"/>
                  </a:cubicBezTo>
                  <a:cubicBezTo>
                    <a:pt x="3636" y="12889"/>
                    <a:pt x="3569" y="12789"/>
                    <a:pt x="3569" y="12655"/>
                  </a:cubicBezTo>
                  <a:cubicBezTo>
                    <a:pt x="3569" y="12548"/>
                    <a:pt x="3617" y="12517"/>
                    <a:pt x="3678" y="12517"/>
                  </a:cubicBezTo>
                  <a:cubicBezTo>
                    <a:pt x="3729" y="12517"/>
                    <a:pt x="3790" y="12540"/>
                    <a:pt x="3836" y="12555"/>
                  </a:cubicBezTo>
                  <a:cubicBezTo>
                    <a:pt x="4101" y="12601"/>
                    <a:pt x="4366" y="12620"/>
                    <a:pt x="4631" y="12620"/>
                  </a:cubicBezTo>
                  <a:cubicBezTo>
                    <a:pt x="5133" y="12620"/>
                    <a:pt x="5635" y="12554"/>
                    <a:pt x="6138" y="12489"/>
                  </a:cubicBezTo>
                  <a:cubicBezTo>
                    <a:pt x="6705" y="12422"/>
                    <a:pt x="7305" y="12355"/>
                    <a:pt x="7906" y="12122"/>
                  </a:cubicBezTo>
                  <a:close/>
                  <a:moveTo>
                    <a:pt x="7805" y="13125"/>
                  </a:moveTo>
                  <a:cubicBezTo>
                    <a:pt x="7900" y="13125"/>
                    <a:pt x="7953" y="13190"/>
                    <a:pt x="7906" y="13356"/>
                  </a:cubicBezTo>
                  <a:cubicBezTo>
                    <a:pt x="7779" y="13926"/>
                    <a:pt x="7381" y="14226"/>
                    <a:pt x="6427" y="14226"/>
                  </a:cubicBezTo>
                  <a:cubicBezTo>
                    <a:pt x="6377" y="14226"/>
                    <a:pt x="6325" y="14225"/>
                    <a:pt x="6271" y="14223"/>
                  </a:cubicBezTo>
                  <a:cubicBezTo>
                    <a:pt x="6090" y="14268"/>
                    <a:pt x="5869" y="14286"/>
                    <a:pt x="5625" y="14286"/>
                  </a:cubicBezTo>
                  <a:cubicBezTo>
                    <a:pt x="5329" y="14286"/>
                    <a:pt x="4999" y="14260"/>
                    <a:pt x="4670" y="14223"/>
                  </a:cubicBezTo>
                  <a:cubicBezTo>
                    <a:pt x="4437" y="14190"/>
                    <a:pt x="4103" y="14156"/>
                    <a:pt x="3903" y="13956"/>
                  </a:cubicBezTo>
                  <a:cubicBezTo>
                    <a:pt x="3836" y="13890"/>
                    <a:pt x="3736" y="13823"/>
                    <a:pt x="3769" y="13723"/>
                  </a:cubicBezTo>
                  <a:cubicBezTo>
                    <a:pt x="3803" y="13623"/>
                    <a:pt x="3903" y="13623"/>
                    <a:pt x="4003" y="13623"/>
                  </a:cubicBezTo>
                  <a:cubicBezTo>
                    <a:pt x="4058" y="13628"/>
                    <a:pt x="4113" y="13630"/>
                    <a:pt x="4167" y="13630"/>
                  </a:cubicBezTo>
                  <a:cubicBezTo>
                    <a:pt x="4378" y="13630"/>
                    <a:pt x="4583" y="13599"/>
                    <a:pt x="4801" y="13599"/>
                  </a:cubicBezTo>
                  <a:cubicBezTo>
                    <a:pt x="4899" y="13599"/>
                    <a:pt x="4999" y="13605"/>
                    <a:pt x="5104" y="13623"/>
                  </a:cubicBezTo>
                  <a:cubicBezTo>
                    <a:pt x="5182" y="13636"/>
                    <a:pt x="5263" y="13641"/>
                    <a:pt x="5345" y="13641"/>
                  </a:cubicBezTo>
                  <a:cubicBezTo>
                    <a:pt x="5684" y="13641"/>
                    <a:pt x="6049" y="13550"/>
                    <a:pt x="6371" y="13523"/>
                  </a:cubicBezTo>
                  <a:cubicBezTo>
                    <a:pt x="6838" y="13456"/>
                    <a:pt x="7272" y="13356"/>
                    <a:pt x="7672" y="13156"/>
                  </a:cubicBezTo>
                  <a:cubicBezTo>
                    <a:pt x="7721" y="13136"/>
                    <a:pt x="7766" y="13125"/>
                    <a:pt x="7805" y="13125"/>
                  </a:cubicBezTo>
                  <a:close/>
                  <a:moveTo>
                    <a:pt x="4642" y="0"/>
                  </a:moveTo>
                  <a:cubicBezTo>
                    <a:pt x="4381" y="0"/>
                    <a:pt x="4128" y="54"/>
                    <a:pt x="3903" y="280"/>
                  </a:cubicBezTo>
                  <a:cubicBezTo>
                    <a:pt x="3840" y="253"/>
                    <a:pt x="3782" y="242"/>
                    <a:pt x="3727" y="242"/>
                  </a:cubicBezTo>
                  <a:cubicBezTo>
                    <a:pt x="3432" y="242"/>
                    <a:pt x="3225" y="564"/>
                    <a:pt x="2934" y="564"/>
                  </a:cubicBezTo>
                  <a:cubicBezTo>
                    <a:pt x="2872" y="564"/>
                    <a:pt x="2806" y="549"/>
                    <a:pt x="2735" y="513"/>
                  </a:cubicBezTo>
                  <a:cubicBezTo>
                    <a:pt x="2702" y="513"/>
                    <a:pt x="2702" y="547"/>
                    <a:pt x="2702" y="547"/>
                  </a:cubicBezTo>
                  <a:cubicBezTo>
                    <a:pt x="2835" y="980"/>
                    <a:pt x="2102" y="680"/>
                    <a:pt x="2235" y="1047"/>
                  </a:cubicBezTo>
                  <a:cubicBezTo>
                    <a:pt x="2035" y="1114"/>
                    <a:pt x="1801" y="1114"/>
                    <a:pt x="1701" y="1214"/>
                  </a:cubicBezTo>
                  <a:cubicBezTo>
                    <a:pt x="1301" y="1781"/>
                    <a:pt x="834" y="2315"/>
                    <a:pt x="600" y="2982"/>
                  </a:cubicBezTo>
                  <a:cubicBezTo>
                    <a:pt x="434" y="3382"/>
                    <a:pt x="300" y="3816"/>
                    <a:pt x="200" y="4249"/>
                  </a:cubicBezTo>
                  <a:cubicBezTo>
                    <a:pt x="100" y="4816"/>
                    <a:pt x="0" y="5384"/>
                    <a:pt x="167" y="5917"/>
                  </a:cubicBezTo>
                  <a:cubicBezTo>
                    <a:pt x="400" y="6584"/>
                    <a:pt x="434" y="7285"/>
                    <a:pt x="801" y="7952"/>
                  </a:cubicBezTo>
                  <a:cubicBezTo>
                    <a:pt x="1067" y="8386"/>
                    <a:pt x="1201" y="8919"/>
                    <a:pt x="1568" y="9286"/>
                  </a:cubicBezTo>
                  <a:cubicBezTo>
                    <a:pt x="2235" y="9987"/>
                    <a:pt x="2635" y="10754"/>
                    <a:pt x="2702" y="11721"/>
                  </a:cubicBezTo>
                  <a:cubicBezTo>
                    <a:pt x="2702" y="11888"/>
                    <a:pt x="2869" y="12088"/>
                    <a:pt x="2835" y="12255"/>
                  </a:cubicBezTo>
                  <a:cubicBezTo>
                    <a:pt x="2769" y="12889"/>
                    <a:pt x="2802" y="13489"/>
                    <a:pt x="2969" y="14090"/>
                  </a:cubicBezTo>
                  <a:cubicBezTo>
                    <a:pt x="3102" y="14523"/>
                    <a:pt x="3469" y="14890"/>
                    <a:pt x="3936" y="14957"/>
                  </a:cubicBezTo>
                  <a:cubicBezTo>
                    <a:pt x="4370" y="15024"/>
                    <a:pt x="4637" y="15257"/>
                    <a:pt x="4803" y="15524"/>
                  </a:cubicBezTo>
                  <a:cubicBezTo>
                    <a:pt x="5070" y="15991"/>
                    <a:pt x="5437" y="15991"/>
                    <a:pt x="6038" y="16024"/>
                  </a:cubicBezTo>
                  <a:cubicBezTo>
                    <a:pt x="6055" y="16027"/>
                    <a:pt x="6072" y="16028"/>
                    <a:pt x="6090" y="16028"/>
                  </a:cubicBezTo>
                  <a:cubicBezTo>
                    <a:pt x="6339" y="16028"/>
                    <a:pt x="6591" y="15813"/>
                    <a:pt x="6872" y="15658"/>
                  </a:cubicBezTo>
                  <a:cubicBezTo>
                    <a:pt x="7372" y="15424"/>
                    <a:pt x="7472" y="14824"/>
                    <a:pt x="8006" y="14623"/>
                  </a:cubicBezTo>
                  <a:cubicBezTo>
                    <a:pt x="8273" y="14557"/>
                    <a:pt x="8406" y="14257"/>
                    <a:pt x="8573" y="14056"/>
                  </a:cubicBezTo>
                  <a:cubicBezTo>
                    <a:pt x="8740" y="13823"/>
                    <a:pt x="8640" y="13623"/>
                    <a:pt x="8740" y="13423"/>
                  </a:cubicBezTo>
                  <a:cubicBezTo>
                    <a:pt x="8940" y="12956"/>
                    <a:pt x="8706" y="12422"/>
                    <a:pt x="8873" y="11888"/>
                  </a:cubicBezTo>
                  <a:cubicBezTo>
                    <a:pt x="9006" y="11555"/>
                    <a:pt x="8940" y="11088"/>
                    <a:pt x="8940" y="10687"/>
                  </a:cubicBezTo>
                  <a:cubicBezTo>
                    <a:pt x="9006" y="9787"/>
                    <a:pt x="9107" y="8886"/>
                    <a:pt x="9607" y="8019"/>
                  </a:cubicBezTo>
                  <a:cubicBezTo>
                    <a:pt x="9974" y="7385"/>
                    <a:pt x="10207" y="6651"/>
                    <a:pt x="10307" y="5917"/>
                  </a:cubicBezTo>
                  <a:cubicBezTo>
                    <a:pt x="10407" y="5384"/>
                    <a:pt x="10341" y="4850"/>
                    <a:pt x="10307" y="4283"/>
                  </a:cubicBezTo>
                  <a:cubicBezTo>
                    <a:pt x="10307" y="3782"/>
                    <a:pt x="9840" y="3415"/>
                    <a:pt x="9807" y="2948"/>
                  </a:cubicBezTo>
                  <a:cubicBezTo>
                    <a:pt x="9774" y="2448"/>
                    <a:pt x="9407" y="2115"/>
                    <a:pt x="9140" y="1748"/>
                  </a:cubicBezTo>
                  <a:cubicBezTo>
                    <a:pt x="8940" y="1514"/>
                    <a:pt x="8740" y="1214"/>
                    <a:pt x="8439" y="1080"/>
                  </a:cubicBezTo>
                  <a:cubicBezTo>
                    <a:pt x="8006" y="880"/>
                    <a:pt x="7639" y="547"/>
                    <a:pt x="7172" y="380"/>
                  </a:cubicBezTo>
                  <a:cubicBezTo>
                    <a:pt x="6571" y="146"/>
                    <a:pt x="5971" y="46"/>
                    <a:pt x="5371" y="46"/>
                  </a:cubicBezTo>
                  <a:cubicBezTo>
                    <a:pt x="5130" y="46"/>
                    <a:pt x="4882" y="0"/>
                    <a:pt x="46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2034969" y="1818450"/>
              <a:ext cx="48938" cy="65875"/>
            </a:xfrm>
            <a:custGeom>
              <a:avLst/>
              <a:gdLst/>
              <a:ahLst/>
              <a:cxnLst/>
              <a:rect l="l" t="t" r="r" b="b"/>
              <a:pathLst>
                <a:path w="1802" h="2635" extrusionOk="0">
                  <a:moveTo>
                    <a:pt x="1401" y="1"/>
                  </a:moveTo>
                  <a:cubicBezTo>
                    <a:pt x="1293" y="1"/>
                    <a:pt x="1181" y="51"/>
                    <a:pt x="1101" y="164"/>
                  </a:cubicBezTo>
                  <a:cubicBezTo>
                    <a:pt x="834" y="564"/>
                    <a:pt x="601" y="1031"/>
                    <a:pt x="334" y="1465"/>
                  </a:cubicBezTo>
                  <a:cubicBezTo>
                    <a:pt x="201" y="1698"/>
                    <a:pt x="101" y="1965"/>
                    <a:pt x="1" y="2132"/>
                  </a:cubicBezTo>
                  <a:cubicBezTo>
                    <a:pt x="1" y="2399"/>
                    <a:pt x="34" y="2532"/>
                    <a:pt x="201" y="2599"/>
                  </a:cubicBezTo>
                  <a:cubicBezTo>
                    <a:pt x="242" y="2624"/>
                    <a:pt x="282" y="2634"/>
                    <a:pt x="319" y="2634"/>
                  </a:cubicBezTo>
                  <a:cubicBezTo>
                    <a:pt x="430" y="2634"/>
                    <a:pt x="518" y="2540"/>
                    <a:pt x="568" y="2465"/>
                  </a:cubicBezTo>
                  <a:cubicBezTo>
                    <a:pt x="1135" y="1832"/>
                    <a:pt x="1468" y="1098"/>
                    <a:pt x="1768" y="331"/>
                  </a:cubicBezTo>
                  <a:cubicBezTo>
                    <a:pt x="1802" y="230"/>
                    <a:pt x="1768" y="230"/>
                    <a:pt x="1702" y="164"/>
                  </a:cubicBezTo>
                  <a:cubicBezTo>
                    <a:pt x="1632" y="60"/>
                    <a:pt x="1518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08501" y="2148075"/>
              <a:ext cx="44403" cy="59525"/>
            </a:xfrm>
            <a:custGeom>
              <a:avLst/>
              <a:gdLst/>
              <a:ahLst/>
              <a:cxnLst/>
              <a:rect l="l" t="t" r="r" b="b"/>
              <a:pathLst>
                <a:path w="1635" h="2381" extrusionOk="0">
                  <a:moveTo>
                    <a:pt x="959" y="0"/>
                  </a:moveTo>
                  <a:cubicBezTo>
                    <a:pt x="826" y="0"/>
                    <a:pt x="714" y="28"/>
                    <a:pt x="667" y="121"/>
                  </a:cubicBezTo>
                  <a:cubicBezTo>
                    <a:pt x="434" y="689"/>
                    <a:pt x="67" y="1189"/>
                    <a:pt x="100" y="1823"/>
                  </a:cubicBezTo>
                  <a:cubicBezTo>
                    <a:pt x="0" y="2090"/>
                    <a:pt x="200" y="2290"/>
                    <a:pt x="401" y="2356"/>
                  </a:cubicBezTo>
                  <a:cubicBezTo>
                    <a:pt x="434" y="2373"/>
                    <a:pt x="464" y="2380"/>
                    <a:pt x="493" y="2380"/>
                  </a:cubicBezTo>
                  <a:cubicBezTo>
                    <a:pt x="633" y="2380"/>
                    <a:pt x="712" y="2195"/>
                    <a:pt x="767" y="2056"/>
                  </a:cubicBezTo>
                  <a:cubicBezTo>
                    <a:pt x="1034" y="1522"/>
                    <a:pt x="1301" y="955"/>
                    <a:pt x="1535" y="388"/>
                  </a:cubicBezTo>
                  <a:cubicBezTo>
                    <a:pt x="1601" y="255"/>
                    <a:pt x="1635" y="55"/>
                    <a:pt x="1435" y="55"/>
                  </a:cubicBezTo>
                  <a:cubicBezTo>
                    <a:pt x="1292" y="37"/>
                    <a:pt x="1112" y="0"/>
                    <a:pt x="9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1754131" y="2107275"/>
              <a:ext cx="72511" cy="39675"/>
            </a:xfrm>
            <a:custGeom>
              <a:avLst/>
              <a:gdLst/>
              <a:ahLst/>
              <a:cxnLst/>
              <a:rect l="l" t="t" r="r" b="b"/>
              <a:pathLst>
                <a:path w="2670" h="1587" extrusionOk="0">
                  <a:moveTo>
                    <a:pt x="2156" y="0"/>
                  </a:moveTo>
                  <a:cubicBezTo>
                    <a:pt x="2122" y="0"/>
                    <a:pt x="2083" y="6"/>
                    <a:pt x="2036" y="19"/>
                  </a:cubicBezTo>
                  <a:cubicBezTo>
                    <a:pt x="1368" y="186"/>
                    <a:pt x="868" y="586"/>
                    <a:pt x="301" y="886"/>
                  </a:cubicBezTo>
                  <a:cubicBezTo>
                    <a:pt x="101" y="1020"/>
                    <a:pt x="1" y="1220"/>
                    <a:pt x="34" y="1420"/>
                  </a:cubicBezTo>
                  <a:cubicBezTo>
                    <a:pt x="68" y="1587"/>
                    <a:pt x="368" y="1487"/>
                    <a:pt x="501" y="1553"/>
                  </a:cubicBezTo>
                  <a:cubicBezTo>
                    <a:pt x="535" y="1553"/>
                    <a:pt x="568" y="1553"/>
                    <a:pt x="601" y="1520"/>
                  </a:cubicBezTo>
                  <a:cubicBezTo>
                    <a:pt x="1268" y="1353"/>
                    <a:pt x="1869" y="986"/>
                    <a:pt x="2436" y="653"/>
                  </a:cubicBezTo>
                  <a:cubicBezTo>
                    <a:pt x="2503" y="619"/>
                    <a:pt x="2669" y="419"/>
                    <a:pt x="2469" y="319"/>
                  </a:cubicBezTo>
                  <a:cubicBezTo>
                    <a:pt x="2324" y="261"/>
                    <a:pt x="2381" y="0"/>
                    <a:pt x="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073913" y="1856800"/>
              <a:ext cx="55293" cy="41800"/>
            </a:xfrm>
            <a:custGeom>
              <a:avLst/>
              <a:gdLst/>
              <a:ahLst/>
              <a:cxnLst/>
              <a:rect l="l" t="t" r="r" b="b"/>
              <a:pathLst>
                <a:path w="2036" h="1672" extrusionOk="0">
                  <a:moveTo>
                    <a:pt x="1476" y="1"/>
                  </a:moveTo>
                  <a:cubicBezTo>
                    <a:pt x="1415" y="1"/>
                    <a:pt x="1356" y="19"/>
                    <a:pt x="1302" y="64"/>
                  </a:cubicBezTo>
                  <a:cubicBezTo>
                    <a:pt x="868" y="398"/>
                    <a:pt x="368" y="665"/>
                    <a:pt x="134" y="1198"/>
                  </a:cubicBezTo>
                  <a:cubicBezTo>
                    <a:pt x="1" y="1498"/>
                    <a:pt x="101" y="1665"/>
                    <a:pt x="501" y="1665"/>
                  </a:cubicBezTo>
                  <a:cubicBezTo>
                    <a:pt x="510" y="1670"/>
                    <a:pt x="521" y="1672"/>
                    <a:pt x="532" y="1672"/>
                  </a:cubicBezTo>
                  <a:cubicBezTo>
                    <a:pt x="603" y="1672"/>
                    <a:pt x="710" y="1589"/>
                    <a:pt x="768" y="1532"/>
                  </a:cubicBezTo>
                  <a:cubicBezTo>
                    <a:pt x="1168" y="1265"/>
                    <a:pt x="1535" y="998"/>
                    <a:pt x="1769" y="564"/>
                  </a:cubicBezTo>
                  <a:cubicBezTo>
                    <a:pt x="1836" y="464"/>
                    <a:pt x="2036" y="298"/>
                    <a:pt x="1969" y="231"/>
                  </a:cubicBezTo>
                  <a:cubicBezTo>
                    <a:pt x="1823" y="134"/>
                    <a:pt x="1641" y="1"/>
                    <a:pt x="14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093847" y="1905100"/>
              <a:ext cx="66156" cy="30425"/>
            </a:xfrm>
            <a:custGeom>
              <a:avLst/>
              <a:gdLst/>
              <a:ahLst/>
              <a:cxnLst/>
              <a:rect l="l" t="t" r="r" b="b"/>
              <a:pathLst>
                <a:path w="2436" h="1217" extrusionOk="0">
                  <a:moveTo>
                    <a:pt x="1902" y="33"/>
                  </a:moveTo>
                  <a:cubicBezTo>
                    <a:pt x="1402" y="234"/>
                    <a:pt x="901" y="400"/>
                    <a:pt x="434" y="634"/>
                  </a:cubicBezTo>
                  <a:cubicBezTo>
                    <a:pt x="301" y="701"/>
                    <a:pt x="1" y="801"/>
                    <a:pt x="101" y="1034"/>
                  </a:cubicBezTo>
                  <a:cubicBezTo>
                    <a:pt x="179" y="1172"/>
                    <a:pt x="305" y="1217"/>
                    <a:pt x="449" y="1217"/>
                  </a:cubicBezTo>
                  <a:cubicBezTo>
                    <a:pt x="549" y="1217"/>
                    <a:pt x="658" y="1195"/>
                    <a:pt x="768" y="1168"/>
                  </a:cubicBezTo>
                  <a:cubicBezTo>
                    <a:pt x="1235" y="1101"/>
                    <a:pt x="1669" y="867"/>
                    <a:pt x="2102" y="734"/>
                  </a:cubicBezTo>
                  <a:cubicBezTo>
                    <a:pt x="2436" y="634"/>
                    <a:pt x="2302" y="467"/>
                    <a:pt x="2302" y="300"/>
                  </a:cubicBezTo>
                  <a:cubicBezTo>
                    <a:pt x="2269" y="0"/>
                    <a:pt x="2102" y="67"/>
                    <a:pt x="1902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27"/>
          <p:cNvSpPr/>
          <p:nvPr/>
        </p:nvSpPr>
        <p:spPr>
          <a:xfrm>
            <a:off x="1561150" y="4062388"/>
            <a:ext cx="832540" cy="319025"/>
          </a:xfrm>
          <a:custGeom>
            <a:avLst/>
            <a:gdLst/>
            <a:ahLst/>
            <a:cxnLst/>
            <a:rect l="l" t="t" r="r" b="b"/>
            <a:pathLst>
              <a:path w="30656" h="12761" extrusionOk="0">
                <a:moveTo>
                  <a:pt x="16233" y="1"/>
                </a:moveTo>
                <a:cubicBezTo>
                  <a:pt x="16048" y="1"/>
                  <a:pt x="15863" y="3"/>
                  <a:pt x="15679" y="10"/>
                </a:cubicBezTo>
                <a:cubicBezTo>
                  <a:pt x="15445" y="18"/>
                  <a:pt x="15212" y="20"/>
                  <a:pt x="14978" y="20"/>
                </a:cubicBezTo>
                <a:cubicBezTo>
                  <a:pt x="14745" y="20"/>
                  <a:pt x="14511" y="18"/>
                  <a:pt x="14278" y="18"/>
                </a:cubicBezTo>
                <a:cubicBezTo>
                  <a:pt x="13811" y="18"/>
                  <a:pt x="13344" y="26"/>
                  <a:pt x="12877" y="76"/>
                </a:cubicBezTo>
                <a:cubicBezTo>
                  <a:pt x="12692" y="90"/>
                  <a:pt x="12507" y="95"/>
                  <a:pt x="12322" y="95"/>
                </a:cubicBezTo>
                <a:cubicBezTo>
                  <a:pt x="11709" y="95"/>
                  <a:pt x="11096" y="38"/>
                  <a:pt x="10484" y="38"/>
                </a:cubicBezTo>
                <a:cubicBezTo>
                  <a:pt x="10381" y="38"/>
                  <a:pt x="10278" y="39"/>
                  <a:pt x="10175" y="43"/>
                </a:cubicBezTo>
                <a:cubicBezTo>
                  <a:pt x="9407" y="76"/>
                  <a:pt x="8607" y="43"/>
                  <a:pt x="7806" y="110"/>
                </a:cubicBezTo>
                <a:cubicBezTo>
                  <a:pt x="6872" y="210"/>
                  <a:pt x="5972" y="310"/>
                  <a:pt x="5038" y="343"/>
                </a:cubicBezTo>
                <a:cubicBezTo>
                  <a:pt x="4504" y="477"/>
                  <a:pt x="3937" y="577"/>
                  <a:pt x="3370" y="710"/>
                </a:cubicBezTo>
                <a:cubicBezTo>
                  <a:pt x="2569" y="910"/>
                  <a:pt x="1802" y="1177"/>
                  <a:pt x="1135" y="1644"/>
                </a:cubicBezTo>
                <a:cubicBezTo>
                  <a:pt x="1001" y="1778"/>
                  <a:pt x="768" y="1778"/>
                  <a:pt x="701" y="2011"/>
                </a:cubicBezTo>
                <a:cubicBezTo>
                  <a:pt x="468" y="2545"/>
                  <a:pt x="167" y="3045"/>
                  <a:pt x="134" y="3679"/>
                </a:cubicBezTo>
                <a:cubicBezTo>
                  <a:pt x="101" y="4213"/>
                  <a:pt x="1" y="4813"/>
                  <a:pt x="67" y="5313"/>
                </a:cubicBezTo>
                <a:cubicBezTo>
                  <a:pt x="134" y="5814"/>
                  <a:pt x="34" y="6314"/>
                  <a:pt x="167" y="6815"/>
                </a:cubicBezTo>
                <a:cubicBezTo>
                  <a:pt x="301" y="7215"/>
                  <a:pt x="134" y="7649"/>
                  <a:pt x="234" y="8049"/>
                </a:cubicBezTo>
                <a:cubicBezTo>
                  <a:pt x="434" y="9150"/>
                  <a:pt x="768" y="10184"/>
                  <a:pt x="1302" y="11151"/>
                </a:cubicBezTo>
                <a:cubicBezTo>
                  <a:pt x="1602" y="11651"/>
                  <a:pt x="2035" y="11952"/>
                  <a:pt x="2636" y="12118"/>
                </a:cubicBezTo>
                <a:cubicBezTo>
                  <a:pt x="2969" y="12218"/>
                  <a:pt x="3336" y="12252"/>
                  <a:pt x="3670" y="12352"/>
                </a:cubicBezTo>
                <a:cubicBezTo>
                  <a:pt x="4204" y="12452"/>
                  <a:pt x="4771" y="12385"/>
                  <a:pt x="5238" y="12652"/>
                </a:cubicBezTo>
                <a:cubicBezTo>
                  <a:pt x="5304" y="12685"/>
                  <a:pt x="5375" y="12697"/>
                  <a:pt x="5447" y="12697"/>
                </a:cubicBezTo>
                <a:cubicBezTo>
                  <a:pt x="5590" y="12697"/>
                  <a:pt x="5738" y="12652"/>
                  <a:pt x="5872" y="12652"/>
                </a:cubicBezTo>
                <a:cubicBezTo>
                  <a:pt x="6405" y="12652"/>
                  <a:pt x="6939" y="12719"/>
                  <a:pt x="7473" y="12752"/>
                </a:cubicBezTo>
                <a:cubicBezTo>
                  <a:pt x="7567" y="12758"/>
                  <a:pt x="7663" y="12761"/>
                  <a:pt x="7759" y="12761"/>
                </a:cubicBezTo>
                <a:cubicBezTo>
                  <a:pt x="8206" y="12761"/>
                  <a:pt x="8668" y="12701"/>
                  <a:pt x="9107" y="12619"/>
                </a:cubicBezTo>
                <a:cubicBezTo>
                  <a:pt x="9192" y="12601"/>
                  <a:pt x="9275" y="12593"/>
                  <a:pt x="9358" y="12593"/>
                </a:cubicBezTo>
                <a:cubicBezTo>
                  <a:pt x="9675" y="12593"/>
                  <a:pt x="9984" y="12698"/>
                  <a:pt x="10318" y="12698"/>
                </a:cubicBezTo>
                <a:cubicBezTo>
                  <a:pt x="10381" y="12698"/>
                  <a:pt x="10444" y="12694"/>
                  <a:pt x="10508" y="12685"/>
                </a:cubicBezTo>
                <a:cubicBezTo>
                  <a:pt x="11034" y="12610"/>
                  <a:pt x="11596" y="12573"/>
                  <a:pt x="12141" y="12573"/>
                </a:cubicBezTo>
                <a:cubicBezTo>
                  <a:pt x="12322" y="12573"/>
                  <a:pt x="12501" y="12577"/>
                  <a:pt x="12676" y="12585"/>
                </a:cubicBezTo>
                <a:cubicBezTo>
                  <a:pt x="12778" y="12591"/>
                  <a:pt x="12881" y="12593"/>
                  <a:pt x="12984" y="12593"/>
                </a:cubicBezTo>
                <a:cubicBezTo>
                  <a:pt x="13245" y="12593"/>
                  <a:pt x="13512" y="12580"/>
                  <a:pt x="13780" y="12580"/>
                </a:cubicBezTo>
                <a:cubicBezTo>
                  <a:pt x="14067" y="12580"/>
                  <a:pt x="14356" y="12594"/>
                  <a:pt x="14645" y="12652"/>
                </a:cubicBezTo>
                <a:cubicBezTo>
                  <a:pt x="14811" y="12692"/>
                  <a:pt x="14982" y="12707"/>
                  <a:pt x="15155" y="12707"/>
                </a:cubicBezTo>
                <a:cubicBezTo>
                  <a:pt x="15708" y="12707"/>
                  <a:pt x="16287" y="12552"/>
                  <a:pt x="16846" y="12552"/>
                </a:cubicBezTo>
                <a:cubicBezTo>
                  <a:pt x="17346" y="12519"/>
                  <a:pt x="17880" y="12519"/>
                  <a:pt x="18414" y="12485"/>
                </a:cubicBezTo>
                <a:cubicBezTo>
                  <a:pt x="18822" y="12431"/>
                  <a:pt x="19253" y="12376"/>
                  <a:pt x="19688" y="12376"/>
                </a:cubicBezTo>
                <a:cubicBezTo>
                  <a:pt x="19786" y="12376"/>
                  <a:pt x="19884" y="12379"/>
                  <a:pt x="19982" y="12385"/>
                </a:cubicBezTo>
                <a:cubicBezTo>
                  <a:pt x="20035" y="12390"/>
                  <a:pt x="20091" y="12392"/>
                  <a:pt x="20147" y="12392"/>
                </a:cubicBezTo>
                <a:cubicBezTo>
                  <a:pt x="20419" y="12392"/>
                  <a:pt x="20716" y="12345"/>
                  <a:pt x="21005" y="12345"/>
                </a:cubicBezTo>
                <a:cubicBezTo>
                  <a:pt x="21065" y="12345"/>
                  <a:pt x="21124" y="12347"/>
                  <a:pt x="21183" y="12352"/>
                </a:cubicBezTo>
                <a:cubicBezTo>
                  <a:pt x="21264" y="12357"/>
                  <a:pt x="21345" y="12359"/>
                  <a:pt x="21427" y="12359"/>
                </a:cubicBezTo>
                <a:cubicBezTo>
                  <a:pt x="21920" y="12359"/>
                  <a:pt x="22431" y="12285"/>
                  <a:pt x="22917" y="12285"/>
                </a:cubicBezTo>
                <a:cubicBezTo>
                  <a:pt x="23106" y="12298"/>
                  <a:pt x="23305" y="12310"/>
                  <a:pt x="23502" y="12310"/>
                </a:cubicBezTo>
                <a:cubicBezTo>
                  <a:pt x="23827" y="12310"/>
                  <a:pt x="24148" y="12276"/>
                  <a:pt x="24418" y="12152"/>
                </a:cubicBezTo>
                <a:cubicBezTo>
                  <a:pt x="24539" y="12082"/>
                  <a:pt x="24656" y="12060"/>
                  <a:pt x="24771" y="12060"/>
                </a:cubicBezTo>
                <a:cubicBezTo>
                  <a:pt x="24964" y="12060"/>
                  <a:pt x="25150" y="12121"/>
                  <a:pt x="25335" y="12121"/>
                </a:cubicBezTo>
                <a:cubicBezTo>
                  <a:pt x="25408" y="12121"/>
                  <a:pt x="25480" y="12111"/>
                  <a:pt x="25552" y="12085"/>
                </a:cubicBezTo>
                <a:cubicBezTo>
                  <a:pt x="25752" y="12018"/>
                  <a:pt x="26086" y="12052"/>
                  <a:pt x="26320" y="11918"/>
                </a:cubicBezTo>
                <a:cubicBezTo>
                  <a:pt x="26361" y="11898"/>
                  <a:pt x="26453" y="11800"/>
                  <a:pt x="26533" y="11800"/>
                </a:cubicBezTo>
                <a:cubicBezTo>
                  <a:pt x="26583" y="11800"/>
                  <a:pt x="26628" y="11837"/>
                  <a:pt x="26653" y="11952"/>
                </a:cubicBezTo>
                <a:cubicBezTo>
                  <a:pt x="26670" y="12018"/>
                  <a:pt x="26703" y="12043"/>
                  <a:pt x="26741" y="12043"/>
                </a:cubicBezTo>
                <a:cubicBezTo>
                  <a:pt x="26778" y="12043"/>
                  <a:pt x="26820" y="12018"/>
                  <a:pt x="26853" y="11985"/>
                </a:cubicBezTo>
                <a:cubicBezTo>
                  <a:pt x="27053" y="11751"/>
                  <a:pt x="27354" y="11751"/>
                  <a:pt x="27620" y="11618"/>
                </a:cubicBezTo>
                <a:cubicBezTo>
                  <a:pt x="28521" y="11151"/>
                  <a:pt x="29021" y="10384"/>
                  <a:pt x="29555" y="9617"/>
                </a:cubicBezTo>
                <a:cubicBezTo>
                  <a:pt x="30022" y="8916"/>
                  <a:pt x="30122" y="8082"/>
                  <a:pt x="30256" y="7248"/>
                </a:cubicBezTo>
                <a:cubicBezTo>
                  <a:pt x="30356" y="6614"/>
                  <a:pt x="30556" y="6014"/>
                  <a:pt x="30422" y="5380"/>
                </a:cubicBezTo>
                <a:cubicBezTo>
                  <a:pt x="30422" y="5291"/>
                  <a:pt x="30449" y="5175"/>
                  <a:pt x="30360" y="5175"/>
                </a:cubicBezTo>
                <a:cubicBezTo>
                  <a:pt x="30349" y="5175"/>
                  <a:pt x="30337" y="5177"/>
                  <a:pt x="30322" y="5180"/>
                </a:cubicBezTo>
                <a:cubicBezTo>
                  <a:pt x="30282" y="5187"/>
                  <a:pt x="30250" y="5191"/>
                  <a:pt x="30224" y="5191"/>
                </a:cubicBezTo>
                <a:cubicBezTo>
                  <a:pt x="30016" y="5191"/>
                  <a:pt x="30245" y="4973"/>
                  <a:pt x="30156" y="4913"/>
                </a:cubicBezTo>
                <a:cubicBezTo>
                  <a:pt x="30656" y="4680"/>
                  <a:pt x="30222" y="4279"/>
                  <a:pt x="30256" y="4013"/>
                </a:cubicBezTo>
                <a:cubicBezTo>
                  <a:pt x="30256" y="3712"/>
                  <a:pt x="30022" y="3279"/>
                  <a:pt x="29889" y="2912"/>
                </a:cubicBezTo>
                <a:cubicBezTo>
                  <a:pt x="29589" y="2078"/>
                  <a:pt x="28955" y="1577"/>
                  <a:pt x="28254" y="1110"/>
                </a:cubicBezTo>
                <a:cubicBezTo>
                  <a:pt x="27721" y="710"/>
                  <a:pt x="27053" y="677"/>
                  <a:pt x="26453" y="510"/>
                </a:cubicBezTo>
                <a:cubicBezTo>
                  <a:pt x="26039" y="381"/>
                  <a:pt x="25645" y="332"/>
                  <a:pt x="25241" y="332"/>
                </a:cubicBezTo>
                <a:cubicBezTo>
                  <a:pt x="25123" y="332"/>
                  <a:pt x="25005" y="336"/>
                  <a:pt x="24885" y="343"/>
                </a:cubicBezTo>
                <a:cubicBezTo>
                  <a:pt x="23951" y="343"/>
                  <a:pt x="23017" y="277"/>
                  <a:pt x="22050" y="243"/>
                </a:cubicBezTo>
                <a:cubicBezTo>
                  <a:pt x="20916" y="210"/>
                  <a:pt x="19748" y="110"/>
                  <a:pt x="18581" y="76"/>
                </a:cubicBezTo>
                <a:cubicBezTo>
                  <a:pt x="17798" y="49"/>
                  <a:pt x="17015" y="1"/>
                  <a:pt x="162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Buy!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27"/>
          <p:cNvSpPr/>
          <p:nvPr/>
        </p:nvSpPr>
        <p:spPr>
          <a:xfrm>
            <a:off x="1561150" y="4062388"/>
            <a:ext cx="832540" cy="319025"/>
          </a:xfrm>
          <a:custGeom>
            <a:avLst/>
            <a:gdLst/>
            <a:ahLst/>
            <a:cxnLst/>
            <a:rect l="l" t="t" r="r" b="b"/>
            <a:pathLst>
              <a:path w="30656" h="12761" extrusionOk="0">
                <a:moveTo>
                  <a:pt x="9253" y="876"/>
                </a:moveTo>
                <a:cubicBezTo>
                  <a:pt x="9452" y="876"/>
                  <a:pt x="9648" y="908"/>
                  <a:pt x="9841" y="1010"/>
                </a:cubicBezTo>
                <a:cubicBezTo>
                  <a:pt x="9874" y="1027"/>
                  <a:pt x="9899" y="1035"/>
                  <a:pt x="9924" y="1035"/>
                </a:cubicBezTo>
                <a:cubicBezTo>
                  <a:pt x="9949" y="1035"/>
                  <a:pt x="9975" y="1027"/>
                  <a:pt x="10008" y="1010"/>
                </a:cubicBezTo>
                <a:cubicBezTo>
                  <a:pt x="10167" y="936"/>
                  <a:pt x="10329" y="913"/>
                  <a:pt x="10493" y="913"/>
                </a:cubicBezTo>
                <a:cubicBezTo>
                  <a:pt x="10786" y="913"/>
                  <a:pt x="11086" y="988"/>
                  <a:pt x="11388" y="988"/>
                </a:cubicBezTo>
                <a:cubicBezTo>
                  <a:pt x="11451" y="988"/>
                  <a:pt x="11513" y="985"/>
                  <a:pt x="11576" y="977"/>
                </a:cubicBezTo>
                <a:cubicBezTo>
                  <a:pt x="11755" y="945"/>
                  <a:pt x="11939" y="934"/>
                  <a:pt x="12124" y="934"/>
                </a:cubicBezTo>
                <a:cubicBezTo>
                  <a:pt x="12523" y="934"/>
                  <a:pt x="12933" y="988"/>
                  <a:pt x="13344" y="1010"/>
                </a:cubicBezTo>
                <a:cubicBezTo>
                  <a:pt x="13430" y="1014"/>
                  <a:pt x="13517" y="1016"/>
                  <a:pt x="13603" y="1016"/>
                </a:cubicBezTo>
                <a:cubicBezTo>
                  <a:pt x="14197" y="1016"/>
                  <a:pt x="14792" y="938"/>
                  <a:pt x="15386" y="938"/>
                </a:cubicBezTo>
                <a:cubicBezTo>
                  <a:pt x="15472" y="938"/>
                  <a:pt x="15559" y="940"/>
                  <a:pt x="15645" y="944"/>
                </a:cubicBezTo>
                <a:cubicBezTo>
                  <a:pt x="16028" y="964"/>
                  <a:pt x="16422" y="1033"/>
                  <a:pt x="16815" y="1033"/>
                </a:cubicBezTo>
                <a:cubicBezTo>
                  <a:pt x="17072" y="1033"/>
                  <a:pt x="17329" y="1003"/>
                  <a:pt x="17580" y="910"/>
                </a:cubicBezTo>
                <a:cubicBezTo>
                  <a:pt x="17640" y="888"/>
                  <a:pt x="17700" y="879"/>
                  <a:pt x="17761" y="879"/>
                </a:cubicBezTo>
                <a:cubicBezTo>
                  <a:pt x="17967" y="879"/>
                  <a:pt x="18174" y="985"/>
                  <a:pt x="18381" y="1010"/>
                </a:cubicBezTo>
                <a:cubicBezTo>
                  <a:pt x="18881" y="1077"/>
                  <a:pt x="19348" y="1077"/>
                  <a:pt x="19815" y="1077"/>
                </a:cubicBezTo>
                <a:cubicBezTo>
                  <a:pt x="20388" y="1106"/>
                  <a:pt x="20961" y="1257"/>
                  <a:pt x="21513" y="1257"/>
                </a:cubicBezTo>
                <a:cubicBezTo>
                  <a:pt x="21603" y="1257"/>
                  <a:pt x="21693" y="1253"/>
                  <a:pt x="21783" y="1244"/>
                </a:cubicBezTo>
                <a:cubicBezTo>
                  <a:pt x="22312" y="1180"/>
                  <a:pt x="22854" y="1157"/>
                  <a:pt x="23392" y="1157"/>
                </a:cubicBezTo>
                <a:cubicBezTo>
                  <a:pt x="23703" y="1157"/>
                  <a:pt x="24013" y="1165"/>
                  <a:pt x="24318" y="1177"/>
                </a:cubicBezTo>
                <a:cubicBezTo>
                  <a:pt x="25052" y="1211"/>
                  <a:pt x="25819" y="1311"/>
                  <a:pt x="26553" y="1577"/>
                </a:cubicBezTo>
                <a:cubicBezTo>
                  <a:pt x="27053" y="1744"/>
                  <a:pt x="27487" y="1878"/>
                  <a:pt x="27921" y="2145"/>
                </a:cubicBezTo>
                <a:cubicBezTo>
                  <a:pt x="28288" y="2445"/>
                  <a:pt x="28454" y="2845"/>
                  <a:pt x="28755" y="3179"/>
                </a:cubicBezTo>
                <a:cubicBezTo>
                  <a:pt x="28821" y="3312"/>
                  <a:pt x="28888" y="3479"/>
                  <a:pt x="29021" y="3579"/>
                </a:cubicBezTo>
                <a:cubicBezTo>
                  <a:pt x="29055" y="3646"/>
                  <a:pt x="29155" y="3746"/>
                  <a:pt x="29122" y="3812"/>
                </a:cubicBezTo>
                <a:cubicBezTo>
                  <a:pt x="29021" y="4746"/>
                  <a:pt x="29355" y="5647"/>
                  <a:pt x="29188" y="6581"/>
                </a:cubicBezTo>
                <a:cubicBezTo>
                  <a:pt x="29088" y="7248"/>
                  <a:pt x="29088" y="7915"/>
                  <a:pt x="29021" y="8549"/>
                </a:cubicBezTo>
                <a:cubicBezTo>
                  <a:pt x="28955" y="9050"/>
                  <a:pt x="28521" y="9250"/>
                  <a:pt x="28354" y="9650"/>
                </a:cubicBezTo>
                <a:cubicBezTo>
                  <a:pt x="28254" y="9850"/>
                  <a:pt x="28121" y="10150"/>
                  <a:pt x="27887" y="10284"/>
                </a:cubicBezTo>
                <a:cubicBezTo>
                  <a:pt x="27387" y="10484"/>
                  <a:pt x="26987" y="10851"/>
                  <a:pt x="26453" y="10951"/>
                </a:cubicBezTo>
                <a:cubicBezTo>
                  <a:pt x="25828" y="11010"/>
                  <a:pt x="25204" y="11123"/>
                  <a:pt x="24555" y="11123"/>
                </a:cubicBezTo>
                <a:cubicBezTo>
                  <a:pt x="24476" y="11123"/>
                  <a:pt x="24397" y="11121"/>
                  <a:pt x="24318" y="11118"/>
                </a:cubicBezTo>
                <a:cubicBezTo>
                  <a:pt x="24265" y="11116"/>
                  <a:pt x="24211" y="11115"/>
                  <a:pt x="24158" y="11115"/>
                </a:cubicBezTo>
                <a:cubicBezTo>
                  <a:pt x="23412" y="11115"/>
                  <a:pt x="22667" y="11295"/>
                  <a:pt x="21942" y="11295"/>
                </a:cubicBezTo>
                <a:cubicBezTo>
                  <a:pt x="21844" y="11295"/>
                  <a:pt x="21747" y="11292"/>
                  <a:pt x="21650" y="11284"/>
                </a:cubicBezTo>
                <a:cubicBezTo>
                  <a:pt x="21360" y="11262"/>
                  <a:pt x="21071" y="11251"/>
                  <a:pt x="20783" y="11251"/>
                </a:cubicBezTo>
                <a:cubicBezTo>
                  <a:pt x="20208" y="11251"/>
                  <a:pt x="19637" y="11296"/>
                  <a:pt x="19081" y="11385"/>
                </a:cubicBezTo>
                <a:cubicBezTo>
                  <a:pt x="17713" y="11618"/>
                  <a:pt x="16346" y="11418"/>
                  <a:pt x="14978" y="11618"/>
                </a:cubicBezTo>
                <a:cubicBezTo>
                  <a:pt x="14795" y="11653"/>
                  <a:pt x="14605" y="11665"/>
                  <a:pt x="14411" y="11665"/>
                </a:cubicBezTo>
                <a:cubicBezTo>
                  <a:pt x="13975" y="11665"/>
                  <a:pt x="13519" y="11604"/>
                  <a:pt x="13078" y="11604"/>
                </a:cubicBezTo>
                <a:cubicBezTo>
                  <a:pt x="12966" y="11604"/>
                  <a:pt x="12854" y="11608"/>
                  <a:pt x="12743" y="11618"/>
                </a:cubicBezTo>
                <a:cubicBezTo>
                  <a:pt x="12476" y="11635"/>
                  <a:pt x="12218" y="11643"/>
                  <a:pt x="11963" y="11643"/>
                </a:cubicBezTo>
                <a:cubicBezTo>
                  <a:pt x="11709" y="11643"/>
                  <a:pt x="11459" y="11635"/>
                  <a:pt x="11209" y="11618"/>
                </a:cubicBezTo>
                <a:cubicBezTo>
                  <a:pt x="11092" y="11604"/>
                  <a:pt x="10974" y="11599"/>
                  <a:pt x="10856" y="11599"/>
                </a:cubicBezTo>
                <a:cubicBezTo>
                  <a:pt x="10463" y="11599"/>
                  <a:pt x="10060" y="11657"/>
                  <a:pt x="9670" y="11657"/>
                </a:cubicBezTo>
                <a:cubicBezTo>
                  <a:pt x="9604" y="11657"/>
                  <a:pt x="9539" y="11655"/>
                  <a:pt x="9474" y="11651"/>
                </a:cubicBezTo>
                <a:cubicBezTo>
                  <a:pt x="9116" y="11636"/>
                  <a:pt x="8758" y="11622"/>
                  <a:pt x="8403" y="11622"/>
                </a:cubicBezTo>
                <a:cubicBezTo>
                  <a:pt x="7964" y="11622"/>
                  <a:pt x="7530" y="11644"/>
                  <a:pt x="7106" y="11718"/>
                </a:cubicBezTo>
                <a:cubicBezTo>
                  <a:pt x="6997" y="11734"/>
                  <a:pt x="6889" y="11740"/>
                  <a:pt x="6780" y="11740"/>
                </a:cubicBezTo>
                <a:cubicBezTo>
                  <a:pt x="6422" y="11740"/>
                  <a:pt x="6063" y="11669"/>
                  <a:pt x="5705" y="11618"/>
                </a:cubicBezTo>
                <a:cubicBezTo>
                  <a:pt x="5004" y="11485"/>
                  <a:pt x="4304" y="11618"/>
                  <a:pt x="3603" y="11418"/>
                </a:cubicBezTo>
                <a:cubicBezTo>
                  <a:pt x="3136" y="11284"/>
                  <a:pt x="2703" y="11184"/>
                  <a:pt x="2269" y="10984"/>
                </a:cubicBezTo>
                <a:cubicBezTo>
                  <a:pt x="2202" y="10951"/>
                  <a:pt x="2136" y="10884"/>
                  <a:pt x="2102" y="10851"/>
                </a:cubicBezTo>
                <a:cubicBezTo>
                  <a:pt x="1902" y="10250"/>
                  <a:pt x="1468" y="9817"/>
                  <a:pt x="1368" y="9150"/>
                </a:cubicBezTo>
                <a:cubicBezTo>
                  <a:pt x="1268" y="8583"/>
                  <a:pt x="1101" y="8015"/>
                  <a:pt x="1001" y="7448"/>
                </a:cubicBezTo>
                <a:cubicBezTo>
                  <a:pt x="968" y="7215"/>
                  <a:pt x="1001" y="7015"/>
                  <a:pt x="968" y="6781"/>
                </a:cubicBezTo>
                <a:cubicBezTo>
                  <a:pt x="935" y="6281"/>
                  <a:pt x="901" y="5814"/>
                  <a:pt x="901" y="5313"/>
                </a:cubicBezTo>
                <a:cubicBezTo>
                  <a:pt x="901" y="5113"/>
                  <a:pt x="768" y="4813"/>
                  <a:pt x="1101" y="4713"/>
                </a:cubicBezTo>
                <a:cubicBezTo>
                  <a:pt x="1202" y="4680"/>
                  <a:pt x="1135" y="4580"/>
                  <a:pt x="1135" y="4513"/>
                </a:cubicBezTo>
                <a:cubicBezTo>
                  <a:pt x="1035" y="3979"/>
                  <a:pt x="968" y="3379"/>
                  <a:pt x="1235" y="2912"/>
                </a:cubicBezTo>
                <a:cubicBezTo>
                  <a:pt x="1568" y="2345"/>
                  <a:pt x="2069" y="1944"/>
                  <a:pt x="2736" y="1778"/>
                </a:cubicBezTo>
                <a:cubicBezTo>
                  <a:pt x="3803" y="1511"/>
                  <a:pt x="4871" y="1244"/>
                  <a:pt x="6005" y="1211"/>
                </a:cubicBezTo>
                <a:cubicBezTo>
                  <a:pt x="6672" y="1177"/>
                  <a:pt x="7406" y="977"/>
                  <a:pt x="8073" y="977"/>
                </a:cubicBezTo>
                <a:cubicBezTo>
                  <a:pt x="8106" y="979"/>
                  <a:pt x="8138" y="980"/>
                  <a:pt x="8171" y="980"/>
                </a:cubicBezTo>
                <a:cubicBezTo>
                  <a:pt x="8534" y="980"/>
                  <a:pt x="8898" y="876"/>
                  <a:pt x="9253" y="876"/>
                </a:cubicBezTo>
                <a:close/>
                <a:moveTo>
                  <a:pt x="16233" y="1"/>
                </a:moveTo>
                <a:cubicBezTo>
                  <a:pt x="16048" y="1"/>
                  <a:pt x="15863" y="3"/>
                  <a:pt x="15679" y="10"/>
                </a:cubicBezTo>
                <a:cubicBezTo>
                  <a:pt x="15445" y="18"/>
                  <a:pt x="15212" y="20"/>
                  <a:pt x="14978" y="20"/>
                </a:cubicBezTo>
                <a:cubicBezTo>
                  <a:pt x="14745" y="20"/>
                  <a:pt x="14511" y="18"/>
                  <a:pt x="14278" y="18"/>
                </a:cubicBezTo>
                <a:cubicBezTo>
                  <a:pt x="13811" y="18"/>
                  <a:pt x="13344" y="26"/>
                  <a:pt x="12877" y="76"/>
                </a:cubicBezTo>
                <a:cubicBezTo>
                  <a:pt x="12692" y="90"/>
                  <a:pt x="12507" y="95"/>
                  <a:pt x="12322" y="95"/>
                </a:cubicBezTo>
                <a:cubicBezTo>
                  <a:pt x="11709" y="95"/>
                  <a:pt x="11096" y="38"/>
                  <a:pt x="10484" y="38"/>
                </a:cubicBezTo>
                <a:cubicBezTo>
                  <a:pt x="10381" y="38"/>
                  <a:pt x="10278" y="39"/>
                  <a:pt x="10175" y="43"/>
                </a:cubicBezTo>
                <a:cubicBezTo>
                  <a:pt x="9407" y="76"/>
                  <a:pt x="8607" y="43"/>
                  <a:pt x="7806" y="110"/>
                </a:cubicBezTo>
                <a:cubicBezTo>
                  <a:pt x="6872" y="210"/>
                  <a:pt x="5972" y="310"/>
                  <a:pt x="5038" y="343"/>
                </a:cubicBezTo>
                <a:cubicBezTo>
                  <a:pt x="4504" y="477"/>
                  <a:pt x="3937" y="577"/>
                  <a:pt x="3370" y="710"/>
                </a:cubicBezTo>
                <a:cubicBezTo>
                  <a:pt x="2569" y="910"/>
                  <a:pt x="1802" y="1177"/>
                  <a:pt x="1135" y="1644"/>
                </a:cubicBezTo>
                <a:cubicBezTo>
                  <a:pt x="1001" y="1778"/>
                  <a:pt x="768" y="1778"/>
                  <a:pt x="701" y="2011"/>
                </a:cubicBezTo>
                <a:cubicBezTo>
                  <a:pt x="468" y="2545"/>
                  <a:pt x="167" y="3045"/>
                  <a:pt x="134" y="3679"/>
                </a:cubicBezTo>
                <a:cubicBezTo>
                  <a:pt x="101" y="4213"/>
                  <a:pt x="1" y="4813"/>
                  <a:pt x="67" y="5313"/>
                </a:cubicBezTo>
                <a:cubicBezTo>
                  <a:pt x="134" y="5814"/>
                  <a:pt x="34" y="6314"/>
                  <a:pt x="167" y="6815"/>
                </a:cubicBezTo>
                <a:cubicBezTo>
                  <a:pt x="301" y="7215"/>
                  <a:pt x="134" y="7649"/>
                  <a:pt x="234" y="8049"/>
                </a:cubicBezTo>
                <a:cubicBezTo>
                  <a:pt x="434" y="9150"/>
                  <a:pt x="768" y="10184"/>
                  <a:pt x="1302" y="11151"/>
                </a:cubicBezTo>
                <a:cubicBezTo>
                  <a:pt x="1602" y="11651"/>
                  <a:pt x="2035" y="11952"/>
                  <a:pt x="2636" y="12118"/>
                </a:cubicBezTo>
                <a:cubicBezTo>
                  <a:pt x="2969" y="12218"/>
                  <a:pt x="3336" y="12252"/>
                  <a:pt x="3670" y="12352"/>
                </a:cubicBezTo>
                <a:cubicBezTo>
                  <a:pt x="4204" y="12452"/>
                  <a:pt x="4771" y="12385"/>
                  <a:pt x="5238" y="12652"/>
                </a:cubicBezTo>
                <a:cubicBezTo>
                  <a:pt x="5304" y="12685"/>
                  <a:pt x="5375" y="12697"/>
                  <a:pt x="5447" y="12697"/>
                </a:cubicBezTo>
                <a:cubicBezTo>
                  <a:pt x="5590" y="12697"/>
                  <a:pt x="5738" y="12652"/>
                  <a:pt x="5872" y="12652"/>
                </a:cubicBezTo>
                <a:cubicBezTo>
                  <a:pt x="6405" y="12652"/>
                  <a:pt x="6939" y="12719"/>
                  <a:pt x="7473" y="12752"/>
                </a:cubicBezTo>
                <a:cubicBezTo>
                  <a:pt x="7567" y="12758"/>
                  <a:pt x="7663" y="12761"/>
                  <a:pt x="7759" y="12761"/>
                </a:cubicBezTo>
                <a:cubicBezTo>
                  <a:pt x="8206" y="12761"/>
                  <a:pt x="8668" y="12701"/>
                  <a:pt x="9107" y="12619"/>
                </a:cubicBezTo>
                <a:cubicBezTo>
                  <a:pt x="9192" y="12601"/>
                  <a:pt x="9275" y="12593"/>
                  <a:pt x="9358" y="12593"/>
                </a:cubicBezTo>
                <a:cubicBezTo>
                  <a:pt x="9675" y="12593"/>
                  <a:pt x="9984" y="12698"/>
                  <a:pt x="10318" y="12698"/>
                </a:cubicBezTo>
                <a:cubicBezTo>
                  <a:pt x="10381" y="12698"/>
                  <a:pt x="10444" y="12694"/>
                  <a:pt x="10508" y="12685"/>
                </a:cubicBezTo>
                <a:cubicBezTo>
                  <a:pt x="11034" y="12610"/>
                  <a:pt x="11596" y="12573"/>
                  <a:pt x="12141" y="12573"/>
                </a:cubicBezTo>
                <a:cubicBezTo>
                  <a:pt x="12322" y="12573"/>
                  <a:pt x="12501" y="12577"/>
                  <a:pt x="12676" y="12585"/>
                </a:cubicBezTo>
                <a:cubicBezTo>
                  <a:pt x="12778" y="12591"/>
                  <a:pt x="12881" y="12593"/>
                  <a:pt x="12984" y="12593"/>
                </a:cubicBezTo>
                <a:cubicBezTo>
                  <a:pt x="13245" y="12593"/>
                  <a:pt x="13512" y="12580"/>
                  <a:pt x="13780" y="12580"/>
                </a:cubicBezTo>
                <a:cubicBezTo>
                  <a:pt x="14067" y="12580"/>
                  <a:pt x="14356" y="12594"/>
                  <a:pt x="14645" y="12652"/>
                </a:cubicBezTo>
                <a:cubicBezTo>
                  <a:pt x="14811" y="12692"/>
                  <a:pt x="14982" y="12707"/>
                  <a:pt x="15155" y="12707"/>
                </a:cubicBezTo>
                <a:cubicBezTo>
                  <a:pt x="15708" y="12707"/>
                  <a:pt x="16287" y="12552"/>
                  <a:pt x="16846" y="12552"/>
                </a:cubicBezTo>
                <a:cubicBezTo>
                  <a:pt x="17346" y="12519"/>
                  <a:pt x="17880" y="12519"/>
                  <a:pt x="18414" y="12485"/>
                </a:cubicBezTo>
                <a:cubicBezTo>
                  <a:pt x="18822" y="12431"/>
                  <a:pt x="19253" y="12376"/>
                  <a:pt x="19688" y="12376"/>
                </a:cubicBezTo>
                <a:cubicBezTo>
                  <a:pt x="19786" y="12376"/>
                  <a:pt x="19884" y="12379"/>
                  <a:pt x="19982" y="12385"/>
                </a:cubicBezTo>
                <a:cubicBezTo>
                  <a:pt x="20035" y="12390"/>
                  <a:pt x="20091" y="12392"/>
                  <a:pt x="20147" y="12392"/>
                </a:cubicBezTo>
                <a:cubicBezTo>
                  <a:pt x="20419" y="12392"/>
                  <a:pt x="20716" y="12345"/>
                  <a:pt x="21005" y="12345"/>
                </a:cubicBezTo>
                <a:cubicBezTo>
                  <a:pt x="21065" y="12345"/>
                  <a:pt x="21124" y="12347"/>
                  <a:pt x="21183" y="12352"/>
                </a:cubicBezTo>
                <a:cubicBezTo>
                  <a:pt x="21264" y="12357"/>
                  <a:pt x="21345" y="12359"/>
                  <a:pt x="21427" y="12359"/>
                </a:cubicBezTo>
                <a:cubicBezTo>
                  <a:pt x="21920" y="12359"/>
                  <a:pt x="22431" y="12285"/>
                  <a:pt x="22917" y="12285"/>
                </a:cubicBezTo>
                <a:cubicBezTo>
                  <a:pt x="23106" y="12298"/>
                  <a:pt x="23305" y="12310"/>
                  <a:pt x="23502" y="12310"/>
                </a:cubicBezTo>
                <a:cubicBezTo>
                  <a:pt x="23827" y="12310"/>
                  <a:pt x="24148" y="12276"/>
                  <a:pt x="24418" y="12152"/>
                </a:cubicBezTo>
                <a:cubicBezTo>
                  <a:pt x="24539" y="12082"/>
                  <a:pt x="24656" y="12060"/>
                  <a:pt x="24771" y="12060"/>
                </a:cubicBezTo>
                <a:cubicBezTo>
                  <a:pt x="24964" y="12060"/>
                  <a:pt x="25150" y="12121"/>
                  <a:pt x="25335" y="12121"/>
                </a:cubicBezTo>
                <a:cubicBezTo>
                  <a:pt x="25408" y="12121"/>
                  <a:pt x="25480" y="12111"/>
                  <a:pt x="25552" y="12085"/>
                </a:cubicBezTo>
                <a:cubicBezTo>
                  <a:pt x="25752" y="12018"/>
                  <a:pt x="26086" y="12052"/>
                  <a:pt x="26320" y="11918"/>
                </a:cubicBezTo>
                <a:cubicBezTo>
                  <a:pt x="26361" y="11898"/>
                  <a:pt x="26453" y="11800"/>
                  <a:pt x="26533" y="11800"/>
                </a:cubicBezTo>
                <a:cubicBezTo>
                  <a:pt x="26583" y="11800"/>
                  <a:pt x="26628" y="11837"/>
                  <a:pt x="26653" y="11952"/>
                </a:cubicBezTo>
                <a:cubicBezTo>
                  <a:pt x="26670" y="12018"/>
                  <a:pt x="26703" y="12043"/>
                  <a:pt x="26741" y="12043"/>
                </a:cubicBezTo>
                <a:cubicBezTo>
                  <a:pt x="26778" y="12043"/>
                  <a:pt x="26820" y="12018"/>
                  <a:pt x="26853" y="11985"/>
                </a:cubicBezTo>
                <a:cubicBezTo>
                  <a:pt x="27053" y="11751"/>
                  <a:pt x="27354" y="11751"/>
                  <a:pt x="27620" y="11618"/>
                </a:cubicBezTo>
                <a:cubicBezTo>
                  <a:pt x="28521" y="11151"/>
                  <a:pt x="29021" y="10384"/>
                  <a:pt x="29555" y="9617"/>
                </a:cubicBezTo>
                <a:cubicBezTo>
                  <a:pt x="30022" y="8916"/>
                  <a:pt x="30122" y="8082"/>
                  <a:pt x="30256" y="7248"/>
                </a:cubicBezTo>
                <a:cubicBezTo>
                  <a:pt x="30356" y="6614"/>
                  <a:pt x="30556" y="6014"/>
                  <a:pt x="30422" y="5380"/>
                </a:cubicBezTo>
                <a:cubicBezTo>
                  <a:pt x="30422" y="5291"/>
                  <a:pt x="30449" y="5175"/>
                  <a:pt x="30360" y="5175"/>
                </a:cubicBezTo>
                <a:cubicBezTo>
                  <a:pt x="30349" y="5175"/>
                  <a:pt x="30337" y="5177"/>
                  <a:pt x="30322" y="5180"/>
                </a:cubicBezTo>
                <a:cubicBezTo>
                  <a:pt x="30282" y="5187"/>
                  <a:pt x="30250" y="5191"/>
                  <a:pt x="30224" y="5191"/>
                </a:cubicBezTo>
                <a:cubicBezTo>
                  <a:pt x="30016" y="5191"/>
                  <a:pt x="30245" y="4973"/>
                  <a:pt x="30156" y="4913"/>
                </a:cubicBezTo>
                <a:cubicBezTo>
                  <a:pt x="30656" y="4680"/>
                  <a:pt x="30222" y="4279"/>
                  <a:pt x="30256" y="4013"/>
                </a:cubicBezTo>
                <a:cubicBezTo>
                  <a:pt x="30256" y="3712"/>
                  <a:pt x="30022" y="3279"/>
                  <a:pt x="29889" y="2912"/>
                </a:cubicBezTo>
                <a:cubicBezTo>
                  <a:pt x="29589" y="2078"/>
                  <a:pt x="28955" y="1577"/>
                  <a:pt x="28254" y="1110"/>
                </a:cubicBezTo>
                <a:cubicBezTo>
                  <a:pt x="27721" y="710"/>
                  <a:pt x="27053" y="677"/>
                  <a:pt x="26453" y="510"/>
                </a:cubicBezTo>
                <a:cubicBezTo>
                  <a:pt x="26039" y="381"/>
                  <a:pt x="25645" y="332"/>
                  <a:pt x="25241" y="332"/>
                </a:cubicBezTo>
                <a:cubicBezTo>
                  <a:pt x="25123" y="332"/>
                  <a:pt x="25005" y="336"/>
                  <a:pt x="24885" y="343"/>
                </a:cubicBezTo>
                <a:cubicBezTo>
                  <a:pt x="23951" y="343"/>
                  <a:pt x="23017" y="277"/>
                  <a:pt x="22050" y="243"/>
                </a:cubicBezTo>
                <a:cubicBezTo>
                  <a:pt x="20916" y="210"/>
                  <a:pt x="19748" y="110"/>
                  <a:pt x="18581" y="76"/>
                </a:cubicBezTo>
                <a:cubicBezTo>
                  <a:pt x="17798" y="49"/>
                  <a:pt x="17015" y="1"/>
                  <a:pt x="162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6810967" y="4053213"/>
            <a:ext cx="840715" cy="339000"/>
          </a:xfrm>
          <a:custGeom>
            <a:avLst/>
            <a:gdLst/>
            <a:ahLst/>
            <a:cxnLst/>
            <a:rect l="l" t="t" r="r" b="b"/>
            <a:pathLst>
              <a:path w="30957" h="13560" extrusionOk="0">
                <a:moveTo>
                  <a:pt x="24725" y="1"/>
                </a:moveTo>
                <a:cubicBezTo>
                  <a:pt x="24657" y="1"/>
                  <a:pt x="24588" y="3"/>
                  <a:pt x="24518" y="10"/>
                </a:cubicBezTo>
                <a:cubicBezTo>
                  <a:pt x="24235" y="43"/>
                  <a:pt x="23951" y="51"/>
                  <a:pt x="23668" y="51"/>
                </a:cubicBezTo>
                <a:cubicBezTo>
                  <a:pt x="23384" y="51"/>
                  <a:pt x="23101" y="43"/>
                  <a:pt x="22817" y="43"/>
                </a:cubicBezTo>
                <a:cubicBezTo>
                  <a:pt x="22484" y="60"/>
                  <a:pt x="22142" y="60"/>
                  <a:pt x="21800" y="60"/>
                </a:cubicBezTo>
                <a:cubicBezTo>
                  <a:pt x="21458" y="60"/>
                  <a:pt x="21116" y="60"/>
                  <a:pt x="20782" y="76"/>
                </a:cubicBezTo>
                <a:cubicBezTo>
                  <a:pt x="20273" y="103"/>
                  <a:pt x="19764" y="238"/>
                  <a:pt x="19272" y="238"/>
                </a:cubicBezTo>
                <a:cubicBezTo>
                  <a:pt x="19152" y="238"/>
                  <a:pt x="19033" y="230"/>
                  <a:pt x="18914" y="210"/>
                </a:cubicBezTo>
                <a:cubicBezTo>
                  <a:pt x="18474" y="150"/>
                  <a:pt x="18046" y="138"/>
                  <a:pt x="17622" y="138"/>
                </a:cubicBezTo>
                <a:cubicBezTo>
                  <a:pt x="17340" y="138"/>
                  <a:pt x="17060" y="143"/>
                  <a:pt x="16780" y="143"/>
                </a:cubicBezTo>
                <a:cubicBezTo>
                  <a:pt x="16401" y="143"/>
                  <a:pt x="16009" y="84"/>
                  <a:pt x="15621" y="84"/>
                </a:cubicBezTo>
                <a:cubicBezTo>
                  <a:pt x="15427" y="84"/>
                  <a:pt x="15234" y="99"/>
                  <a:pt x="15045" y="143"/>
                </a:cubicBezTo>
                <a:cubicBezTo>
                  <a:pt x="14903" y="168"/>
                  <a:pt x="14761" y="177"/>
                  <a:pt x="14620" y="177"/>
                </a:cubicBezTo>
                <a:cubicBezTo>
                  <a:pt x="14338" y="177"/>
                  <a:pt x="14057" y="143"/>
                  <a:pt x="13783" y="143"/>
                </a:cubicBezTo>
                <a:cubicBezTo>
                  <a:pt x="13646" y="143"/>
                  <a:pt x="13511" y="152"/>
                  <a:pt x="13377" y="177"/>
                </a:cubicBezTo>
                <a:cubicBezTo>
                  <a:pt x="12910" y="266"/>
                  <a:pt x="12399" y="325"/>
                  <a:pt x="11922" y="325"/>
                </a:cubicBezTo>
                <a:cubicBezTo>
                  <a:pt x="11683" y="325"/>
                  <a:pt x="11454" y="310"/>
                  <a:pt x="11242" y="277"/>
                </a:cubicBezTo>
                <a:cubicBezTo>
                  <a:pt x="11058" y="243"/>
                  <a:pt x="10877" y="229"/>
                  <a:pt x="10698" y="229"/>
                </a:cubicBezTo>
                <a:cubicBezTo>
                  <a:pt x="10081" y="229"/>
                  <a:pt x="9488" y="386"/>
                  <a:pt x="8882" y="386"/>
                </a:cubicBezTo>
                <a:cubicBezTo>
                  <a:pt x="8802" y="386"/>
                  <a:pt x="8721" y="383"/>
                  <a:pt x="8640" y="377"/>
                </a:cubicBezTo>
                <a:cubicBezTo>
                  <a:pt x="8509" y="363"/>
                  <a:pt x="8377" y="357"/>
                  <a:pt x="8245" y="357"/>
                </a:cubicBezTo>
                <a:cubicBezTo>
                  <a:pt x="7402" y="357"/>
                  <a:pt x="6541" y="609"/>
                  <a:pt x="5705" y="810"/>
                </a:cubicBezTo>
                <a:cubicBezTo>
                  <a:pt x="5004" y="1010"/>
                  <a:pt x="4304" y="844"/>
                  <a:pt x="3670" y="1044"/>
                </a:cubicBezTo>
                <a:cubicBezTo>
                  <a:pt x="3636" y="1042"/>
                  <a:pt x="3602" y="1041"/>
                  <a:pt x="3569" y="1041"/>
                </a:cubicBezTo>
                <a:cubicBezTo>
                  <a:pt x="2949" y="1041"/>
                  <a:pt x="2447" y="1326"/>
                  <a:pt x="2036" y="1611"/>
                </a:cubicBezTo>
                <a:cubicBezTo>
                  <a:pt x="1402" y="2011"/>
                  <a:pt x="735" y="2478"/>
                  <a:pt x="468" y="3279"/>
                </a:cubicBezTo>
                <a:cubicBezTo>
                  <a:pt x="268" y="3812"/>
                  <a:pt x="101" y="4380"/>
                  <a:pt x="68" y="4980"/>
                </a:cubicBezTo>
                <a:cubicBezTo>
                  <a:pt x="1" y="5580"/>
                  <a:pt x="134" y="6181"/>
                  <a:pt x="101" y="6781"/>
                </a:cubicBezTo>
                <a:cubicBezTo>
                  <a:pt x="68" y="7315"/>
                  <a:pt x="68" y="7915"/>
                  <a:pt x="168" y="8416"/>
                </a:cubicBezTo>
                <a:cubicBezTo>
                  <a:pt x="268" y="8849"/>
                  <a:pt x="334" y="9316"/>
                  <a:pt x="435" y="9750"/>
                </a:cubicBezTo>
                <a:cubicBezTo>
                  <a:pt x="635" y="10484"/>
                  <a:pt x="902" y="11151"/>
                  <a:pt x="1435" y="11685"/>
                </a:cubicBezTo>
                <a:cubicBezTo>
                  <a:pt x="2069" y="12319"/>
                  <a:pt x="2870" y="12719"/>
                  <a:pt x="3770" y="12819"/>
                </a:cubicBezTo>
                <a:cubicBezTo>
                  <a:pt x="4804" y="12919"/>
                  <a:pt x="5872" y="13052"/>
                  <a:pt x="6906" y="13153"/>
                </a:cubicBezTo>
                <a:cubicBezTo>
                  <a:pt x="7907" y="13286"/>
                  <a:pt x="8907" y="13219"/>
                  <a:pt x="9875" y="13386"/>
                </a:cubicBezTo>
                <a:cubicBezTo>
                  <a:pt x="10108" y="13419"/>
                  <a:pt x="10342" y="13453"/>
                  <a:pt x="10575" y="13453"/>
                </a:cubicBezTo>
                <a:cubicBezTo>
                  <a:pt x="10909" y="13464"/>
                  <a:pt x="11239" y="13464"/>
                  <a:pt x="11567" y="13464"/>
                </a:cubicBezTo>
                <a:cubicBezTo>
                  <a:pt x="12224" y="13464"/>
                  <a:pt x="12877" y="13464"/>
                  <a:pt x="13544" y="13553"/>
                </a:cubicBezTo>
                <a:cubicBezTo>
                  <a:pt x="13644" y="13553"/>
                  <a:pt x="13811" y="13553"/>
                  <a:pt x="13877" y="13419"/>
                </a:cubicBezTo>
                <a:cubicBezTo>
                  <a:pt x="13924" y="13373"/>
                  <a:pt x="13987" y="13310"/>
                  <a:pt x="14032" y="13310"/>
                </a:cubicBezTo>
                <a:cubicBezTo>
                  <a:pt x="14051" y="13310"/>
                  <a:pt x="14067" y="13322"/>
                  <a:pt x="14078" y="13353"/>
                </a:cubicBezTo>
                <a:cubicBezTo>
                  <a:pt x="14166" y="13514"/>
                  <a:pt x="14280" y="13559"/>
                  <a:pt x="14402" y="13559"/>
                </a:cubicBezTo>
                <a:cubicBezTo>
                  <a:pt x="14558" y="13559"/>
                  <a:pt x="14729" y="13486"/>
                  <a:pt x="14878" y="13486"/>
                </a:cubicBezTo>
                <a:cubicBezTo>
                  <a:pt x="14933" y="13495"/>
                  <a:pt x="14988" y="13502"/>
                  <a:pt x="15041" y="13502"/>
                </a:cubicBezTo>
                <a:cubicBezTo>
                  <a:pt x="15181" y="13502"/>
                  <a:pt x="15306" y="13455"/>
                  <a:pt x="15379" y="13286"/>
                </a:cubicBezTo>
                <a:cubicBezTo>
                  <a:pt x="15544" y="13424"/>
                  <a:pt x="15716" y="13471"/>
                  <a:pt x="15889" y="13471"/>
                </a:cubicBezTo>
                <a:cubicBezTo>
                  <a:pt x="16133" y="13471"/>
                  <a:pt x="16378" y="13378"/>
                  <a:pt x="16613" y="13319"/>
                </a:cubicBezTo>
                <a:cubicBezTo>
                  <a:pt x="16646" y="13319"/>
                  <a:pt x="16713" y="13286"/>
                  <a:pt x="16746" y="13286"/>
                </a:cubicBezTo>
                <a:cubicBezTo>
                  <a:pt x="16910" y="13400"/>
                  <a:pt x="17074" y="13432"/>
                  <a:pt x="17239" y="13432"/>
                </a:cubicBezTo>
                <a:cubicBezTo>
                  <a:pt x="17456" y="13432"/>
                  <a:pt x="17674" y="13375"/>
                  <a:pt x="17892" y="13375"/>
                </a:cubicBezTo>
                <a:cubicBezTo>
                  <a:pt x="17944" y="13375"/>
                  <a:pt x="17995" y="13378"/>
                  <a:pt x="18047" y="13386"/>
                </a:cubicBezTo>
                <a:cubicBezTo>
                  <a:pt x="18141" y="13398"/>
                  <a:pt x="18234" y="13403"/>
                  <a:pt x="18327" y="13403"/>
                </a:cubicBezTo>
                <a:cubicBezTo>
                  <a:pt x="18902" y="13403"/>
                  <a:pt x="19464" y="13202"/>
                  <a:pt x="20058" y="13202"/>
                </a:cubicBezTo>
                <a:cubicBezTo>
                  <a:pt x="20154" y="13202"/>
                  <a:pt x="20251" y="13207"/>
                  <a:pt x="20349" y="13219"/>
                </a:cubicBezTo>
                <a:cubicBezTo>
                  <a:pt x="20412" y="13226"/>
                  <a:pt x="20479" y="13228"/>
                  <a:pt x="20546" y="13228"/>
                </a:cubicBezTo>
                <a:cubicBezTo>
                  <a:pt x="20833" y="13228"/>
                  <a:pt x="21146" y="13180"/>
                  <a:pt x="21416" y="13153"/>
                </a:cubicBezTo>
                <a:cubicBezTo>
                  <a:pt x="22150" y="13086"/>
                  <a:pt x="22884" y="13019"/>
                  <a:pt x="23618" y="12952"/>
                </a:cubicBezTo>
                <a:cubicBezTo>
                  <a:pt x="24118" y="12886"/>
                  <a:pt x="24618" y="12752"/>
                  <a:pt x="25119" y="12752"/>
                </a:cubicBezTo>
                <a:cubicBezTo>
                  <a:pt x="25203" y="12757"/>
                  <a:pt x="25286" y="12759"/>
                  <a:pt x="25370" y="12759"/>
                </a:cubicBezTo>
                <a:cubicBezTo>
                  <a:pt x="25887" y="12759"/>
                  <a:pt x="26404" y="12681"/>
                  <a:pt x="26920" y="12652"/>
                </a:cubicBezTo>
                <a:cubicBezTo>
                  <a:pt x="27387" y="12619"/>
                  <a:pt x="27954" y="12585"/>
                  <a:pt x="28254" y="12319"/>
                </a:cubicBezTo>
                <a:cubicBezTo>
                  <a:pt x="28621" y="11952"/>
                  <a:pt x="29122" y="11818"/>
                  <a:pt x="29489" y="11485"/>
                </a:cubicBezTo>
                <a:cubicBezTo>
                  <a:pt x="29856" y="11151"/>
                  <a:pt x="30089" y="10751"/>
                  <a:pt x="30356" y="10351"/>
                </a:cubicBezTo>
                <a:cubicBezTo>
                  <a:pt x="30689" y="9850"/>
                  <a:pt x="30456" y="9150"/>
                  <a:pt x="30756" y="8549"/>
                </a:cubicBezTo>
                <a:cubicBezTo>
                  <a:pt x="30823" y="8416"/>
                  <a:pt x="30890" y="8049"/>
                  <a:pt x="30890" y="7782"/>
                </a:cubicBezTo>
                <a:cubicBezTo>
                  <a:pt x="30923" y="7315"/>
                  <a:pt x="30689" y="6848"/>
                  <a:pt x="30790" y="6381"/>
                </a:cubicBezTo>
                <a:cubicBezTo>
                  <a:pt x="30956" y="5580"/>
                  <a:pt x="30890" y="4780"/>
                  <a:pt x="30723" y="4013"/>
                </a:cubicBezTo>
                <a:cubicBezTo>
                  <a:pt x="30556" y="3345"/>
                  <a:pt x="30423" y="2712"/>
                  <a:pt x="29989" y="2178"/>
                </a:cubicBezTo>
                <a:cubicBezTo>
                  <a:pt x="29922" y="2078"/>
                  <a:pt x="29856" y="1978"/>
                  <a:pt x="29822" y="1878"/>
                </a:cubicBezTo>
                <a:cubicBezTo>
                  <a:pt x="29655" y="1111"/>
                  <a:pt x="29022" y="677"/>
                  <a:pt x="28421" y="510"/>
                </a:cubicBezTo>
                <a:cubicBezTo>
                  <a:pt x="27521" y="210"/>
                  <a:pt x="26520" y="110"/>
                  <a:pt x="25552" y="76"/>
                </a:cubicBezTo>
                <a:cubicBezTo>
                  <a:pt x="25283" y="50"/>
                  <a:pt x="25013" y="1"/>
                  <a:pt x="247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Buy!</a:t>
            </a:r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6810967" y="4053213"/>
            <a:ext cx="840715" cy="339000"/>
          </a:xfrm>
          <a:custGeom>
            <a:avLst/>
            <a:gdLst/>
            <a:ahLst/>
            <a:cxnLst/>
            <a:rect l="l" t="t" r="r" b="b"/>
            <a:pathLst>
              <a:path w="30957" h="13560" extrusionOk="0">
                <a:moveTo>
                  <a:pt x="23985" y="977"/>
                </a:moveTo>
                <a:cubicBezTo>
                  <a:pt x="25186" y="977"/>
                  <a:pt x="26386" y="1044"/>
                  <a:pt x="27554" y="1311"/>
                </a:cubicBezTo>
                <a:cubicBezTo>
                  <a:pt x="28154" y="1411"/>
                  <a:pt x="28655" y="1811"/>
                  <a:pt x="28988" y="2345"/>
                </a:cubicBezTo>
                <a:cubicBezTo>
                  <a:pt x="29755" y="3546"/>
                  <a:pt x="29789" y="4580"/>
                  <a:pt x="29789" y="5781"/>
                </a:cubicBezTo>
                <a:cubicBezTo>
                  <a:pt x="29789" y="6581"/>
                  <a:pt x="29922" y="7415"/>
                  <a:pt x="29755" y="8149"/>
                </a:cubicBezTo>
                <a:cubicBezTo>
                  <a:pt x="29589" y="8883"/>
                  <a:pt x="29755" y="9717"/>
                  <a:pt x="29288" y="10384"/>
                </a:cubicBezTo>
                <a:cubicBezTo>
                  <a:pt x="28655" y="11285"/>
                  <a:pt x="27721" y="11551"/>
                  <a:pt x="26687" y="11685"/>
                </a:cubicBezTo>
                <a:cubicBezTo>
                  <a:pt x="25719" y="11785"/>
                  <a:pt x="24752" y="11718"/>
                  <a:pt x="23818" y="11918"/>
                </a:cubicBezTo>
                <a:cubicBezTo>
                  <a:pt x="23651" y="11952"/>
                  <a:pt x="23476" y="11952"/>
                  <a:pt x="23301" y="11952"/>
                </a:cubicBezTo>
                <a:cubicBezTo>
                  <a:pt x="23126" y="11952"/>
                  <a:pt x="22951" y="11952"/>
                  <a:pt x="22784" y="11985"/>
                </a:cubicBezTo>
                <a:cubicBezTo>
                  <a:pt x="22457" y="12012"/>
                  <a:pt x="22197" y="12262"/>
                  <a:pt x="21877" y="12262"/>
                </a:cubicBezTo>
                <a:cubicBezTo>
                  <a:pt x="21804" y="12262"/>
                  <a:pt x="21729" y="12249"/>
                  <a:pt x="21650" y="12219"/>
                </a:cubicBezTo>
                <a:cubicBezTo>
                  <a:pt x="21466" y="12140"/>
                  <a:pt x="21283" y="12113"/>
                  <a:pt x="21100" y="12113"/>
                </a:cubicBezTo>
                <a:cubicBezTo>
                  <a:pt x="20816" y="12113"/>
                  <a:pt x="20532" y="12178"/>
                  <a:pt x="20249" y="12219"/>
                </a:cubicBezTo>
                <a:cubicBezTo>
                  <a:pt x="19759" y="12276"/>
                  <a:pt x="19270" y="12359"/>
                  <a:pt x="18801" y="12359"/>
                </a:cubicBezTo>
                <a:cubicBezTo>
                  <a:pt x="18727" y="12359"/>
                  <a:pt x="18654" y="12357"/>
                  <a:pt x="18581" y="12352"/>
                </a:cubicBezTo>
                <a:cubicBezTo>
                  <a:pt x="18500" y="12347"/>
                  <a:pt x="18420" y="12345"/>
                  <a:pt x="18342" y="12345"/>
                </a:cubicBezTo>
                <a:cubicBezTo>
                  <a:pt x="17870" y="12345"/>
                  <a:pt x="17437" y="12419"/>
                  <a:pt x="16980" y="12419"/>
                </a:cubicBezTo>
                <a:cubicBezTo>
                  <a:pt x="16713" y="12407"/>
                  <a:pt x="16442" y="12391"/>
                  <a:pt x="16172" y="12391"/>
                </a:cubicBezTo>
                <a:cubicBezTo>
                  <a:pt x="15667" y="12391"/>
                  <a:pt x="15168" y="12446"/>
                  <a:pt x="14711" y="12686"/>
                </a:cubicBezTo>
                <a:cubicBezTo>
                  <a:pt x="14682" y="12695"/>
                  <a:pt x="14659" y="12699"/>
                  <a:pt x="14639" y="12699"/>
                </a:cubicBezTo>
                <a:cubicBezTo>
                  <a:pt x="14592" y="12699"/>
                  <a:pt x="14568" y="12676"/>
                  <a:pt x="14545" y="12652"/>
                </a:cubicBezTo>
                <a:cubicBezTo>
                  <a:pt x="14466" y="12521"/>
                  <a:pt x="14382" y="12482"/>
                  <a:pt x="14296" y="12482"/>
                </a:cubicBezTo>
                <a:cubicBezTo>
                  <a:pt x="14179" y="12482"/>
                  <a:pt x="14059" y="12555"/>
                  <a:pt x="13948" y="12555"/>
                </a:cubicBezTo>
                <a:cubicBezTo>
                  <a:pt x="13935" y="12555"/>
                  <a:pt x="13923" y="12554"/>
                  <a:pt x="13911" y="12552"/>
                </a:cubicBezTo>
                <a:cubicBezTo>
                  <a:pt x="13762" y="12515"/>
                  <a:pt x="13613" y="12503"/>
                  <a:pt x="13465" y="12503"/>
                </a:cubicBezTo>
                <a:cubicBezTo>
                  <a:pt x="13174" y="12503"/>
                  <a:pt x="12886" y="12550"/>
                  <a:pt x="12601" y="12550"/>
                </a:cubicBezTo>
                <a:cubicBezTo>
                  <a:pt x="12378" y="12550"/>
                  <a:pt x="12159" y="12521"/>
                  <a:pt x="11943" y="12419"/>
                </a:cubicBezTo>
                <a:cubicBezTo>
                  <a:pt x="11870" y="12391"/>
                  <a:pt x="11797" y="12381"/>
                  <a:pt x="11724" y="12381"/>
                </a:cubicBezTo>
                <a:cubicBezTo>
                  <a:pt x="11528" y="12381"/>
                  <a:pt x="11327" y="12452"/>
                  <a:pt x="11109" y="12452"/>
                </a:cubicBezTo>
                <a:cubicBezTo>
                  <a:pt x="10275" y="12419"/>
                  <a:pt x="9441" y="12319"/>
                  <a:pt x="8607" y="12319"/>
                </a:cubicBezTo>
                <a:cubicBezTo>
                  <a:pt x="8500" y="12319"/>
                  <a:pt x="8378" y="12313"/>
                  <a:pt x="8258" y="12313"/>
                </a:cubicBezTo>
                <a:cubicBezTo>
                  <a:pt x="8079" y="12313"/>
                  <a:pt x="7907" y="12325"/>
                  <a:pt x="7806" y="12385"/>
                </a:cubicBezTo>
                <a:cubicBezTo>
                  <a:pt x="7719" y="12444"/>
                  <a:pt x="7638" y="12465"/>
                  <a:pt x="7561" y="12465"/>
                </a:cubicBezTo>
                <a:cubicBezTo>
                  <a:pt x="7339" y="12465"/>
                  <a:pt x="7152" y="12284"/>
                  <a:pt x="6951" y="12284"/>
                </a:cubicBezTo>
                <a:cubicBezTo>
                  <a:pt x="6904" y="12284"/>
                  <a:pt x="6855" y="12294"/>
                  <a:pt x="6806" y="12319"/>
                </a:cubicBezTo>
                <a:cubicBezTo>
                  <a:pt x="6775" y="12210"/>
                  <a:pt x="6729" y="12181"/>
                  <a:pt x="6676" y="12181"/>
                </a:cubicBezTo>
                <a:cubicBezTo>
                  <a:pt x="6615" y="12181"/>
                  <a:pt x="6543" y="12219"/>
                  <a:pt x="6472" y="12219"/>
                </a:cubicBezTo>
                <a:cubicBezTo>
                  <a:pt x="6452" y="12216"/>
                  <a:pt x="6431" y="12216"/>
                  <a:pt x="6409" y="12216"/>
                </a:cubicBezTo>
                <a:cubicBezTo>
                  <a:pt x="6238" y="12216"/>
                  <a:pt x="6046" y="12275"/>
                  <a:pt x="5866" y="12275"/>
                </a:cubicBezTo>
                <a:cubicBezTo>
                  <a:pt x="5706" y="12275"/>
                  <a:pt x="5556" y="12228"/>
                  <a:pt x="5438" y="12052"/>
                </a:cubicBezTo>
                <a:cubicBezTo>
                  <a:pt x="5405" y="12018"/>
                  <a:pt x="5338" y="12018"/>
                  <a:pt x="5305" y="12018"/>
                </a:cubicBezTo>
                <a:cubicBezTo>
                  <a:pt x="5134" y="12082"/>
                  <a:pt x="4971" y="12109"/>
                  <a:pt x="4812" y="12109"/>
                </a:cubicBezTo>
                <a:cubicBezTo>
                  <a:pt x="4473" y="12109"/>
                  <a:pt x="4155" y="11988"/>
                  <a:pt x="3837" y="11852"/>
                </a:cubicBezTo>
                <a:cubicBezTo>
                  <a:pt x="3739" y="11803"/>
                  <a:pt x="3624" y="11772"/>
                  <a:pt x="3516" y="11772"/>
                </a:cubicBezTo>
                <a:cubicBezTo>
                  <a:pt x="3477" y="11772"/>
                  <a:pt x="3439" y="11776"/>
                  <a:pt x="3403" y="11785"/>
                </a:cubicBezTo>
                <a:cubicBezTo>
                  <a:pt x="3306" y="11805"/>
                  <a:pt x="3215" y="11815"/>
                  <a:pt x="3131" y="11815"/>
                </a:cubicBezTo>
                <a:cubicBezTo>
                  <a:pt x="2520" y="11815"/>
                  <a:pt x="2216" y="11324"/>
                  <a:pt x="1836" y="10884"/>
                </a:cubicBezTo>
                <a:cubicBezTo>
                  <a:pt x="1068" y="10050"/>
                  <a:pt x="1102" y="9016"/>
                  <a:pt x="902" y="8016"/>
                </a:cubicBezTo>
                <a:cubicBezTo>
                  <a:pt x="768" y="7182"/>
                  <a:pt x="935" y="6348"/>
                  <a:pt x="1035" y="5547"/>
                </a:cubicBezTo>
                <a:cubicBezTo>
                  <a:pt x="1102" y="5047"/>
                  <a:pt x="1135" y="4546"/>
                  <a:pt x="1268" y="4046"/>
                </a:cubicBezTo>
                <a:cubicBezTo>
                  <a:pt x="1502" y="3312"/>
                  <a:pt x="1936" y="2812"/>
                  <a:pt x="2603" y="2411"/>
                </a:cubicBezTo>
                <a:cubicBezTo>
                  <a:pt x="3503" y="1844"/>
                  <a:pt x="4471" y="1778"/>
                  <a:pt x="5471" y="1711"/>
                </a:cubicBezTo>
                <a:cubicBezTo>
                  <a:pt x="5805" y="1711"/>
                  <a:pt x="6239" y="1644"/>
                  <a:pt x="6606" y="1544"/>
                </a:cubicBezTo>
                <a:cubicBezTo>
                  <a:pt x="7406" y="1377"/>
                  <a:pt x="8240" y="1311"/>
                  <a:pt x="9074" y="1244"/>
                </a:cubicBezTo>
                <a:cubicBezTo>
                  <a:pt x="9441" y="1211"/>
                  <a:pt x="9825" y="1211"/>
                  <a:pt x="10204" y="1211"/>
                </a:cubicBezTo>
                <a:cubicBezTo>
                  <a:pt x="10583" y="1211"/>
                  <a:pt x="10959" y="1211"/>
                  <a:pt x="11309" y="1177"/>
                </a:cubicBezTo>
                <a:cubicBezTo>
                  <a:pt x="12343" y="1044"/>
                  <a:pt x="13377" y="1177"/>
                  <a:pt x="14378" y="1010"/>
                </a:cubicBezTo>
                <a:cubicBezTo>
                  <a:pt x="14523" y="990"/>
                  <a:pt x="14677" y="982"/>
                  <a:pt x="14836" y="982"/>
                </a:cubicBezTo>
                <a:cubicBezTo>
                  <a:pt x="15190" y="982"/>
                  <a:pt x="15567" y="1021"/>
                  <a:pt x="15912" y="1044"/>
                </a:cubicBezTo>
                <a:cubicBezTo>
                  <a:pt x="16635" y="1083"/>
                  <a:pt x="17370" y="1099"/>
                  <a:pt x="18102" y="1099"/>
                </a:cubicBezTo>
                <a:cubicBezTo>
                  <a:pt x="18620" y="1099"/>
                  <a:pt x="19137" y="1091"/>
                  <a:pt x="19648" y="1077"/>
                </a:cubicBezTo>
                <a:cubicBezTo>
                  <a:pt x="21083" y="1010"/>
                  <a:pt x="22517" y="977"/>
                  <a:pt x="23985" y="977"/>
                </a:cubicBezTo>
                <a:close/>
                <a:moveTo>
                  <a:pt x="24725" y="1"/>
                </a:moveTo>
                <a:cubicBezTo>
                  <a:pt x="24657" y="1"/>
                  <a:pt x="24588" y="3"/>
                  <a:pt x="24518" y="10"/>
                </a:cubicBezTo>
                <a:cubicBezTo>
                  <a:pt x="24235" y="43"/>
                  <a:pt x="23951" y="51"/>
                  <a:pt x="23668" y="51"/>
                </a:cubicBezTo>
                <a:cubicBezTo>
                  <a:pt x="23384" y="51"/>
                  <a:pt x="23101" y="43"/>
                  <a:pt x="22817" y="43"/>
                </a:cubicBezTo>
                <a:cubicBezTo>
                  <a:pt x="22484" y="60"/>
                  <a:pt x="22142" y="60"/>
                  <a:pt x="21800" y="60"/>
                </a:cubicBezTo>
                <a:cubicBezTo>
                  <a:pt x="21458" y="60"/>
                  <a:pt x="21116" y="60"/>
                  <a:pt x="20782" y="76"/>
                </a:cubicBezTo>
                <a:cubicBezTo>
                  <a:pt x="20273" y="103"/>
                  <a:pt x="19764" y="238"/>
                  <a:pt x="19272" y="238"/>
                </a:cubicBezTo>
                <a:cubicBezTo>
                  <a:pt x="19152" y="238"/>
                  <a:pt x="19033" y="230"/>
                  <a:pt x="18914" y="210"/>
                </a:cubicBezTo>
                <a:cubicBezTo>
                  <a:pt x="18474" y="150"/>
                  <a:pt x="18046" y="138"/>
                  <a:pt x="17622" y="138"/>
                </a:cubicBezTo>
                <a:cubicBezTo>
                  <a:pt x="17340" y="138"/>
                  <a:pt x="17060" y="143"/>
                  <a:pt x="16780" y="143"/>
                </a:cubicBezTo>
                <a:cubicBezTo>
                  <a:pt x="16401" y="143"/>
                  <a:pt x="16009" y="84"/>
                  <a:pt x="15621" y="84"/>
                </a:cubicBezTo>
                <a:cubicBezTo>
                  <a:pt x="15427" y="84"/>
                  <a:pt x="15234" y="99"/>
                  <a:pt x="15045" y="143"/>
                </a:cubicBezTo>
                <a:cubicBezTo>
                  <a:pt x="14903" y="168"/>
                  <a:pt x="14761" y="177"/>
                  <a:pt x="14620" y="177"/>
                </a:cubicBezTo>
                <a:cubicBezTo>
                  <a:pt x="14338" y="177"/>
                  <a:pt x="14057" y="143"/>
                  <a:pt x="13783" y="143"/>
                </a:cubicBezTo>
                <a:cubicBezTo>
                  <a:pt x="13646" y="143"/>
                  <a:pt x="13511" y="152"/>
                  <a:pt x="13377" y="177"/>
                </a:cubicBezTo>
                <a:cubicBezTo>
                  <a:pt x="12910" y="266"/>
                  <a:pt x="12399" y="325"/>
                  <a:pt x="11922" y="325"/>
                </a:cubicBezTo>
                <a:cubicBezTo>
                  <a:pt x="11683" y="325"/>
                  <a:pt x="11454" y="310"/>
                  <a:pt x="11242" y="277"/>
                </a:cubicBezTo>
                <a:cubicBezTo>
                  <a:pt x="11058" y="243"/>
                  <a:pt x="10877" y="229"/>
                  <a:pt x="10698" y="229"/>
                </a:cubicBezTo>
                <a:cubicBezTo>
                  <a:pt x="10081" y="229"/>
                  <a:pt x="9488" y="386"/>
                  <a:pt x="8882" y="386"/>
                </a:cubicBezTo>
                <a:cubicBezTo>
                  <a:pt x="8802" y="386"/>
                  <a:pt x="8721" y="383"/>
                  <a:pt x="8640" y="377"/>
                </a:cubicBezTo>
                <a:cubicBezTo>
                  <a:pt x="8509" y="363"/>
                  <a:pt x="8377" y="357"/>
                  <a:pt x="8245" y="357"/>
                </a:cubicBezTo>
                <a:cubicBezTo>
                  <a:pt x="7402" y="357"/>
                  <a:pt x="6541" y="609"/>
                  <a:pt x="5705" y="810"/>
                </a:cubicBezTo>
                <a:cubicBezTo>
                  <a:pt x="5004" y="1010"/>
                  <a:pt x="4304" y="844"/>
                  <a:pt x="3670" y="1044"/>
                </a:cubicBezTo>
                <a:cubicBezTo>
                  <a:pt x="3636" y="1042"/>
                  <a:pt x="3602" y="1041"/>
                  <a:pt x="3569" y="1041"/>
                </a:cubicBezTo>
                <a:cubicBezTo>
                  <a:pt x="2949" y="1041"/>
                  <a:pt x="2447" y="1326"/>
                  <a:pt x="2036" y="1611"/>
                </a:cubicBezTo>
                <a:cubicBezTo>
                  <a:pt x="1402" y="2011"/>
                  <a:pt x="735" y="2478"/>
                  <a:pt x="468" y="3279"/>
                </a:cubicBezTo>
                <a:cubicBezTo>
                  <a:pt x="268" y="3812"/>
                  <a:pt x="101" y="4380"/>
                  <a:pt x="68" y="4980"/>
                </a:cubicBezTo>
                <a:cubicBezTo>
                  <a:pt x="1" y="5580"/>
                  <a:pt x="134" y="6181"/>
                  <a:pt x="101" y="6781"/>
                </a:cubicBezTo>
                <a:cubicBezTo>
                  <a:pt x="68" y="7315"/>
                  <a:pt x="68" y="7915"/>
                  <a:pt x="168" y="8416"/>
                </a:cubicBezTo>
                <a:cubicBezTo>
                  <a:pt x="268" y="8849"/>
                  <a:pt x="334" y="9316"/>
                  <a:pt x="435" y="9750"/>
                </a:cubicBezTo>
                <a:cubicBezTo>
                  <a:pt x="635" y="10484"/>
                  <a:pt x="902" y="11151"/>
                  <a:pt x="1435" y="11685"/>
                </a:cubicBezTo>
                <a:cubicBezTo>
                  <a:pt x="2069" y="12319"/>
                  <a:pt x="2870" y="12719"/>
                  <a:pt x="3770" y="12819"/>
                </a:cubicBezTo>
                <a:cubicBezTo>
                  <a:pt x="4804" y="12919"/>
                  <a:pt x="5872" y="13052"/>
                  <a:pt x="6906" y="13153"/>
                </a:cubicBezTo>
                <a:cubicBezTo>
                  <a:pt x="7907" y="13286"/>
                  <a:pt x="8907" y="13219"/>
                  <a:pt x="9875" y="13386"/>
                </a:cubicBezTo>
                <a:cubicBezTo>
                  <a:pt x="10108" y="13419"/>
                  <a:pt x="10342" y="13453"/>
                  <a:pt x="10575" y="13453"/>
                </a:cubicBezTo>
                <a:cubicBezTo>
                  <a:pt x="10909" y="13464"/>
                  <a:pt x="11239" y="13464"/>
                  <a:pt x="11567" y="13464"/>
                </a:cubicBezTo>
                <a:cubicBezTo>
                  <a:pt x="12224" y="13464"/>
                  <a:pt x="12877" y="13464"/>
                  <a:pt x="13544" y="13553"/>
                </a:cubicBezTo>
                <a:cubicBezTo>
                  <a:pt x="13644" y="13553"/>
                  <a:pt x="13811" y="13553"/>
                  <a:pt x="13877" y="13419"/>
                </a:cubicBezTo>
                <a:cubicBezTo>
                  <a:pt x="13924" y="13373"/>
                  <a:pt x="13987" y="13310"/>
                  <a:pt x="14032" y="13310"/>
                </a:cubicBezTo>
                <a:cubicBezTo>
                  <a:pt x="14051" y="13310"/>
                  <a:pt x="14067" y="13322"/>
                  <a:pt x="14078" y="13353"/>
                </a:cubicBezTo>
                <a:cubicBezTo>
                  <a:pt x="14166" y="13514"/>
                  <a:pt x="14280" y="13559"/>
                  <a:pt x="14402" y="13559"/>
                </a:cubicBezTo>
                <a:cubicBezTo>
                  <a:pt x="14558" y="13559"/>
                  <a:pt x="14729" y="13486"/>
                  <a:pt x="14878" y="13486"/>
                </a:cubicBezTo>
                <a:cubicBezTo>
                  <a:pt x="14933" y="13495"/>
                  <a:pt x="14988" y="13502"/>
                  <a:pt x="15041" y="13502"/>
                </a:cubicBezTo>
                <a:cubicBezTo>
                  <a:pt x="15181" y="13502"/>
                  <a:pt x="15306" y="13455"/>
                  <a:pt x="15379" y="13286"/>
                </a:cubicBezTo>
                <a:cubicBezTo>
                  <a:pt x="15544" y="13424"/>
                  <a:pt x="15716" y="13471"/>
                  <a:pt x="15889" y="13471"/>
                </a:cubicBezTo>
                <a:cubicBezTo>
                  <a:pt x="16133" y="13471"/>
                  <a:pt x="16378" y="13378"/>
                  <a:pt x="16613" y="13319"/>
                </a:cubicBezTo>
                <a:cubicBezTo>
                  <a:pt x="16646" y="13319"/>
                  <a:pt x="16713" y="13286"/>
                  <a:pt x="16746" y="13286"/>
                </a:cubicBezTo>
                <a:cubicBezTo>
                  <a:pt x="16910" y="13400"/>
                  <a:pt x="17074" y="13432"/>
                  <a:pt x="17239" y="13432"/>
                </a:cubicBezTo>
                <a:cubicBezTo>
                  <a:pt x="17456" y="13432"/>
                  <a:pt x="17674" y="13375"/>
                  <a:pt x="17892" y="13375"/>
                </a:cubicBezTo>
                <a:cubicBezTo>
                  <a:pt x="17944" y="13375"/>
                  <a:pt x="17995" y="13378"/>
                  <a:pt x="18047" y="13386"/>
                </a:cubicBezTo>
                <a:cubicBezTo>
                  <a:pt x="18141" y="13398"/>
                  <a:pt x="18234" y="13403"/>
                  <a:pt x="18327" y="13403"/>
                </a:cubicBezTo>
                <a:cubicBezTo>
                  <a:pt x="18902" y="13403"/>
                  <a:pt x="19464" y="13202"/>
                  <a:pt x="20058" y="13202"/>
                </a:cubicBezTo>
                <a:cubicBezTo>
                  <a:pt x="20154" y="13202"/>
                  <a:pt x="20251" y="13207"/>
                  <a:pt x="20349" y="13219"/>
                </a:cubicBezTo>
                <a:cubicBezTo>
                  <a:pt x="20412" y="13226"/>
                  <a:pt x="20479" y="13228"/>
                  <a:pt x="20546" y="13228"/>
                </a:cubicBezTo>
                <a:cubicBezTo>
                  <a:pt x="20833" y="13228"/>
                  <a:pt x="21146" y="13180"/>
                  <a:pt x="21416" y="13153"/>
                </a:cubicBezTo>
                <a:cubicBezTo>
                  <a:pt x="22150" y="13086"/>
                  <a:pt x="22884" y="13019"/>
                  <a:pt x="23618" y="12952"/>
                </a:cubicBezTo>
                <a:cubicBezTo>
                  <a:pt x="24118" y="12886"/>
                  <a:pt x="24618" y="12752"/>
                  <a:pt x="25119" y="12752"/>
                </a:cubicBezTo>
                <a:cubicBezTo>
                  <a:pt x="25203" y="12757"/>
                  <a:pt x="25286" y="12759"/>
                  <a:pt x="25370" y="12759"/>
                </a:cubicBezTo>
                <a:cubicBezTo>
                  <a:pt x="25887" y="12759"/>
                  <a:pt x="26404" y="12681"/>
                  <a:pt x="26920" y="12652"/>
                </a:cubicBezTo>
                <a:cubicBezTo>
                  <a:pt x="27387" y="12619"/>
                  <a:pt x="27954" y="12585"/>
                  <a:pt x="28254" y="12319"/>
                </a:cubicBezTo>
                <a:cubicBezTo>
                  <a:pt x="28621" y="11952"/>
                  <a:pt x="29122" y="11818"/>
                  <a:pt x="29489" y="11485"/>
                </a:cubicBezTo>
                <a:cubicBezTo>
                  <a:pt x="29856" y="11151"/>
                  <a:pt x="30089" y="10751"/>
                  <a:pt x="30356" y="10351"/>
                </a:cubicBezTo>
                <a:cubicBezTo>
                  <a:pt x="30689" y="9850"/>
                  <a:pt x="30456" y="9150"/>
                  <a:pt x="30756" y="8549"/>
                </a:cubicBezTo>
                <a:cubicBezTo>
                  <a:pt x="30823" y="8416"/>
                  <a:pt x="30890" y="8049"/>
                  <a:pt x="30890" y="7782"/>
                </a:cubicBezTo>
                <a:cubicBezTo>
                  <a:pt x="30923" y="7315"/>
                  <a:pt x="30689" y="6848"/>
                  <a:pt x="30790" y="6381"/>
                </a:cubicBezTo>
                <a:cubicBezTo>
                  <a:pt x="30956" y="5580"/>
                  <a:pt x="30890" y="4780"/>
                  <a:pt x="30723" y="4013"/>
                </a:cubicBezTo>
                <a:cubicBezTo>
                  <a:pt x="30556" y="3345"/>
                  <a:pt x="30423" y="2712"/>
                  <a:pt x="29989" y="2178"/>
                </a:cubicBezTo>
                <a:cubicBezTo>
                  <a:pt x="29922" y="2078"/>
                  <a:pt x="29856" y="1978"/>
                  <a:pt x="29822" y="1878"/>
                </a:cubicBezTo>
                <a:cubicBezTo>
                  <a:pt x="29655" y="1111"/>
                  <a:pt x="29022" y="677"/>
                  <a:pt x="28421" y="510"/>
                </a:cubicBezTo>
                <a:cubicBezTo>
                  <a:pt x="27521" y="210"/>
                  <a:pt x="26520" y="110"/>
                  <a:pt x="25552" y="76"/>
                </a:cubicBezTo>
                <a:cubicBezTo>
                  <a:pt x="25283" y="50"/>
                  <a:pt x="25013" y="1"/>
                  <a:pt x="2472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4033440" y="3354850"/>
            <a:ext cx="1183116" cy="34200"/>
          </a:xfrm>
          <a:custGeom>
            <a:avLst/>
            <a:gdLst/>
            <a:ahLst/>
            <a:cxnLst/>
            <a:rect l="l" t="t" r="r" b="b"/>
            <a:pathLst>
              <a:path w="43565" h="1368" extrusionOk="0">
                <a:moveTo>
                  <a:pt x="26810" y="1"/>
                </a:moveTo>
                <a:cubicBezTo>
                  <a:pt x="26605" y="1"/>
                  <a:pt x="26397" y="8"/>
                  <a:pt x="26186" y="30"/>
                </a:cubicBezTo>
                <a:cubicBezTo>
                  <a:pt x="25882" y="56"/>
                  <a:pt x="25559" y="119"/>
                  <a:pt x="25231" y="119"/>
                </a:cubicBezTo>
                <a:cubicBezTo>
                  <a:pt x="25127" y="119"/>
                  <a:pt x="25023" y="113"/>
                  <a:pt x="24918" y="97"/>
                </a:cubicBezTo>
                <a:cubicBezTo>
                  <a:pt x="24617" y="58"/>
                  <a:pt x="24311" y="44"/>
                  <a:pt x="24004" y="44"/>
                </a:cubicBezTo>
                <a:cubicBezTo>
                  <a:pt x="23528" y="44"/>
                  <a:pt x="23049" y="77"/>
                  <a:pt x="22583" y="97"/>
                </a:cubicBezTo>
                <a:cubicBezTo>
                  <a:pt x="22133" y="130"/>
                  <a:pt x="21674" y="130"/>
                  <a:pt x="21216" y="130"/>
                </a:cubicBezTo>
                <a:cubicBezTo>
                  <a:pt x="20757" y="130"/>
                  <a:pt x="20298" y="130"/>
                  <a:pt x="19848" y="164"/>
                </a:cubicBezTo>
                <a:cubicBezTo>
                  <a:pt x="19181" y="230"/>
                  <a:pt x="18480" y="197"/>
                  <a:pt x="17780" y="230"/>
                </a:cubicBezTo>
                <a:cubicBezTo>
                  <a:pt x="17113" y="264"/>
                  <a:pt x="16446" y="230"/>
                  <a:pt x="15812" y="297"/>
                </a:cubicBezTo>
                <a:cubicBezTo>
                  <a:pt x="15578" y="322"/>
                  <a:pt x="15344" y="328"/>
                  <a:pt x="15109" y="328"/>
                </a:cubicBezTo>
                <a:cubicBezTo>
                  <a:pt x="14853" y="328"/>
                  <a:pt x="14597" y="321"/>
                  <a:pt x="14341" y="321"/>
                </a:cubicBezTo>
                <a:cubicBezTo>
                  <a:pt x="14198" y="321"/>
                  <a:pt x="14054" y="323"/>
                  <a:pt x="13910" y="331"/>
                </a:cubicBezTo>
                <a:cubicBezTo>
                  <a:pt x="13263" y="357"/>
                  <a:pt x="12637" y="406"/>
                  <a:pt x="11998" y="406"/>
                </a:cubicBezTo>
                <a:cubicBezTo>
                  <a:pt x="11847" y="406"/>
                  <a:pt x="11695" y="404"/>
                  <a:pt x="11542" y="397"/>
                </a:cubicBezTo>
                <a:cubicBezTo>
                  <a:pt x="11433" y="393"/>
                  <a:pt x="11324" y="392"/>
                  <a:pt x="11216" y="392"/>
                </a:cubicBezTo>
                <a:cubicBezTo>
                  <a:pt x="10472" y="392"/>
                  <a:pt x="9743" y="469"/>
                  <a:pt x="8999" y="469"/>
                </a:cubicBezTo>
                <a:cubicBezTo>
                  <a:pt x="8891" y="469"/>
                  <a:pt x="8782" y="468"/>
                  <a:pt x="8673" y="464"/>
                </a:cubicBezTo>
                <a:cubicBezTo>
                  <a:pt x="8256" y="464"/>
                  <a:pt x="7816" y="580"/>
                  <a:pt x="7411" y="580"/>
                </a:cubicBezTo>
                <a:cubicBezTo>
                  <a:pt x="7330" y="580"/>
                  <a:pt x="7250" y="575"/>
                  <a:pt x="7172" y="564"/>
                </a:cubicBezTo>
                <a:cubicBezTo>
                  <a:pt x="6869" y="506"/>
                  <a:pt x="6566" y="492"/>
                  <a:pt x="6265" y="492"/>
                </a:cubicBezTo>
                <a:cubicBezTo>
                  <a:pt x="5983" y="492"/>
                  <a:pt x="5703" y="505"/>
                  <a:pt x="5428" y="505"/>
                </a:cubicBezTo>
                <a:cubicBezTo>
                  <a:pt x="5319" y="505"/>
                  <a:pt x="5211" y="503"/>
                  <a:pt x="5104" y="497"/>
                </a:cubicBezTo>
                <a:cubicBezTo>
                  <a:pt x="3903" y="464"/>
                  <a:pt x="2736" y="464"/>
                  <a:pt x="1535" y="464"/>
                </a:cubicBezTo>
                <a:cubicBezTo>
                  <a:pt x="1411" y="454"/>
                  <a:pt x="1281" y="447"/>
                  <a:pt x="1148" y="447"/>
                </a:cubicBezTo>
                <a:cubicBezTo>
                  <a:pt x="849" y="447"/>
                  <a:pt x="534" y="482"/>
                  <a:pt x="234" y="597"/>
                </a:cubicBezTo>
                <a:cubicBezTo>
                  <a:pt x="101" y="664"/>
                  <a:pt x="67" y="731"/>
                  <a:pt x="34" y="864"/>
                </a:cubicBezTo>
                <a:cubicBezTo>
                  <a:pt x="1" y="998"/>
                  <a:pt x="167" y="998"/>
                  <a:pt x="234" y="1064"/>
                </a:cubicBezTo>
                <a:cubicBezTo>
                  <a:pt x="350" y="1167"/>
                  <a:pt x="471" y="1196"/>
                  <a:pt x="594" y="1196"/>
                </a:cubicBezTo>
                <a:cubicBezTo>
                  <a:pt x="748" y="1196"/>
                  <a:pt x="906" y="1152"/>
                  <a:pt x="1066" y="1152"/>
                </a:cubicBezTo>
                <a:cubicBezTo>
                  <a:pt x="1111" y="1152"/>
                  <a:pt x="1156" y="1155"/>
                  <a:pt x="1201" y="1164"/>
                </a:cubicBezTo>
                <a:cubicBezTo>
                  <a:pt x="1768" y="1265"/>
                  <a:pt x="2336" y="1298"/>
                  <a:pt x="2903" y="1298"/>
                </a:cubicBezTo>
                <a:cubicBezTo>
                  <a:pt x="3536" y="1298"/>
                  <a:pt x="4170" y="1331"/>
                  <a:pt x="4771" y="1331"/>
                </a:cubicBezTo>
                <a:cubicBezTo>
                  <a:pt x="4887" y="1331"/>
                  <a:pt x="5004" y="1340"/>
                  <a:pt x="5121" y="1340"/>
                </a:cubicBezTo>
                <a:cubicBezTo>
                  <a:pt x="5238" y="1340"/>
                  <a:pt x="5354" y="1331"/>
                  <a:pt x="5471" y="1298"/>
                </a:cubicBezTo>
                <a:cubicBezTo>
                  <a:pt x="5503" y="1291"/>
                  <a:pt x="5535" y="1288"/>
                  <a:pt x="5567" y="1288"/>
                </a:cubicBezTo>
                <a:cubicBezTo>
                  <a:pt x="5735" y="1288"/>
                  <a:pt x="5911" y="1367"/>
                  <a:pt x="6083" y="1367"/>
                </a:cubicBezTo>
                <a:cubicBezTo>
                  <a:pt x="6193" y="1367"/>
                  <a:pt x="6301" y="1335"/>
                  <a:pt x="6405" y="1231"/>
                </a:cubicBezTo>
                <a:cubicBezTo>
                  <a:pt x="6535" y="1300"/>
                  <a:pt x="6669" y="1322"/>
                  <a:pt x="6805" y="1322"/>
                </a:cubicBezTo>
                <a:cubicBezTo>
                  <a:pt x="7046" y="1322"/>
                  <a:pt x="7294" y="1254"/>
                  <a:pt x="7536" y="1254"/>
                </a:cubicBezTo>
                <a:cubicBezTo>
                  <a:pt x="7685" y="1254"/>
                  <a:pt x="7831" y="1280"/>
                  <a:pt x="7973" y="1365"/>
                </a:cubicBezTo>
                <a:cubicBezTo>
                  <a:pt x="8187" y="1233"/>
                  <a:pt x="8411" y="1196"/>
                  <a:pt x="8638" y="1196"/>
                </a:cubicBezTo>
                <a:cubicBezTo>
                  <a:pt x="8939" y="1196"/>
                  <a:pt x="9247" y="1262"/>
                  <a:pt x="9552" y="1262"/>
                </a:cubicBezTo>
                <a:cubicBezTo>
                  <a:pt x="9660" y="1262"/>
                  <a:pt x="9768" y="1254"/>
                  <a:pt x="9874" y="1231"/>
                </a:cubicBezTo>
                <a:cubicBezTo>
                  <a:pt x="10153" y="1185"/>
                  <a:pt x="10453" y="1160"/>
                  <a:pt x="10758" y="1160"/>
                </a:cubicBezTo>
                <a:cubicBezTo>
                  <a:pt x="11111" y="1160"/>
                  <a:pt x="11469" y="1193"/>
                  <a:pt x="11809" y="1265"/>
                </a:cubicBezTo>
                <a:cubicBezTo>
                  <a:pt x="11829" y="1267"/>
                  <a:pt x="11849" y="1268"/>
                  <a:pt x="11867" y="1268"/>
                </a:cubicBezTo>
                <a:cubicBezTo>
                  <a:pt x="12093" y="1268"/>
                  <a:pt x="12224" y="1119"/>
                  <a:pt x="12436" y="1119"/>
                </a:cubicBezTo>
                <a:cubicBezTo>
                  <a:pt x="12470" y="1119"/>
                  <a:pt x="12505" y="1123"/>
                  <a:pt x="12543" y="1131"/>
                </a:cubicBezTo>
                <a:cubicBezTo>
                  <a:pt x="12719" y="1162"/>
                  <a:pt x="12899" y="1171"/>
                  <a:pt x="13080" y="1171"/>
                </a:cubicBezTo>
                <a:cubicBezTo>
                  <a:pt x="13299" y="1171"/>
                  <a:pt x="13521" y="1158"/>
                  <a:pt x="13741" y="1158"/>
                </a:cubicBezTo>
                <a:cubicBezTo>
                  <a:pt x="13921" y="1158"/>
                  <a:pt x="14101" y="1167"/>
                  <a:pt x="14277" y="1198"/>
                </a:cubicBezTo>
                <a:cubicBezTo>
                  <a:pt x="14307" y="1208"/>
                  <a:pt x="14336" y="1212"/>
                  <a:pt x="14365" y="1212"/>
                </a:cubicBezTo>
                <a:cubicBezTo>
                  <a:pt x="14436" y="1212"/>
                  <a:pt x="14507" y="1188"/>
                  <a:pt x="14578" y="1164"/>
                </a:cubicBezTo>
                <a:cubicBezTo>
                  <a:pt x="15022" y="1075"/>
                  <a:pt x="15497" y="1075"/>
                  <a:pt x="15961" y="1075"/>
                </a:cubicBezTo>
                <a:cubicBezTo>
                  <a:pt x="16194" y="1075"/>
                  <a:pt x="16423" y="1075"/>
                  <a:pt x="16646" y="1064"/>
                </a:cubicBezTo>
                <a:cubicBezTo>
                  <a:pt x="16879" y="1042"/>
                  <a:pt x="17113" y="1035"/>
                  <a:pt x="17345" y="1035"/>
                </a:cubicBezTo>
                <a:cubicBezTo>
                  <a:pt x="17810" y="1035"/>
                  <a:pt x="18269" y="1064"/>
                  <a:pt x="18714" y="1064"/>
                </a:cubicBezTo>
                <a:cubicBezTo>
                  <a:pt x="19550" y="1037"/>
                  <a:pt x="20409" y="989"/>
                  <a:pt x="21254" y="989"/>
                </a:cubicBezTo>
                <a:cubicBezTo>
                  <a:pt x="21453" y="989"/>
                  <a:pt x="21652" y="991"/>
                  <a:pt x="21849" y="998"/>
                </a:cubicBezTo>
                <a:cubicBezTo>
                  <a:pt x="22330" y="998"/>
                  <a:pt x="22798" y="962"/>
                  <a:pt x="23269" y="962"/>
                </a:cubicBezTo>
                <a:cubicBezTo>
                  <a:pt x="23583" y="962"/>
                  <a:pt x="23898" y="978"/>
                  <a:pt x="24218" y="1031"/>
                </a:cubicBezTo>
                <a:cubicBezTo>
                  <a:pt x="24236" y="1033"/>
                  <a:pt x="24253" y="1034"/>
                  <a:pt x="24270" y="1034"/>
                </a:cubicBezTo>
                <a:cubicBezTo>
                  <a:pt x="24513" y="1034"/>
                  <a:pt x="24712" y="853"/>
                  <a:pt x="24907" y="853"/>
                </a:cubicBezTo>
                <a:cubicBezTo>
                  <a:pt x="24933" y="853"/>
                  <a:pt x="24959" y="857"/>
                  <a:pt x="24985" y="864"/>
                </a:cubicBezTo>
                <a:cubicBezTo>
                  <a:pt x="25151" y="899"/>
                  <a:pt x="25314" y="911"/>
                  <a:pt x="25476" y="911"/>
                </a:cubicBezTo>
                <a:cubicBezTo>
                  <a:pt x="25840" y="911"/>
                  <a:pt x="26195" y="850"/>
                  <a:pt x="26549" y="850"/>
                </a:cubicBezTo>
                <a:cubicBezTo>
                  <a:pt x="26639" y="850"/>
                  <a:pt x="26729" y="854"/>
                  <a:pt x="26820" y="864"/>
                </a:cubicBezTo>
                <a:cubicBezTo>
                  <a:pt x="26888" y="868"/>
                  <a:pt x="26957" y="870"/>
                  <a:pt x="27026" y="870"/>
                </a:cubicBezTo>
                <a:cubicBezTo>
                  <a:pt x="27434" y="870"/>
                  <a:pt x="27843" y="812"/>
                  <a:pt x="28251" y="812"/>
                </a:cubicBezTo>
                <a:cubicBezTo>
                  <a:pt x="28374" y="812"/>
                  <a:pt x="28498" y="817"/>
                  <a:pt x="28621" y="831"/>
                </a:cubicBezTo>
                <a:cubicBezTo>
                  <a:pt x="28818" y="856"/>
                  <a:pt x="29011" y="862"/>
                  <a:pt x="29202" y="862"/>
                </a:cubicBezTo>
                <a:cubicBezTo>
                  <a:pt x="29411" y="862"/>
                  <a:pt x="29619" y="854"/>
                  <a:pt x="29830" y="854"/>
                </a:cubicBezTo>
                <a:cubicBezTo>
                  <a:pt x="29949" y="854"/>
                  <a:pt x="30068" y="857"/>
                  <a:pt x="30189" y="864"/>
                </a:cubicBezTo>
                <a:lnTo>
                  <a:pt x="31590" y="864"/>
                </a:lnTo>
                <a:cubicBezTo>
                  <a:pt x="32043" y="864"/>
                  <a:pt x="32540" y="907"/>
                  <a:pt x="33028" y="907"/>
                </a:cubicBezTo>
                <a:cubicBezTo>
                  <a:pt x="33150" y="907"/>
                  <a:pt x="33271" y="904"/>
                  <a:pt x="33391" y="898"/>
                </a:cubicBezTo>
                <a:cubicBezTo>
                  <a:pt x="34058" y="898"/>
                  <a:pt x="34725" y="898"/>
                  <a:pt x="35426" y="831"/>
                </a:cubicBezTo>
                <a:cubicBezTo>
                  <a:pt x="35493" y="826"/>
                  <a:pt x="35560" y="824"/>
                  <a:pt x="35628" y="824"/>
                </a:cubicBezTo>
                <a:cubicBezTo>
                  <a:pt x="36036" y="824"/>
                  <a:pt x="36465" y="898"/>
                  <a:pt x="36894" y="898"/>
                </a:cubicBezTo>
                <a:cubicBezTo>
                  <a:pt x="37661" y="964"/>
                  <a:pt x="38461" y="964"/>
                  <a:pt x="39229" y="1031"/>
                </a:cubicBezTo>
                <a:cubicBezTo>
                  <a:pt x="39996" y="1131"/>
                  <a:pt x="40796" y="1098"/>
                  <a:pt x="41564" y="1231"/>
                </a:cubicBezTo>
                <a:cubicBezTo>
                  <a:pt x="41849" y="1270"/>
                  <a:pt x="42129" y="1314"/>
                  <a:pt x="42398" y="1314"/>
                </a:cubicBezTo>
                <a:cubicBezTo>
                  <a:pt x="42822" y="1314"/>
                  <a:pt x="43218" y="1205"/>
                  <a:pt x="43565" y="798"/>
                </a:cubicBezTo>
                <a:cubicBezTo>
                  <a:pt x="43265" y="798"/>
                  <a:pt x="43231" y="564"/>
                  <a:pt x="42965" y="531"/>
                </a:cubicBezTo>
                <a:cubicBezTo>
                  <a:pt x="42297" y="464"/>
                  <a:pt x="41597" y="364"/>
                  <a:pt x="40930" y="297"/>
                </a:cubicBezTo>
                <a:cubicBezTo>
                  <a:pt x="40062" y="230"/>
                  <a:pt x="39162" y="164"/>
                  <a:pt x="38295" y="97"/>
                </a:cubicBezTo>
                <a:cubicBezTo>
                  <a:pt x="37512" y="70"/>
                  <a:pt x="36729" y="21"/>
                  <a:pt x="35947" y="21"/>
                </a:cubicBezTo>
                <a:cubicBezTo>
                  <a:pt x="35762" y="21"/>
                  <a:pt x="35577" y="24"/>
                  <a:pt x="35392" y="30"/>
                </a:cubicBezTo>
                <a:lnTo>
                  <a:pt x="32891" y="30"/>
                </a:lnTo>
                <a:cubicBezTo>
                  <a:pt x="31823" y="30"/>
                  <a:pt x="30741" y="15"/>
                  <a:pt x="29654" y="15"/>
                </a:cubicBezTo>
                <a:cubicBezTo>
                  <a:pt x="29110" y="15"/>
                  <a:pt x="28565" y="19"/>
                  <a:pt x="28021" y="30"/>
                </a:cubicBezTo>
                <a:cubicBezTo>
                  <a:pt x="27620" y="30"/>
                  <a:pt x="27220" y="1"/>
                  <a:pt x="2681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6741226" y="3534038"/>
            <a:ext cx="923138" cy="35625"/>
          </a:xfrm>
          <a:custGeom>
            <a:avLst/>
            <a:gdLst/>
            <a:ahLst/>
            <a:cxnLst/>
            <a:rect l="l" t="t" r="r" b="b"/>
            <a:pathLst>
              <a:path w="33992" h="1425" extrusionOk="0">
                <a:moveTo>
                  <a:pt x="26894" y="1"/>
                </a:moveTo>
                <a:cubicBezTo>
                  <a:pt x="26814" y="1"/>
                  <a:pt x="26734" y="3"/>
                  <a:pt x="26653" y="8"/>
                </a:cubicBezTo>
                <a:cubicBezTo>
                  <a:pt x="26123" y="31"/>
                  <a:pt x="25610" y="70"/>
                  <a:pt x="25080" y="70"/>
                </a:cubicBezTo>
                <a:cubicBezTo>
                  <a:pt x="24841" y="70"/>
                  <a:pt x="24599" y="62"/>
                  <a:pt x="24351" y="41"/>
                </a:cubicBezTo>
                <a:cubicBezTo>
                  <a:pt x="24278" y="34"/>
                  <a:pt x="24202" y="32"/>
                  <a:pt x="24124" y="32"/>
                </a:cubicBezTo>
                <a:cubicBezTo>
                  <a:pt x="23812" y="32"/>
                  <a:pt x="23470" y="74"/>
                  <a:pt x="23150" y="74"/>
                </a:cubicBezTo>
                <a:cubicBezTo>
                  <a:pt x="22283" y="108"/>
                  <a:pt x="21382" y="175"/>
                  <a:pt x="20515" y="175"/>
                </a:cubicBezTo>
                <a:cubicBezTo>
                  <a:pt x="20311" y="168"/>
                  <a:pt x="20109" y="165"/>
                  <a:pt x="19907" y="165"/>
                </a:cubicBezTo>
                <a:cubicBezTo>
                  <a:pt x="19051" y="165"/>
                  <a:pt x="18210" y="214"/>
                  <a:pt x="17346" y="241"/>
                </a:cubicBezTo>
                <a:cubicBezTo>
                  <a:pt x="16712" y="241"/>
                  <a:pt x="16112" y="308"/>
                  <a:pt x="15478" y="308"/>
                </a:cubicBezTo>
                <a:cubicBezTo>
                  <a:pt x="14511" y="341"/>
                  <a:pt x="13510" y="375"/>
                  <a:pt x="12543" y="408"/>
                </a:cubicBezTo>
                <a:cubicBezTo>
                  <a:pt x="11909" y="441"/>
                  <a:pt x="11275" y="475"/>
                  <a:pt x="10641" y="475"/>
                </a:cubicBezTo>
                <a:cubicBezTo>
                  <a:pt x="10529" y="470"/>
                  <a:pt x="10417" y="468"/>
                  <a:pt x="10306" y="468"/>
                </a:cubicBezTo>
                <a:cubicBezTo>
                  <a:pt x="9770" y="468"/>
                  <a:pt x="9245" y="515"/>
                  <a:pt x="8708" y="515"/>
                </a:cubicBezTo>
                <a:cubicBezTo>
                  <a:pt x="8597" y="515"/>
                  <a:pt x="8485" y="513"/>
                  <a:pt x="8373" y="508"/>
                </a:cubicBezTo>
                <a:cubicBezTo>
                  <a:pt x="7939" y="508"/>
                  <a:pt x="7506" y="575"/>
                  <a:pt x="7072" y="575"/>
                </a:cubicBezTo>
                <a:cubicBezTo>
                  <a:pt x="6472" y="608"/>
                  <a:pt x="5905" y="642"/>
                  <a:pt x="5338" y="642"/>
                </a:cubicBezTo>
                <a:cubicBezTo>
                  <a:pt x="4937" y="665"/>
                  <a:pt x="4536" y="689"/>
                  <a:pt x="4146" y="689"/>
                </a:cubicBezTo>
                <a:cubicBezTo>
                  <a:pt x="3985" y="689"/>
                  <a:pt x="3826" y="685"/>
                  <a:pt x="3670" y="675"/>
                </a:cubicBezTo>
                <a:cubicBezTo>
                  <a:pt x="3591" y="672"/>
                  <a:pt x="3512" y="670"/>
                  <a:pt x="3433" y="670"/>
                </a:cubicBezTo>
                <a:cubicBezTo>
                  <a:pt x="2924" y="670"/>
                  <a:pt x="2414" y="727"/>
                  <a:pt x="1905" y="727"/>
                </a:cubicBezTo>
                <a:cubicBezTo>
                  <a:pt x="1659" y="727"/>
                  <a:pt x="1413" y="714"/>
                  <a:pt x="1168" y="675"/>
                </a:cubicBezTo>
                <a:cubicBezTo>
                  <a:pt x="1120" y="665"/>
                  <a:pt x="1074" y="661"/>
                  <a:pt x="1029" y="661"/>
                </a:cubicBezTo>
                <a:cubicBezTo>
                  <a:pt x="789" y="661"/>
                  <a:pt x="592" y="779"/>
                  <a:pt x="344" y="779"/>
                </a:cubicBezTo>
                <a:cubicBezTo>
                  <a:pt x="319" y="779"/>
                  <a:pt x="293" y="778"/>
                  <a:pt x="267" y="775"/>
                </a:cubicBezTo>
                <a:cubicBezTo>
                  <a:pt x="100" y="775"/>
                  <a:pt x="0" y="908"/>
                  <a:pt x="134" y="1042"/>
                </a:cubicBezTo>
                <a:cubicBezTo>
                  <a:pt x="334" y="1209"/>
                  <a:pt x="534" y="1409"/>
                  <a:pt x="934" y="1409"/>
                </a:cubicBezTo>
                <a:lnTo>
                  <a:pt x="2102" y="1409"/>
                </a:lnTo>
                <a:cubicBezTo>
                  <a:pt x="2337" y="1420"/>
                  <a:pt x="2572" y="1425"/>
                  <a:pt x="2807" y="1425"/>
                </a:cubicBezTo>
                <a:cubicBezTo>
                  <a:pt x="3583" y="1425"/>
                  <a:pt x="4361" y="1376"/>
                  <a:pt x="5148" y="1376"/>
                </a:cubicBezTo>
                <a:cubicBezTo>
                  <a:pt x="5476" y="1376"/>
                  <a:pt x="5806" y="1384"/>
                  <a:pt x="6138" y="1409"/>
                </a:cubicBezTo>
                <a:cubicBezTo>
                  <a:pt x="6227" y="1413"/>
                  <a:pt x="6315" y="1415"/>
                  <a:pt x="6404" y="1415"/>
                </a:cubicBezTo>
                <a:cubicBezTo>
                  <a:pt x="6949" y="1415"/>
                  <a:pt x="7494" y="1337"/>
                  <a:pt x="8039" y="1309"/>
                </a:cubicBezTo>
                <a:cubicBezTo>
                  <a:pt x="8333" y="1309"/>
                  <a:pt x="8669" y="1223"/>
                  <a:pt x="8929" y="1223"/>
                </a:cubicBezTo>
                <a:cubicBezTo>
                  <a:pt x="8993" y="1223"/>
                  <a:pt x="9054" y="1229"/>
                  <a:pt x="9107" y="1242"/>
                </a:cubicBezTo>
                <a:cubicBezTo>
                  <a:pt x="9309" y="1297"/>
                  <a:pt x="9521" y="1322"/>
                  <a:pt x="9715" y="1322"/>
                </a:cubicBezTo>
                <a:cubicBezTo>
                  <a:pt x="9874" y="1322"/>
                  <a:pt x="10021" y="1305"/>
                  <a:pt x="10141" y="1275"/>
                </a:cubicBezTo>
                <a:cubicBezTo>
                  <a:pt x="10470" y="1193"/>
                  <a:pt x="10804" y="1173"/>
                  <a:pt x="11140" y="1173"/>
                </a:cubicBezTo>
                <a:cubicBezTo>
                  <a:pt x="11467" y="1173"/>
                  <a:pt x="11795" y="1192"/>
                  <a:pt x="12120" y="1192"/>
                </a:cubicBezTo>
                <a:cubicBezTo>
                  <a:pt x="12273" y="1192"/>
                  <a:pt x="12425" y="1188"/>
                  <a:pt x="12576" y="1175"/>
                </a:cubicBezTo>
                <a:cubicBezTo>
                  <a:pt x="13010" y="1125"/>
                  <a:pt x="13460" y="1117"/>
                  <a:pt x="13914" y="1117"/>
                </a:cubicBezTo>
                <a:cubicBezTo>
                  <a:pt x="14142" y="1117"/>
                  <a:pt x="14370" y="1119"/>
                  <a:pt x="14598" y="1119"/>
                </a:cubicBezTo>
                <a:cubicBezTo>
                  <a:pt x="14826" y="1119"/>
                  <a:pt x="15053" y="1117"/>
                  <a:pt x="15278" y="1109"/>
                </a:cubicBezTo>
                <a:cubicBezTo>
                  <a:pt x="15466" y="1089"/>
                  <a:pt x="15657" y="1084"/>
                  <a:pt x="15851" y="1084"/>
                </a:cubicBezTo>
                <a:cubicBezTo>
                  <a:pt x="16056" y="1084"/>
                  <a:pt x="16263" y="1089"/>
                  <a:pt x="16471" y="1089"/>
                </a:cubicBezTo>
                <a:cubicBezTo>
                  <a:pt x="16728" y="1089"/>
                  <a:pt x="16987" y="1081"/>
                  <a:pt x="17246" y="1042"/>
                </a:cubicBezTo>
                <a:cubicBezTo>
                  <a:pt x="17377" y="1024"/>
                  <a:pt x="17512" y="1018"/>
                  <a:pt x="17651" y="1018"/>
                </a:cubicBezTo>
                <a:cubicBezTo>
                  <a:pt x="17961" y="1018"/>
                  <a:pt x="18286" y="1049"/>
                  <a:pt x="18604" y="1049"/>
                </a:cubicBezTo>
                <a:cubicBezTo>
                  <a:pt x="18686" y="1049"/>
                  <a:pt x="18767" y="1047"/>
                  <a:pt x="18847" y="1042"/>
                </a:cubicBezTo>
                <a:cubicBezTo>
                  <a:pt x="19084" y="1042"/>
                  <a:pt x="19348" y="936"/>
                  <a:pt x="19568" y="936"/>
                </a:cubicBezTo>
                <a:cubicBezTo>
                  <a:pt x="19595" y="936"/>
                  <a:pt x="19622" y="938"/>
                  <a:pt x="19648" y="942"/>
                </a:cubicBezTo>
                <a:cubicBezTo>
                  <a:pt x="19842" y="981"/>
                  <a:pt x="20036" y="989"/>
                  <a:pt x="20230" y="989"/>
                </a:cubicBezTo>
                <a:cubicBezTo>
                  <a:pt x="20388" y="989"/>
                  <a:pt x="20545" y="984"/>
                  <a:pt x="20703" y="984"/>
                </a:cubicBezTo>
                <a:cubicBezTo>
                  <a:pt x="20852" y="984"/>
                  <a:pt x="21000" y="989"/>
                  <a:pt x="21149" y="1008"/>
                </a:cubicBezTo>
                <a:cubicBezTo>
                  <a:pt x="21416" y="1008"/>
                  <a:pt x="21683" y="908"/>
                  <a:pt x="21983" y="908"/>
                </a:cubicBezTo>
                <a:cubicBezTo>
                  <a:pt x="22450" y="925"/>
                  <a:pt x="22925" y="933"/>
                  <a:pt x="23400" y="933"/>
                </a:cubicBezTo>
                <a:cubicBezTo>
                  <a:pt x="23876" y="933"/>
                  <a:pt x="24351" y="925"/>
                  <a:pt x="24818" y="908"/>
                </a:cubicBezTo>
                <a:cubicBezTo>
                  <a:pt x="25219" y="885"/>
                  <a:pt x="25653" y="861"/>
                  <a:pt x="26062" y="861"/>
                </a:cubicBezTo>
                <a:cubicBezTo>
                  <a:pt x="26231" y="861"/>
                  <a:pt x="26396" y="865"/>
                  <a:pt x="26553" y="875"/>
                </a:cubicBezTo>
                <a:cubicBezTo>
                  <a:pt x="26848" y="900"/>
                  <a:pt x="27144" y="906"/>
                  <a:pt x="27440" y="906"/>
                </a:cubicBezTo>
                <a:cubicBezTo>
                  <a:pt x="27763" y="906"/>
                  <a:pt x="28087" y="898"/>
                  <a:pt x="28410" y="898"/>
                </a:cubicBezTo>
                <a:cubicBezTo>
                  <a:pt x="28592" y="898"/>
                  <a:pt x="28773" y="901"/>
                  <a:pt x="28954" y="908"/>
                </a:cubicBezTo>
                <a:cubicBezTo>
                  <a:pt x="29361" y="941"/>
                  <a:pt x="30551" y="1092"/>
                  <a:pt x="31672" y="1092"/>
                </a:cubicBezTo>
                <a:cubicBezTo>
                  <a:pt x="32853" y="1092"/>
                  <a:pt x="33957" y="925"/>
                  <a:pt x="33991" y="275"/>
                </a:cubicBezTo>
                <a:cubicBezTo>
                  <a:pt x="33622" y="108"/>
                  <a:pt x="33129" y="65"/>
                  <a:pt x="32639" y="65"/>
                </a:cubicBezTo>
                <a:cubicBezTo>
                  <a:pt x="32244" y="65"/>
                  <a:pt x="31850" y="93"/>
                  <a:pt x="31523" y="108"/>
                </a:cubicBezTo>
                <a:cubicBezTo>
                  <a:pt x="31309" y="114"/>
                  <a:pt x="31096" y="117"/>
                  <a:pt x="30882" y="117"/>
                </a:cubicBezTo>
                <a:cubicBezTo>
                  <a:pt x="30029" y="117"/>
                  <a:pt x="29175" y="74"/>
                  <a:pt x="28321" y="74"/>
                </a:cubicBezTo>
                <a:cubicBezTo>
                  <a:pt x="27835" y="74"/>
                  <a:pt x="27373" y="1"/>
                  <a:pt x="268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1484158" y="3534038"/>
            <a:ext cx="923138" cy="35625"/>
          </a:xfrm>
          <a:custGeom>
            <a:avLst/>
            <a:gdLst/>
            <a:ahLst/>
            <a:cxnLst/>
            <a:rect l="l" t="t" r="r" b="b"/>
            <a:pathLst>
              <a:path w="33992" h="1425" extrusionOk="0">
                <a:moveTo>
                  <a:pt x="26896" y="1"/>
                </a:moveTo>
                <a:cubicBezTo>
                  <a:pt x="26815" y="1"/>
                  <a:pt x="26734" y="3"/>
                  <a:pt x="26653" y="8"/>
                </a:cubicBezTo>
                <a:cubicBezTo>
                  <a:pt x="26123" y="31"/>
                  <a:pt x="25610" y="70"/>
                  <a:pt x="25091" y="70"/>
                </a:cubicBezTo>
                <a:cubicBezTo>
                  <a:pt x="24857" y="70"/>
                  <a:pt x="24622" y="62"/>
                  <a:pt x="24384" y="41"/>
                </a:cubicBezTo>
                <a:cubicBezTo>
                  <a:pt x="24304" y="34"/>
                  <a:pt x="24224" y="32"/>
                  <a:pt x="24144" y="32"/>
                </a:cubicBezTo>
                <a:cubicBezTo>
                  <a:pt x="23823" y="32"/>
                  <a:pt x="23497" y="74"/>
                  <a:pt x="23150" y="74"/>
                </a:cubicBezTo>
                <a:cubicBezTo>
                  <a:pt x="22283" y="108"/>
                  <a:pt x="21382" y="175"/>
                  <a:pt x="20515" y="175"/>
                </a:cubicBezTo>
                <a:cubicBezTo>
                  <a:pt x="20311" y="168"/>
                  <a:pt x="20108" y="165"/>
                  <a:pt x="19907" y="165"/>
                </a:cubicBezTo>
                <a:cubicBezTo>
                  <a:pt x="19051" y="165"/>
                  <a:pt x="18210" y="214"/>
                  <a:pt x="17346" y="241"/>
                </a:cubicBezTo>
                <a:cubicBezTo>
                  <a:pt x="16712" y="241"/>
                  <a:pt x="16112" y="308"/>
                  <a:pt x="15478" y="308"/>
                </a:cubicBezTo>
                <a:cubicBezTo>
                  <a:pt x="14511" y="341"/>
                  <a:pt x="13543" y="375"/>
                  <a:pt x="12543" y="408"/>
                </a:cubicBezTo>
                <a:cubicBezTo>
                  <a:pt x="11909" y="441"/>
                  <a:pt x="11275" y="475"/>
                  <a:pt x="10675" y="475"/>
                </a:cubicBezTo>
                <a:cubicBezTo>
                  <a:pt x="10562" y="470"/>
                  <a:pt x="10450" y="468"/>
                  <a:pt x="10338" y="468"/>
                </a:cubicBezTo>
                <a:cubicBezTo>
                  <a:pt x="9795" y="468"/>
                  <a:pt x="9253" y="515"/>
                  <a:pt x="8710" y="515"/>
                </a:cubicBezTo>
                <a:cubicBezTo>
                  <a:pt x="8598" y="515"/>
                  <a:pt x="8485" y="513"/>
                  <a:pt x="8373" y="508"/>
                </a:cubicBezTo>
                <a:cubicBezTo>
                  <a:pt x="7939" y="508"/>
                  <a:pt x="7506" y="575"/>
                  <a:pt x="7072" y="575"/>
                </a:cubicBezTo>
                <a:cubicBezTo>
                  <a:pt x="6505" y="608"/>
                  <a:pt x="5905" y="642"/>
                  <a:pt x="5337" y="642"/>
                </a:cubicBezTo>
                <a:cubicBezTo>
                  <a:pt x="4937" y="665"/>
                  <a:pt x="4536" y="689"/>
                  <a:pt x="4146" y="689"/>
                </a:cubicBezTo>
                <a:cubicBezTo>
                  <a:pt x="3985" y="689"/>
                  <a:pt x="3826" y="685"/>
                  <a:pt x="3670" y="675"/>
                </a:cubicBezTo>
                <a:cubicBezTo>
                  <a:pt x="3591" y="672"/>
                  <a:pt x="3512" y="670"/>
                  <a:pt x="3433" y="670"/>
                </a:cubicBezTo>
                <a:cubicBezTo>
                  <a:pt x="2924" y="670"/>
                  <a:pt x="2414" y="727"/>
                  <a:pt x="1905" y="727"/>
                </a:cubicBezTo>
                <a:cubicBezTo>
                  <a:pt x="1659" y="727"/>
                  <a:pt x="1413" y="714"/>
                  <a:pt x="1168" y="675"/>
                </a:cubicBezTo>
                <a:cubicBezTo>
                  <a:pt x="1120" y="665"/>
                  <a:pt x="1073" y="661"/>
                  <a:pt x="1029" y="661"/>
                </a:cubicBezTo>
                <a:cubicBezTo>
                  <a:pt x="789" y="661"/>
                  <a:pt x="596" y="779"/>
                  <a:pt x="370" y="779"/>
                </a:cubicBezTo>
                <a:cubicBezTo>
                  <a:pt x="347" y="779"/>
                  <a:pt x="324" y="778"/>
                  <a:pt x="301" y="775"/>
                </a:cubicBezTo>
                <a:cubicBezTo>
                  <a:pt x="100" y="775"/>
                  <a:pt x="0" y="908"/>
                  <a:pt x="134" y="1042"/>
                </a:cubicBezTo>
                <a:cubicBezTo>
                  <a:pt x="334" y="1209"/>
                  <a:pt x="534" y="1409"/>
                  <a:pt x="934" y="1409"/>
                </a:cubicBezTo>
                <a:lnTo>
                  <a:pt x="2102" y="1409"/>
                </a:lnTo>
                <a:cubicBezTo>
                  <a:pt x="2337" y="1420"/>
                  <a:pt x="2573" y="1425"/>
                  <a:pt x="2809" y="1425"/>
                </a:cubicBezTo>
                <a:cubicBezTo>
                  <a:pt x="3590" y="1425"/>
                  <a:pt x="4379" y="1376"/>
                  <a:pt x="5161" y="1376"/>
                </a:cubicBezTo>
                <a:cubicBezTo>
                  <a:pt x="5488" y="1376"/>
                  <a:pt x="5814" y="1384"/>
                  <a:pt x="6138" y="1409"/>
                </a:cubicBezTo>
                <a:cubicBezTo>
                  <a:pt x="6227" y="1413"/>
                  <a:pt x="6315" y="1415"/>
                  <a:pt x="6404" y="1415"/>
                </a:cubicBezTo>
                <a:cubicBezTo>
                  <a:pt x="6949" y="1415"/>
                  <a:pt x="7494" y="1337"/>
                  <a:pt x="8039" y="1309"/>
                </a:cubicBezTo>
                <a:cubicBezTo>
                  <a:pt x="8333" y="1309"/>
                  <a:pt x="8669" y="1223"/>
                  <a:pt x="8929" y="1223"/>
                </a:cubicBezTo>
                <a:cubicBezTo>
                  <a:pt x="8993" y="1223"/>
                  <a:pt x="9053" y="1229"/>
                  <a:pt x="9107" y="1242"/>
                </a:cubicBezTo>
                <a:cubicBezTo>
                  <a:pt x="9309" y="1297"/>
                  <a:pt x="9521" y="1322"/>
                  <a:pt x="9721" y="1322"/>
                </a:cubicBezTo>
                <a:cubicBezTo>
                  <a:pt x="9884" y="1322"/>
                  <a:pt x="10039" y="1305"/>
                  <a:pt x="10174" y="1275"/>
                </a:cubicBezTo>
                <a:cubicBezTo>
                  <a:pt x="10503" y="1193"/>
                  <a:pt x="10832" y="1173"/>
                  <a:pt x="11161" y="1173"/>
                </a:cubicBezTo>
                <a:cubicBezTo>
                  <a:pt x="11482" y="1173"/>
                  <a:pt x="11802" y="1192"/>
                  <a:pt x="12123" y="1192"/>
                </a:cubicBezTo>
                <a:cubicBezTo>
                  <a:pt x="12274" y="1192"/>
                  <a:pt x="12425" y="1188"/>
                  <a:pt x="12576" y="1175"/>
                </a:cubicBezTo>
                <a:cubicBezTo>
                  <a:pt x="13010" y="1125"/>
                  <a:pt x="13460" y="1117"/>
                  <a:pt x="13914" y="1117"/>
                </a:cubicBezTo>
                <a:cubicBezTo>
                  <a:pt x="14142" y="1117"/>
                  <a:pt x="14370" y="1119"/>
                  <a:pt x="14598" y="1119"/>
                </a:cubicBezTo>
                <a:cubicBezTo>
                  <a:pt x="14826" y="1119"/>
                  <a:pt x="15053" y="1117"/>
                  <a:pt x="15278" y="1109"/>
                </a:cubicBezTo>
                <a:cubicBezTo>
                  <a:pt x="15476" y="1089"/>
                  <a:pt x="15671" y="1084"/>
                  <a:pt x="15865" y="1084"/>
                </a:cubicBezTo>
                <a:cubicBezTo>
                  <a:pt x="16071" y="1084"/>
                  <a:pt x="16276" y="1089"/>
                  <a:pt x="16481" y="1089"/>
                </a:cubicBezTo>
                <a:cubicBezTo>
                  <a:pt x="16733" y="1089"/>
                  <a:pt x="16987" y="1081"/>
                  <a:pt x="17246" y="1042"/>
                </a:cubicBezTo>
                <a:cubicBezTo>
                  <a:pt x="17386" y="1024"/>
                  <a:pt x="17525" y="1018"/>
                  <a:pt x="17665" y="1018"/>
                </a:cubicBezTo>
                <a:cubicBezTo>
                  <a:pt x="17981" y="1018"/>
                  <a:pt x="18299" y="1049"/>
                  <a:pt x="18627" y="1049"/>
                </a:cubicBezTo>
                <a:cubicBezTo>
                  <a:pt x="18711" y="1049"/>
                  <a:pt x="18795" y="1047"/>
                  <a:pt x="18881" y="1042"/>
                </a:cubicBezTo>
                <a:cubicBezTo>
                  <a:pt x="19088" y="1042"/>
                  <a:pt x="19348" y="936"/>
                  <a:pt x="19568" y="936"/>
                </a:cubicBezTo>
                <a:cubicBezTo>
                  <a:pt x="19595" y="936"/>
                  <a:pt x="19622" y="938"/>
                  <a:pt x="19648" y="942"/>
                </a:cubicBezTo>
                <a:cubicBezTo>
                  <a:pt x="19842" y="981"/>
                  <a:pt x="20036" y="989"/>
                  <a:pt x="20230" y="989"/>
                </a:cubicBezTo>
                <a:cubicBezTo>
                  <a:pt x="20388" y="989"/>
                  <a:pt x="20545" y="984"/>
                  <a:pt x="20703" y="984"/>
                </a:cubicBezTo>
                <a:cubicBezTo>
                  <a:pt x="20851" y="984"/>
                  <a:pt x="21000" y="989"/>
                  <a:pt x="21149" y="1008"/>
                </a:cubicBezTo>
                <a:cubicBezTo>
                  <a:pt x="21416" y="1008"/>
                  <a:pt x="21716" y="908"/>
                  <a:pt x="21983" y="908"/>
                </a:cubicBezTo>
                <a:cubicBezTo>
                  <a:pt x="22466" y="925"/>
                  <a:pt x="22942" y="933"/>
                  <a:pt x="23413" y="933"/>
                </a:cubicBezTo>
                <a:cubicBezTo>
                  <a:pt x="23884" y="933"/>
                  <a:pt x="24351" y="925"/>
                  <a:pt x="24818" y="908"/>
                </a:cubicBezTo>
                <a:cubicBezTo>
                  <a:pt x="25243" y="885"/>
                  <a:pt x="25684" y="861"/>
                  <a:pt x="26083" y="861"/>
                </a:cubicBezTo>
                <a:cubicBezTo>
                  <a:pt x="26248" y="861"/>
                  <a:pt x="26406" y="865"/>
                  <a:pt x="26553" y="875"/>
                </a:cubicBezTo>
                <a:cubicBezTo>
                  <a:pt x="26861" y="900"/>
                  <a:pt x="27164" y="906"/>
                  <a:pt x="27463" y="906"/>
                </a:cubicBezTo>
                <a:cubicBezTo>
                  <a:pt x="27790" y="906"/>
                  <a:pt x="28112" y="898"/>
                  <a:pt x="28428" y="898"/>
                </a:cubicBezTo>
                <a:cubicBezTo>
                  <a:pt x="28605" y="898"/>
                  <a:pt x="28781" y="901"/>
                  <a:pt x="28954" y="908"/>
                </a:cubicBezTo>
                <a:cubicBezTo>
                  <a:pt x="29361" y="941"/>
                  <a:pt x="30551" y="1092"/>
                  <a:pt x="31672" y="1092"/>
                </a:cubicBezTo>
                <a:cubicBezTo>
                  <a:pt x="32853" y="1092"/>
                  <a:pt x="33957" y="925"/>
                  <a:pt x="33991" y="275"/>
                </a:cubicBezTo>
                <a:cubicBezTo>
                  <a:pt x="33622" y="108"/>
                  <a:pt x="33129" y="65"/>
                  <a:pt x="32644" y="65"/>
                </a:cubicBezTo>
                <a:cubicBezTo>
                  <a:pt x="32254" y="65"/>
                  <a:pt x="31869" y="93"/>
                  <a:pt x="31556" y="108"/>
                </a:cubicBezTo>
                <a:cubicBezTo>
                  <a:pt x="31336" y="114"/>
                  <a:pt x="31119" y="117"/>
                  <a:pt x="30903" y="117"/>
                </a:cubicBezTo>
                <a:cubicBezTo>
                  <a:pt x="30040" y="117"/>
                  <a:pt x="29208" y="74"/>
                  <a:pt x="28354" y="74"/>
                </a:cubicBezTo>
                <a:cubicBezTo>
                  <a:pt x="27868" y="74"/>
                  <a:pt x="27382" y="1"/>
                  <a:pt x="268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4132186" y="4018500"/>
            <a:ext cx="918602" cy="350475"/>
          </a:xfrm>
          <a:custGeom>
            <a:avLst/>
            <a:gdLst/>
            <a:ahLst/>
            <a:cxnLst/>
            <a:rect l="l" t="t" r="r" b="b"/>
            <a:pathLst>
              <a:path w="33825" h="14019" extrusionOk="0">
                <a:moveTo>
                  <a:pt x="27861" y="1009"/>
                </a:moveTo>
                <a:cubicBezTo>
                  <a:pt x="28281" y="1009"/>
                  <a:pt x="28734" y="1137"/>
                  <a:pt x="29188" y="1137"/>
                </a:cubicBezTo>
                <a:cubicBezTo>
                  <a:pt x="29655" y="1171"/>
                  <a:pt x="30155" y="1271"/>
                  <a:pt x="30622" y="1371"/>
                </a:cubicBezTo>
                <a:cubicBezTo>
                  <a:pt x="30989" y="1404"/>
                  <a:pt x="31289" y="1738"/>
                  <a:pt x="31590" y="2005"/>
                </a:cubicBezTo>
                <a:cubicBezTo>
                  <a:pt x="32257" y="2538"/>
                  <a:pt x="32290" y="3372"/>
                  <a:pt x="32524" y="4106"/>
                </a:cubicBezTo>
                <a:cubicBezTo>
                  <a:pt x="32791" y="5074"/>
                  <a:pt x="32524" y="6041"/>
                  <a:pt x="32590" y="6975"/>
                </a:cubicBezTo>
                <a:cubicBezTo>
                  <a:pt x="32657" y="8009"/>
                  <a:pt x="32223" y="8876"/>
                  <a:pt x="32057" y="9844"/>
                </a:cubicBezTo>
                <a:cubicBezTo>
                  <a:pt x="31923" y="10544"/>
                  <a:pt x="31289" y="10978"/>
                  <a:pt x="31289" y="11678"/>
                </a:cubicBezTo>
                <a:cubicBezTo>
                  <a:pt x="31289" y="11778"/>
                  <a:pt x="31223" y="11778"/>
                  <a:pt x="31156" y="11778"/>
                </a:cubicBezTo>
                <a:cubicBezTo>
                  <a:pt x="31112" y="11770"/>
                  <a:pt x="31071" y="11765"/>
                  <a:pt x="31033" y="11765"/>
                </a:cubicBezTo>
                <a:cubicBezTo>
                  <a:pt x="30788" y="11765"/>
                  <a:pt x="30676" y="11943"/>
                  <a:pt x="30589" y="12145"/>
                </a:cubicBezTo>
                <a:cubicBezTo>
                  <a:pt x="30556" y="12279"/>
                  <a:pt x="30522" y="12312"/>
                  <a:pt x="30422" y="12312"/>
                </a:cubicBezTo>
                <a:cubicBezTo>
                  <a:pt x="29155" y="12546"/>
                  <a:pt x="27887" y="12646"/>
                  <a:pt x="26586" y="12679"/>
                </a:cubicBezTo>
                <a:cubicBezTo>
                  <a:pt x="26226" y="12679"/>
                  <a:pt x="25855" y="12674"/>
                  <a:pt x="25482" y="12674"/>
                </a:cubicBezTo>
                <a:cubicBezTo>
                  <a:pt x="24922" y="12674"/>
                  <a:pt x="24358" y="12686"/>
                  <a:pt x="23817" y="12746"/>
                </a:cubicBezTo>
                <a:cubicBezTo>
                  <a:pt x="23056" y="12809"/>
                  <a:pt x="22281" y="12832"/>
                  <a:pt x="21510" y="12832"/>
                </a:cubicBezTo>
                <a:cubicBezTo>
                  <a:pt x="21065" y="12832"/>
                  <a:pt x="20621" y="12825"/>
                  <a:pt x="20182" y="12812"/>
                </a:cubicBezTo>
                <a:cubicBezTo>
                  <a:pt x="19489" y="12812"/>
                  <a:pt x="18796" y="12911"/>
                  <a:pt x="18103" y="12911"/>
                </a:cubicBezTo>
                <a:cubicBezTo>
                  <a:pt x="17895" y="12911"/>
                  <a:pt x="17687" y="12902"/>
                  <a:pt x="17480" y="12879"/>
                </a:cubicBezTo>
                <a:cubicBezTo>
                  <a:pt x="17334" y="12852"/>
                  <a:pt x="17184" y="12842"/>
                  <a:pt x="17030" y="12842"/>
                </a:cubicBezTo>
                <a:cubicBezTo>
                  <a:pt x="16621" y="12842"/>
                  <a:pt x="16191" y="12913"/>
                  <a:pt x="15778" y="12913"/>
                </a:cubicBezTo>
                <a:cubicBezTo>
                  <a:pt x="15095" y="12942"/>
                  <a:pt x="14412" y="13051"/>
                  <a:pt x="13729" y="13051"/>
                </a:cubicBezTo>
                <a:cubicBezTo>
                  <a:pt x="13645" y="13051"/>
                  <a:pt x="13561" y="13050"/>
                  <a:pt x="13477" y="13046"/>
                </a:cubicBezTo>
                <a:cubicBezTo>
                  <a:pt x="13379" y="13040"/>
                  <a:pt x="13280" y="13037"/>
                  <a:pt x="13180" y="13037"/>
                </a:cubicBezTo>
                <a:cubicBezTo>
                  <a:pt x="12736" y="13037"/>
                  <a:pt x="12278" y="13092"/>
                  <a:pt x="11842" y="13146"/>
                </a:cubicBezTo>
                <a:cubicBezTo>
                  <a:pt x="11767" y="13160"/>
                  <a:pt x="11690" y="13165"/>
                  <a:pt x="11612" y="13165"/>
                </a:cubicBezTo>
                <a:cubicBezTo>
                  <a:pt x="11354" y="13165"/>
                  <a:pt x="11084" y="13107"/>
                  <a:pt x="10812" y="13107"/>
                </a:cubicBezTo>
                <a:cubicBezTo>
                  <a:pt x="10766" y="13107"/>
                  <a:pt x="10721" y="13109"/>
                  <a:pt x="10675" y="13113"/>
                </a:cubicBezTo>
                <a:cubicBezTo>
                  <a:pt x="10598" y="13116"/>
                  <a:pt x="10522" y="13118"/>
                  <a:pt x="10446" y="13118"/>
                </a:cubicBezTo>
                <a:cubicBezTo>
                  <a:pt x="9992" y="13118"/>
                  <a:pt x="9538" y="13060"/>
                  <a:pt x="9084" y="13060"/>
                </a:cubicBezTo>
                <a:cubicBezTo>
                  <a:pt x="8947" y="13060"/>
                  <a:pt x="8810" y="13066"/>
                  <a:pt x="8673" y="13079"/>
                </a:cubicBezTo>
                <a:cubicBezTo>
                  <a:pt x="8477" y="13100"/>
                  <a:pt x="8280" y="13108"/>
                  <a:pt x="8084" y="13108"/>
                </a:cubicBezTo>
                <a:cubicBezTo>
                  <a:pt x="7646" y="13108"/>
                  <a:pt x="7209" y="13069"/>
                  <a:pt x="6772" y="13046"/>
                </a:cubicBezTo>
                <a:cubicBezTo>
                  <a:pt x="6580" y="13029"/>
                  <a:pt x="6386" y="13025"/>
                  <a:pt x="6192" y="13025"/>
                </a:cubicBezTo>
                <a:cubicBezTo>
                  <a:pt x="5997" y="13025"/>
                  <a:pt x="5803" y="13029"/>
                  <a:pt x="5609" y="13029"/>
                </a:cubicBezTo>
                <a:cubicBezTo>
                  <a:pt x="5221" y="13029"/>
                  <a:pt x="4837" y="13013"/>
                  <a:pt x="4470" y="12913"/>
                </a:cubicBezTo>
                <a:cubicBezTo>
                  <a:pt x="3870" y="12779"/>
                  <a:pt x="3136" y="12812"/>
                  <a:pt x="2636" y="12312"/>
                </a:cubicBezTo>
                <a:cubicBezTo>
                  <a:pt x="2335" y="12045"/>
                  <a:pt x="1835" y="11812"/>
                  <a:pt x="1768" y="11512"/>
                </a:cubicBezTo>
                <a:cubicBezTo>
                  <a:pt x="1435" y="10377"/>
                  <a:pt x="1001" y="9210"/>
                  <a:pt x="1135" y="7942"/>
                </a:cubicBezTo>
                <a:cubicBezTo>
                  <a:pt x="1235" y="7042"/>
                  <a:pt x="1201" y="6141"/>
                  <a:pt x="1235" y="5240"/>
                </a:cubicBezTo>
                <a:cubicBezTo>
                  <a:pt x="1301" y="4440"/>
                  <a:pt x="1502" y="3706"/>
                  <a:pt x="1902" y="3005"/>
                </a:cubicBezTo>
                <a:cubicBezTo>
                  <a:pt x="2035" y="2772"/>
                  <a:pt x="2302" y="2672"/>
                  <a:pt x="2569" y="2605"/>
                </a:cubicBezTo>
                <a:cubicBezTo>
                  <a:pt x="4003" y="2171"/>
                  <a:pt x="5471" y="2138"/>
                  <a:pt x="6939" y="2005"/>
                </a:cubicBezTo>
                <a:cubicBezTo>
                  <a:pt x="7228" y="1981"/>
                  <a:pt x="7499" y="1887"/>
                  <a:pt x="7816" y="1887"/>
                </a:cubicBezTo>
                <a:cubicBezTo>
                  <a:pt x="7938" y="1887"/>
                  <a:pt x="8067" y="1901"/>
                  <a:pt x="8206" y="1938"/>
                </a:cubicBezTo>
                <a:cubicBezTo>
                  <a:pt x="8873" y="1805"/>
                  <a:pt x="9607" y="1771"/>
                  <a:pt x="10341" y="1771"/>
                </a:cubicBezTo>
                <a:cubicBezTo>
                  <a:pt x="10775" y="1738"/>
                  <a:pt x="11242" y="1738"/>
                  <a:pt x="11709" y="1704"/>
                </a:cubicBezTo>
                <a:cubicBezTo>
                  <a:pt x="12042" y="1671"/>
                  <a:pt x="12409" y="1671"/>
                  <a:pt x="12743" y="1604"/>
                </a:cubicBezTo>
                <a:cubicBezTo>
                  <a:pt x="12889" y="1579"/>
                  <a:pt x="13038" y="1571"/>
                  <a:pt x="13188" y="1571"/>
                </a:cubicBezTo>
                <a:cubicBezTo>
                  <a:pt x="13434" y="1571"/>
                  <a:pt x="13683" y="1592"/>
                  <a:pt x="13930" y="1592"/>
                </a:cubicBezTo>
                <a:cubicBezTo>
                  <a:pt x="14114" y="1592"/>
                  <a:pt x="14298" y="1580"/>
                  <a:pt x="14477" y="1538"/>
                </a:cubicBezTo>
                <a:cubicBezTo>
                  <a:pt x="15178" y="1371"/>
                  <a:pt x="15912" y="1538"/>
                  <a:pt x="16646" y="1304"/>
                </a:cubicBezTo>
                <a:cubicBezTo>
                  <a:pt x="16796" y="1259"/>
                  <a:pt x="16960" y="1241"/>
                  <a:pt x="17126" y="1241"/>
                </a:cubicBezTo>
                <a:cubicBezTo>
                  <a:pt x="17327" y="1241"/>
                  <a:pt x="17530" y="1268"/>
                  <a:pt x="17713" y="1304"/>
                </a:cubicBezTo>
                <a:cubicBezTo>
                  <a:pt x="17809" y="1317"/>
                  <a:pt x="17905" y="1323"/>
                  <a:pt x="17999" y="1323"/>
                </a:cubicBezTo>
                <a:cubicBezTo>
                  <a:pt x="18588" y="1323"/>
                  <a:pt x="19142" y="1102"/>
                  <a:pt x="19714" y="1102"/>
                </a:cubicBezTo>
                <a:cubicBezTo>
                  <a:pt x="19747" y="1102"/>
                  <a:pt x="19781" y="1102"/>
                  <a:pt x="19815" y="1104"/>
                </a:cubicBezTo>
                <a:cubicBezTo>
                  <a:pt x="20248" y="1137"/>
                  <a:pt x="20690" y="1154"/>
                  <a:pt x="21132" y="1154"/>
                </a:cubicBezTo>
                <a:cubicBezTo>
                  <a:pt x="21574" y="1154"/>
                  <a:pt x="22016" y="1137"/>
                  <a:pt x="22450" y="1104"/>
                </a:cubicBezTo>
                <a:cubicBezTo>
                  <a:pt x="22708" y="1079"/>
                  <a:pt x="22967" y="1071"/>
                  <a:pt x="23225" y="1071"/>
                </a:cubicBezTo>
                <a:cubicBezTo>
                  <a:pt x="23742" y="1071"/>
                  <a:pt x="24259" y="1104"/>
                  <a:pt x="24776" y="1104"/>
                </a:cubicBezTo>
                <a:cubicBezTo>
                  <a:pt x="25035" y="1104"/>
                  <a:pt x="25294" y="1096"/>
                  <a:pt x="25552" y="1071"/>
                </a:cubicBezTo>
                <a:cubicBezTo>
                  <a:pt x="25616" y="1068"/>
                  <a:pt x="25679" y="1066"/>
                  <a:pt x="25743" y="1066"/>
                </a:cubicBezTo>
                <a:cubicBezTo>
                  <a:pt x="26116" y="1066"/>
                  <a:pt x="26489" y="1113"/>
                  <a:pt x="26862" y="1113"/>
                </a:cubicBezTo>
                <a:cubicBezTo>
                  <a:pt x="27092" y="1113"/>
                  <a:pt x="27323" y="1095"/>
                  <a:pt x="27553" y="1037"/>
                </a:cubicBezTo>
                <a:cubicBezTo>
                  <a:pt x="27654" y="1017"/>
                  <a:pt x="27756" y="1009"/>
                  <a:pt x="27861" y="1009"/>
                </a:cubicBezTo>
                <a:close/>
                <a:moveTo>
                  <a:pt x="24614" y="0"/>
                </a:moveTo>
                <a:cubicBezTo>
                  <a:pt x="24389" y="0"/>
                  <a:pt x="24157" y="29"/>
                  <a:pt x="23951" y="70"/>
                </a:cubicBezTo>
                <a:cubicBezTo>
                  <a:pt x="23848" y="89"/>
                  <a:pt x="23746" y="96"/>
                  <a:pt x="23646" y="96"/>
                </a:cubicBezTo>
                <a:cubicBezTo>
                  <a:pt x="23392" y="96"/>
                  <a:pt x="23144" y="53"/>
                  <a:pt x="22892" y="53"/>
                </a:cubicBezTo>
                <a:cubicBezTo>
                  <a:pt x="22725" y="53"/>
                  <a:pt x="22556" y="72"/>
                  <a:pt x="22383" y="137"/>
                </a:cubicBezTo>
                <a:cubicBezTo>
                  <a:pt x="22244" y="179"/>
                  <a:pt x="22095" y="195"/>
                  <a:pt x="21940" y="195"/>
                </a:cubicBezTo>
                <a:cubicBezTo>
                  <a:pt x="21614" y="195"/>
                  <a:pt x="21266" y="126"/>
                  <a:pt x="20949" y="103"/>
                </a:cubicBezTo>
                <a:cubicBezTo>
                  <a:pt x="20806" y="103"/>
                  <a:pt x="20614" y="177"/>
                  <a:pt x="20457" y="177"/>
                </a:cubicBezTo>
                <a:cubicBezTo>
                  <a:pt x="20431" y="177"/>
                  <a:pt x="20405" y="175"/>
                  <a:pt x="20382" y="170"/>
                </a:cubicBezTo>
                <a:cubicBezTo>
                  <a:pt x="20305" y="140"/>
                  <a:pt x="20229" y="129"/>
                  <a:pt x="20153" y="129"/>
                </a:cubicBezTo>
                <a:cubicBezTo>
                  <a:pt x="19868" y="129"/>
                  <a:pt x="19595" y="298"/>
                  <a:pt x="19325" y="298"/>
                </a:cubicBezTo>
                <a:cubicBezTo>
                  <a:pt x="19265" y="298"/>
                  <a:pt x="19206" y="290"/>
                  <a:pt x="19147" y="270"/>
                </a:cubicBezTo>
                <a:cubicBezTo>
                  <a:pt x="19034" y="240"/>
                  <a:pt x="18923" y="229"/>
                  <a:pt x="18813" y="229"/>
                </a:cubicBezTo>
                <a:cubicBezTo>
                  <a:pt x="18419" y="229"/>
                  <a:pt x="18046" y="378"/>
                  <a:pt x="17666" y="378"/>
                </a:cubicBezTo>
                <a:cubicBezTo>
                  <a:pt x="17560" y="378"/>
                  <a:pt x="17454" y="367"/>
                  <a:pt x="17346" y="337"/>
                </a:cubicBezTo>
                <a:cubicBezTo>
                  <a:pt x="17290" y="326"/>
                  <a:pt x="17235" y="321"/>
                  <a:pt x="17182" y="321"/>
                </a:cubicBezTo>
                <a:cubicBezTo>
                  <a:pt x="16950" y="321"/>
                  <a:pt x="16746" y="408"/>
                  <a:pt x="16528" y="408"/>
                </a:cubicBezTo>
                <a:cubicBezTo>
                  <a:pt x="16501" y="408"/>
                  <a:pt x="16473" y="407"/>
                  <a:pt x="16446" y="404"/>
                </a:cubicBezTo>
                <a:cubicBezTo>
                  <a:pt x="16354" y="397"/>
                  <a:pt x="16262" y="395"/>
                  <a:pt x="16170" y="395"/>
                </a:cubicBezTo>
                <a:cubicBezTo>
                  <a:pt x="15764" y="395"/>
                  <a:pt x="15365" y="449"/>
                  <a:pt x="15011" y="504"/>
                </a:cubicBezTo>
                <a:cubicBezTo>
                  <a:pt x="14311" y="604"/>
                  <a:pt x="13610" y="637"/>
                  <a:pt x="12910" y="637"/>
                </a:cubicBezTo>
                <a:cubicBezTo>
                  <a:pt x="12276" y="670"/>
                  <a:pt x="11609" y="670"/>
                  <a:pt x="10975" y="770"/>
                </a:cubicBezTo>
                <a:cubicBezTo>
                  <a:pt x="10074" y="904"/>
                  <a:pt x="9174" y="871"/>
                  <a:pt x="8273" y="904"/>
                </a:cubicBezTo>
                <a:cubicBezTo>
                  <a:pt x="7673" y="937"/>
                  <a:pt x="7072" y="1004"/>
                  <a:pt x="6472" y="1037"/>
                </a:cubicBezTo>
                <a:cubicBezTo>
                  <a:pt x="5805" y="1071"/>
                  <a:pt x="5137" y="1204"/>
                  <a:pt x="4504" y="1271"/>
                </a:cubicBezTo>
                <a:cubicBezTo>
                  <a:pt x="4406" y="1238"/>
                  <a:pt x="4314" y="1225"/>
                  <a:pt x="4226" y="1225"/>
                </a:cubicBezTo>
                <a:cubicBezTo>
                  <a:pt x="3958" y="1225"/>
                  <a:pt x="3738" y="1346"/>
                  <a:pt x="3536" y="1371"/>
                </a:cubicBezTo>
                <a:cubicBezTo>
                  <a:pt x="2702" y="1504"/>
                  <a:pt x="1802" y="1604"/>
                  <a:pt x="1335" y="2405"/>
                </a:cubicBezTo>
                <a:cubicBezTo>
                  <a:pt x="1035" y="2905"/>
                  <a:pt x="234" y="3239"/>
                  <a:pt x="534" y="4039"/>
                </a:cubicBezTo>
                <a:cubicBezTo>
                  <a:pt x="534" y="4073"/>
                  <a:pt x="501" y="4140"/>
                  <a:pt x="501" y="4140"/>
                </a:cubicBezTo>
                <a:cubicBezTo>
                  <a:pt x="67" y="4273"/>
                  <a:pt x="234" y="4607"/>
                  <a:pt x="334" y="4840"/>
                </a:cubicBezTo>
                <a:cubicBezTo>
                  <a:pt x="501" y="5140"/>
                  <a:pt x="101" y="5240"/>
                  <a:pt x="167" y="5507"/>
                </a:cubicBezTo>
                <a:cubicBezTo>
                  <a:pt x="201" y="5607"/>
                  <a:pt x="401" y="5541"/>
                  <a:pt x="301" y="5807"/>
                </a:cubicBezTo>
                <a:cubicBezTo>
                  <a:pt x="67" y="6274"/>
                  <a:pt x="67" y="6875"/>
                  <a:pt x="101" y="7375"/>
                </a:cubicBezTo>
                <a:cubicBezTo>
                  <a:pt x="167" y="8343"/>
                  <a:pt x="0" y="9343"/>
                  <a:pt x="434" y="10311"/>
                </a:cubicBezTo>
                <a:cubicBezTo>
                  <a:pt x="668" y="10878"/>
                  <a:pt x="634" y="11545"/>
                  <a:pt x="1001" y="12079"/>
                </a:cubicBezTo>
                <a:cubicBezTo>
                  <a:pt x="1535" y="12879"/>
                  <a:pt x="2335" y="13413"/>
                  <a:pt x="3236" y="13613"/>
                </a:cubicBezTo>
                <a:cubicBezTo>
                  <a:pt x="4070" y="13813"/>
                  <a:pt x="4971" y="13913"/>
                  <a:pt x="5838" y="13947"/>
                </a:cubicBezTo>
                <a:cubicBezTo>
                  <a:pt x="6538" y="13980"/>
                  <a:pt x="7239" y="13980"/>
                  <a:pt x="7939" y="13980"/>
                </a:cubicBezTo>
                <a:cubicBezTo>
                  <a:pt x="8400" y="13957"/>
                  <a:pt x="8876" y="13918"/>
                  <a:pt x="9335" y="13918"/>
                </a:cubicBezTo>
                <a:cubicBezTo>
                  <a:pt x="9541" y="13918"/>
                  <a:pt x="9744" y="13926"/>
                  <a:pt x="9941" y="13947"/>
                </a:cubicBezTo>
                <a:cubicBezTo>
                  <a:pt x="10875" y="14013"/>
                  <a:pt x="11809" y="13980"/>
                  <a:pt x="12743" y="14013"/>
                </a:cubicBezTo>
                <a:cubicBezTo>
                  <a:pt x="12866" y="14017"/>
                  <a:pt x="12988" y="14019"/>
                  <a:pt x="13111" y="14019"/>
                </a:cubicBezTo>
                <a:cubicBezTo>
                  <a:pt x="14122" y="14019"/>
                  <a:pt x="15134" y="13906"/>
                  <a:pt x="16145" y="13847"/>
                </a:cubicBezTo>
                <a:cubicBezTo>
                  <a:pt x="16341" y="13837"/>
                  <a:pt x="16536" y="13833"/>
                  <a:pt x="16732" y="13833"/>
                </a:cubicBezTo>
                <a:cubicBezTo>
                  <a:pt x="17203" y="13833"/>
                  <a:pt x="17675" y="13856"/>
                  <a:pt x="18147" y="13880"/>
                </a:cubicBezTo>
                <a:cubicBezTo>
                  <a:pt x="18414" y="13891"/>
                  <a:pt x="18680" y="13895"/>
                  <a:pt x="18947" y="13895"/>
                </a:cubicBezTo>
                <a:cubicBezTo>
                  <a:pt x="19481" y="13895"/>
                  <a:pt x="20015" y="13880"/>
                  <a:pt x="20548" y="13880"/>
                </a:cubicBezTo>
                <a:cubicBezTo>
                  <a:pt x="20848" y="13903"/>
                  <a:pt x="21163" y="13942"/>
                  <a:pt x="21483" y="13942"/>
                </a:cubicBezTo>
                <a:cubicBezTo>
                  <a:pt x="21626" y="13942"/>
                  <a:pt x="21771" y="13934"/>
                  <a:pt x="21916" y="13913"/>
                </a:cubicBezTo>
                <a:cubicBezTo>
                  <a:pt x="22396" y="13853"/>
                  <a:pt x="22877" y="13841"/>
                  <a:pt x="23364" y="13841"/>
                </a:cubicBezTo>
                <a:cubicBezTo>
                  <a:pt x="23689" y="13841"/>
                  <a:pt x="24018" y="13847"/>
                  <a:pt x="24351" y="13847"/>
                </a:cubicBezTo>
                <a:cubicBezTo>
                  <a:pt x="24738" y="13824"/>
                  <a:pt x="25141" y="13770"/>
                  <a:pt x="25539" y="13770"/>
                </a:cubicBezTo>
                <a:cubicBezTo>
                  <a:pt x="25723" y="13770"/>
                  <a:pt x="25906" y="13781"/>
                  <a:pt x="26086" y="13813"/>
                </a:cubicBezTo>
                <a:cubicBezTo>
                  <a:pt x="26202" y="13830"/>
                  <a:pt x="26321" y="13836"/>
                  <a:pt x="26441" y="13836"/>
                </a:cubicBezTo>
                <a:cubicBezTo>
                  <a:pt x="26801" y="13836"/>
                  <a:pt x="27170" y="13780"/>
                  <a:pt x="27520" y="13780"/>
                </a:cubicBezTo>
                <a:cubicBezTo>
                  <a:pt x="27619" y="13776"/>
                  <a:pt x="27717" y="13775"/>
                  <a:pt x="27814" y="13775"/>
                </a:cubicBezTo>
                <a:cubicBezTo>
                  <a:pt x="28080" y="13775"/>
                  <a:pt x="28341" y="13785"/>
                  <a:pt x="28600" y="13785"/>
                </a:cubicBezTo>
                <a:cubicBezTo>
                  <a:pt x="29143" y="13785"/>
                  <a:pt x="29677" y="13742"/>
                  <a:pt x="30222" y="13480"/>
                </a:cubicBezTo>
                <a:cubicBezTo>
                  <a:pt x="31289" y="12946"/>
                  <a:pt x="32090" y="12179"/>
                  <a:pt x="32624" y="11245"/>
                </a:cubicBezTo>
                <a:cubicBezTo>
                  <a:pt x="33191" y="10344"/>
                  <a:pt x="33458" y="9310"/>
                  <a:pt x="33558" y="8243"/>
                </a:cubicBezTo>
                <a:cubicBezTo>
                  <a:pt x="33658" y="7542"/>
                  <a:pt x="33691" y="6842"/>
                  <a:pt x="33658" y="6141"/>
                </a:cubicBezTo>
                <a:cubicBezTo>
                  <a:pt x="33658" y="5374"/>
                  <a:pt x="33825" y="4573"/>
                  <a:pt x="33424" y="3839"/>
                </a:cubicBezTo>
                <a:cubicBezTo>
                  <a:pt x="33391" y="3806"/>
                  <a:pt x="33391" y="3739"/>
                  <a:pt x="33391" y="3706"/>
                </a:cubicBezTo>
                <a:cubicBezTo>
                  <a:pt x="33624" y="3172"/>
                  <a:pt x="33258" y="2705"/>
                  <a:pt x="33057" y="2338"/>
                </a:cubicBezTo>
                <a:cubicBezTo>
                  <a:pt x="32290" y="1037"/>
                  <a:pt x="31123" y="270"/>
                  <a:pt x="29522" y="237"/>
                </a:cubicBezTo>
                <a:cubicBezTo>
                  <a:pt x="29121" y="237"/>
                  <a:pt x="28754" y="237"/>
                  <a:pt x="28354" y="203"/>
                </a:cubicBezTo>
                <a:cubicBezTo>
                  <a:pt x="27754" y="170"/>
                  <a:pt x="27153" y="103"/>
                  <a:pt x="26553" y="103"/>
                </a:cubicBezTo>
                <a:cubicBezTo>
                  <a:pt x="26353" y="103"/>
                  <a:pt x="26147" y="109"/>
                  <a:pt x="25941" y="109"/>
                </a:cubicBezTo>
                <a:cubicBezTo>
                  <a:pt x="25631" y="109"/>
                  <a:pt x="25319" y="97"/>
                  <a:pt x="25018" y="37"/>
                </a:cubicBezTo>
                <a:cubicBezTo>
                  <a:pt x="24891" y="11"/>
                  <a:pt x="24754" y="0"/>
                  <a:pt x="246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4159370" y="4043725"/>
            <a:ext cx="863337" cy="303900"/>
          </a:xfrm>
          <a:custGeom>
            <a:avLst/>
            <a:gdLst/>
            <a:ahLst/>
            <a:cxnLst/>
            <a:rect l="l" t="t" r="r" b="b"/>
            <a:pathLst>
              <a:path w="31790" h="12156" extrusionOk="0">
                <a:moveTo>
                  <a:pt x="26860" y="0"/>
                </a:moveTo>
                <a:cubicBezTo>
                  <a:pt x="26755" y="0"/>
                  <a:pt x="26653" y="8"/>
                  <a:pt x="26552" y="28"/>
                </a:cubicBezTo>
                <a:cubicBezTo>
                  <a:pt x="26322" y="86"/>
                  <a:pt x="26091" y="104"/>
                  <a:pt x="25861" y="104"/>
                </a:cubicBezTo>
                <a:cubicBezTo>
                  <a:pt x="25488" y="104"/>
                  <a:pt x="25115" y="57"/>
                  <a:pt x="24742" y="57"/>
                </a:cubicBezTo>
                <a:cubicBezTo>
                  <a:pt x="24678" y="57"/>
                  <a:pt x="24615" y="59"/>
                  <a:pt x="24551" y="62"/>
                </a:cubicBezTo>
                <a:cubicBezTo>
                  <a:pt x="24293" y="87"/>
                  <a:pt x="24034" y="95"/>
                  <a:pt x="23775" y="95"/>
                </a:cubicBezTo>
                <a:cubicBezTo>
                  <a:pt x="23258" y="95"/>
                  <a:pt x="22741" y="62"/>
                  <a:pt x="22224" y="62"/>
                </a:cubicBezTo>
                <a:cubicBezTo>
                  <a:pt x="21966" y="62"/>
                  <a:pt x="21707" y="70"/>
                  <a:pt x="21449" y="95"/>
                </a:cubicBezTo>
                <a:cubicBezTo>
                  <a:pt x="21015" y="128"/>
                  <a:pt x="20573" y="145"/>
                  <a:pt x="20131" y="145"/>
                </a:cubicBezTo>
                <a:cubicBezTo>
                  <a:pt x="19689" y="145"/>
                  <a:pt x="19247" y="128"/>
                  <a:pt x="18814" y="95"/>
                </a:cubicBezTo>
                <a:cubicBezTo>
                  <a:pt x="18780" y="93"/>
                  <a:pt x="18746" y="93"/>
                  <a:pt x="18713" y="93"/>
                </a:cubicBezTo>
                <a:cubicBezTo>
                  <a:pt x="18141" y="93"/>
                  <a:pt x="17587" y="314"/>
                  <a:pt x="16998" y="314"/>
                </a:cubicBezTo>
                <a:cubicBezTo>
                  <a:pt x="16904" y="314"/>
                  <a:pt x="16808" y="308"/>
                  <a:pt x="16712" y="295"/>
                </a:cubicBezTo>
                <a:cubicBezTo>
                  <a:pt x="16529" y="259"/>
                  <a:pt x="16326" y="232"/>
                  <a:pt x="16125" y="232"/>
                </a:cubicBezTo>
                <a:cubicBezTo>
                  <a:pt x="15959" y="232"/>
                  <a:pt x="15795" y="250"/>
                  <a:pt x="15645" y="295"/>
                </a:cubicBezTo>
                <a:cubicBezTo>
                  <a:pt x="14911" y="529"/>
                  <a:pt x="14177" y="362"/>
                  <a:pt x="13476" y="529"/>
                </a:cubicBezTo>
                <a:cubicBezTo>
                  <a:pt x="13297" y="571"/>
                  <a:pt x="13113" y="583"/>
                  <a:pt x="12929" y="583"/>
                </a:cubicBezTo>
                <a:cubicBezTo>
                  <a:pt x="12682" y="583"/>
                  <a:pt x="12433" y="562"/>
                  <a:pt x="12187" y="562"/>
                </a:cubicBezTo>
                <a:cubicBezTo>
                  <a:pt x="12037" y="562"/>
                  <a:pt x="11888" y="570"/>
                  <a:pt x="11742" y="595"/>
                </a:cubicBezTo>
                <a:cubicBezTo>
                  <a:pt x="11408" y="662"/>
                  <a:pt x="11041" y="662"/>
                  <a:pt x="10708" y="695"/>
                </a:cubicBezTo>
                <a:cubicBezTo>
                  <a:pt x="10241" y="729"/>
                  <a:pt x="9774" y="729"/>
                  <a:pt x="9340" y="762"/>
                </a:cubicBezTo>
                <a:cubicBezTo>
                  <a:pt x="8606" y="762"/>
                  <a:pt x="7872" y="796"/>
                  <a:pt x="7205" y="929"/>
                </a:cubicBezTo>
                <a:cubicBezTo>
                  <a:pt x="7066" y="892"/>
                  <a:pt x="6937" y="878"/>
                  <a:pt x="6815" y="878"/>
                </a:cubicBezTo>
                <a:cubicBezTo>
                  <a:pt x="6498" y="878"/>
                  <a:pt x="6227" y="972"/>
                  <a:pt x="5938" y="996"/>
                </a:cubicBezTo>
                <a:cubicBezTo>
                  <a:pt x="4470" y="1129"/>
                  <a:pt x="3002" y="1162"/>
                  <a:pt x="1568" y="1596"/>
                </a:cubicBezTo>
                <a:cubicBezTo>
                  <a:pt x="1301" y="1663"/>
                  <a:pt x="1034" y="1763"/>
                  <a:pt x="901" y="1996"/>
                </a:cubicBezTo>
                <a:cubicBezTo>
                  <a:pt x="501" y="2697"/>
                  <a:pt x="300" y="3431"/>
                  <a:pt x="234" y="4231"/>
                </a:cubicBezTo>
                <a:cubicBezTo>
                  <a:pt x="200" y="5132"/>
                  <a:pt x="234" y="6033"/>
                  <a:pt x="134" y="6933"/>
                </a:cubicBezTo>
                <a:cubicBezTo>
                  <a:pt x="0" y="8201"/>
                  <a:pt x="434" y="9368"/>
                  <a:pt x="767" y="10503"/>
                </a:cubicBezTo>
                <a:cubicBezTo>
                  <a:pt x="834" y="10803"/>
                  <a:pt x="1334" y="11036"/>
                  <a:pt x="1635" y="11303"/>
                </a:cubicBezTo>
                <a:cubicBezTo>
                  <a:pt x="2135" y="11803"/>
                  <a:pt x="2869" y="11770"/>
                  <a:pt x="3469" y="11904"/>
                </a:cubicBezTo>
                <a:cubicBezTo>
                  <a:pt x="3836" y="12004"/>
                  <a:pt x="4220" y="12020"/>
                  <a:pt x="4608" y="12020"/>
                </a:cubicBezTo>
                <a:cubicBezTo>
                  <a:pt x="4802" y="12020"/>
                  <a:pt x="4996" y="12016"/>
                  <a:pt x="5191" y="12016"/>
                </a:cubicBezTo>
                <a:cubicBezTo>
                  <a:pt x="5385" y="12016"/>
                  <a:pt x="5579" y="12020"/>
                  <a:pt x="5771" y="12037"/>
                </a:cubicBezTo>
                <a:cubicBezTo>
                  <a:pt x="6208" y="12060"/>
                  <a:pt x="6645" y="12099"/>
                  <a:pt x="7083" y="12099"/>
                </a:cubicBezTo>
                <a:cubicBezTo>
                  <a:pt x="7279" y="12099"/>
                  <a:pt x="7476" y="12091"/>
                  <a:pt x="7672" y="12070"/>
                </a:cubicBezTo>
                <a:cubicBezTo>
                  <a:pt x="7809" y="12057"/>
                  <a:pt x="7946" y="12051"/>
                  <a:pt x="8083" y="12051"/>
                </a:cubicBezTo>
                <a:cubicBezTo>
                  <a:pt x="8537" y="12051"/>
                  <a:pt x="8991" y="12109"/>
                  <a:pt x="9445" y="12109"/>
                </a:cubicBezTo>
                <a:cubicBezTo>
                  <a:pt x="9521" y="12109"/>
                  <a:pt x="9597" y="12107"/>
                  <a:pt x="9674" y="12104"/>
                </a:cubicBezTo>
                <a:cubicBezTo>
                  <a:pt x="9720" y="12100"/>
                  <a:pt x="9765" y="12098"/>
                  <a:pt x="9811" y="12098"/>
                </a:cubicBezTo>
                <a:cubicBezTo>
                  <a:pt x="10083" y="12098"/>
                  <a:pt x="10353" y="12156"/>
                  <a:pt x="10611" y="12156"/>
                </a:cubicBezTo>
                <a:cubicBezTo>
                  <a:pt x="10689" y="12156"/>
                  <a:pt x="10766" y="12151"/>
                  <a:pt x="10841" y="12137"/>
                </a:cubicBezTo>
                <a:cubicBezTo>
                  <a:pt x="11277" y="12083"/>
                  <a:pt x="11735" y="12028"/>
                  <a:pt x="12179" y="12028"/>
                </a:cubicBezTo>
                <a:cubicBezTo>
                  <a:pt x="12279" y="12028"/>
                  <a:pt x="12378" y="12031"/>
                  <a:pt x="12476" y="12037"/>
                </a:cubicBezTo>
                <a:cubicBezTo>
                  <a:pt x="12560" y="12041"/>
                  <a:pt x="12644" y="12042"/>
                  <a:pt x="12728" y="12042"/>
                </a:cubicBezTo>
                <a:cubicBezTo>
                  <a:pt x="13411" y="12042"/>
                  <a:pt x="14094" y="11933"/>
                  <a:pt x="14777" y="11904"/>
                </a:cubicBezTo>
                <a:cubicBezTo>
                  <a:pt x="15190" y="11904"/>
                  <a:pt x="15620" y="11833"/>
                  <a:pt x="16029" y="11833"/>
                </a:cubicBezTo>
                <a:cubicBezTo>
                  <a:pt x="16183" y="11833"/>
                  <a:pt x="16333" y="11843"/>
                  <a:pt x="16479" y="11870"/>
                </a:cubicBezTo>
                <a:cubicBezTo>
                  <a:pt x="16686" y="11893"/>
                  <a:pt x="16894" y="11902"/>
                  <a:pt x="17102" y="11902"/>
                </a:cubicBezTo>
                <a:cubicBezTo>
                  <a:pt x="17795" y="11902"/>
                  <a:pt x="18488" y="11803"/>
                  <a:pt x="19181" y="11803"/>
                </a:cubicBezTo>
                <a:cubicBezTo>
                  <a:pt x="19620" y="11816"/>
                  <a:pt x="20064" y="11823"/>
                  <a:pt x="20509" y="11823"/>
                </a:cubicBezTo>
                <a:cubicBezTo>
                  <a:pt x="21280" y="11823"/>
                  <a:pt x="22055" y="11800"/>
                  <a:pt x="22816" y="11737"/>
                </a:cubicBezTo>
                <a:cubicBezTo>
                  <a:pt x="23357" y="11677"/>
                  <a:pt x="23921" y="11665"/>
                  <a:pt x="24481" y="11665"/>
                </a:cubicBezTo>
                <a:cubicBezTo>
                  <a:pt x="24854" y="11665"/>
                  <a:pt x="25225" y="11670"/>
                  <a:pt x="25585" y="11670"/>
                </a:cubicBezTo>
                <a:cubicBezTo>
                  <a:pt x="26886" y="11637"/>
                  <a:pt x="28154" y="11537"/>
                  <a:pt x="29421" y="11303"/>
                </a:cubicBezTo>
                <a:cubicBezTo>
                  <a:pt x="29521" y="11303"/>
                  <a:pt x="29555" y="11270"/>
                  <a:pt x="29588" y="11136"/>
                </a:cubicBezTo>
                <a:cubicBezTo>
                  <a:pt x="29675" y="10934"/>
                  <a:pt x="29787" y="10756"/>
                  <a:pt x="30032" y="10756"/>
                </a:cubicBezTo>
                <a:cubicBezTo>
                  <a:pt x="30070" y="10756"/>
                  <a:pt x="30111" y="10761"/>
                  <a:pt x="30155" y="10769"/>
                </a:cubicBezTo>
                <a:cubicBezTo>
                  <a:pt x="30222" y="10769"/>
                  <a:pt x="30288" y="10769"/>
                  <a:pt x="30288" y="10669"/>
                </a:cubicBezTo>
                <a:cubicBezTo>
                  <a:pt x="30288" y="9969"/>
                  <a:pt x="30922" y="9535"/>
                  <a:pt x="31056" y="8835"/>
                </a:cubicBezTo>
                <a:cubicBezTo>
                  <a:pt x="31222" y="7867"/>
                  <a:pt x="31656" y="7000"/>
                  <a:pt x="31589" y="5966"/>
                </a:cubicBezTo>
                <a:cubicBezTo>
                  <a:pt x="31523" y="5032"/>
                  <a:pt x="31790" y="4065"/>
                  <a:pt x="31523" y="3097"/>
                </a:cubicBezTo>
                <a:cubicBezTo>
                  <a:pt x="31289" y="2363"/>
                  <a:pt x="31256" y="1529"/>
                  <a:pt x="30589" y="996"/>
                </a:cubicBezTo>
                <a:cubicBezTo>
                  <a:pt x="30288" y="729"/>
                  <a:pt x="29988" y="395"/>
                  <a:pt x="29621" y="362"/>
                </a:cubicBezTo>
                <a:cubicBezTo>
                  <a:pt x="29154" y="262"/>
                  <a:pt x="28654" y="162"/>
                  <a:pt x="28187" y="128"/>
                </a:cubicBezTo>
                <a:cubicBezTo>
                  <a:pt x="27733" y="128"/>
                  <a:pt x="27280" y="0"/>
                  <a:pt x="268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Buy!</a:t>
            </a:r>
            <a:endParaRPr/>
          </a:p>
        </p:txBody>
      </p:sp>
      <p:sp>
        <p:nvSpPr>
          <p:cNvPr id="604" name="Google Shape;604;p27"/>
          <p:cNvSpPr txBox="1">
            <a:spLocks noGrp="1"/>
          </p:cNvSpPr>
          <p:nvPr>
            <p:ph type="title"/>
          </p:nvPr>
        </p:nvSpPr>
        <p:spPr>
          <a:xfrm>
            <a:off x="6717775" y="3561630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$45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27"/>
          <p:cNvSpPr txBox="1">
            <a:spLocks noGrp="1"/>
          </p:cNvSpPr>
          <p:nvPr>
            <p:ph type="title"/>
          </p:nvPr>
        </p:nvSpPr>
        <p:spPr>
          <a:xfrm>
            <a:off x="4078813" y="3433038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1451650" y="3561630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27"/>
          <p:cNvSpPr txBox="1"/>
          <p:nvPr/>
        </p:nvSpPr>
        <p:spPr>
          <a:xfrm>
            <a:off x="1307347" y="277260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27"/>
          <p:cNvSpPr txBox="1"/>
          <p:nvPr/>
        </p:nvSpPr>
        <p:spPr>
          <a:xfrm>
            <a:off x="6573473" y="277260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27"/>
          <p:cNvSpPr txBox="1"/>
          <p:nvPr/>
        </p:nvSpPr>
        <p:spPr>
          <a:xfrm>
            <a:off x="3690725" y="2720225"/>
            <a:ext cx="176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27"/>
          <p:cNvSpPr txBox="1"/>
          <p:nvPr/>
        </p:nvSpPr>
        <p:spPr>
          <a:xfrm>
            <a:off x="1307347" y="25248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27"/>
          <p:cNvSpPr txBox="1"/>
          <p:nvPr/>
        </p:nvSpPr>
        <p:spPr>
          <a:xfrm>
            <a:off x="6573474" y="25248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27"/>
          <p:cNvSpPr txBox="1"/>
          <p:nvPr/>
        </p:nvSpPr>
        <p:spPr>
          <a:xfrm>
            <a:off x="3934511" y="2472438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8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618" name="Google Shape;618;p28"/>
          <p:cNvSpPr/>
          <p:nvPr/>
        </p:nvSpPr>
        <p:spPr>
          <a:xfrm>
            <a:off x="829250" y="2048875"/>
            <a:ext cx="7485308" cy="2435815"/>
          </a:xfrm>
          <a:custGeom>
            <a:avLst/>
            <a:gdLst/>
            <a:ahLst/>
            <a:cxnLst/>
            <a:rect l="l" t="t" r="r" b="b"/>
            <a:pathLst>
              <a:path w="268459" h="92100" extrusionOk="0">
                <a:moveTo>
                  <a:pt x="0" y="0"/>
                </a:moveTo>
                <a:lnTo>
                  <a:pt x="0" y="92099"/>
                </a:lnTo>
                <a:lnTo>
                  <a:pt x="268459" y="92099"/>
                </a:lnTo>
                <a:lnTo>
                  <a:pt x="2684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8"/>
          <p:cNvGrpSpPr/>
          <p:nvPr/>
        </p:nvGrpSpPr>
        <p:grpSpPr>
          <a:xfrm>
            <a:off x="1235899" y="1835707"/>
            <a:ext cx="977241" cy="911354"/>
            <a:chOff x="1461311" y="1839777"/>
            <a:chExt cx="977241" cy="911354"/>
          </a:xfrm>
        </p:grpSpPr>
        <p:sp>
          <p:nvSpPr>
            <p:cNvPr id="620" name="Google Shape;620;p28"/>
            <p:cNvSpPr/>
            <p:nvPr/>
          </p:nvSpPr>
          <p:spPr>
            <a:xfrm>
              <a:off x="1461311" y="1839777"/>
              <a:ext cx="894587" cy="911354"/>
            </a:xfrm>
            <a:custGeom>
              <a:avLst/>
              <a:gdLst/>
              <a:ahLst/>
              <a:cxnLst/>
              <a:rect l="l" t="t" r="r" b="b"/>
              <a:pathLst>
                <a:path w="33825" h="34459" extrusionOk="0">
                  <a:moveTo>
                    <a:pt x="2902" y="0"/>
                  </a:moveTo>
                  <a:cubicBezTo>
                    <a:pt x="2135" y="34"/>
                    <a:pt x="1434" y="401"/>
                    <a:pt x="901" y="901"/>
                  </a:cubicBezTo>
                  <a:cubicBezTo>
                    <a:pt x="434" y="1368"/>
                    <a:pt x="134" y="1968"/>
                    <a:pt x="0" y="2636"/>
                  </a:cubicBezTo>
                  <a:lnTo>
                    <a:pt x="0" y="19147"/>
                  </a:lnTo>
                  <a:cubicBezTo>
                    <a:pt x="0" y="27620"/>
                    <a:pt x="6872" y="34458"/>
                    <a:pt x="15344" y="34458"/>
                  </a:cubicBezTo>
                  <a:cubicBezTo>
                    <a:pt x="23817" y="34458"/>
                    <a:pt x="30689" y="27620"/>
                    <a:pt x="30689" y="19147"/>
                  </a:cubicBezTo>
                  <a:lnTo>
                    <a:pt x="30689" y="4137"/>
                  </a:lnTo>
                  <a:lnTo>
                    <a:pt x="33824" y="4137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2270902" y="1839777"/>
              <a:ext cx="167651" cy="215283"/>
            </a:xfrm>
            <a:custGeom>
              <a:avLst/>
              <a:gdLst/>
              <a:ahLst/>
              <a:cxnLst/>
              <a:rect l="l" t="t" r="r" b="b"/>
              <a:pathLst>
                <a:path w="6339" h="8140" extrusionOk="0">
                  <a:moveTo>
                    <a:pt x="3170" y="0"/>
                  </a:moveTo>
                  <a:cubicBezTo>
                    <a:pt x="2302" y="0"/>
                    <a:pt x="1502" y="367"/>
                    <a:pt x="935" y="934"/>
                  </a:cubicBezTo>
                  <a:cubicBezTo>
                    <a:pt x="401" y="1468"/>
                    <a:pt x="67" y="2169"/>
                    <a:pt x="1" y="2936"/>
                  </a:cubicBezTo>
                  <a:cubicBezTo>
                    <a:pt x="1" y="3003"/>
                    <a:pt x="1" y="3103"/>
                    <a:pt x="1" y="3169"/>
                  </a:cubicBezTo>
                  <a:lnTo>
                    <a:pt x="1" y="8140"/>
                  </a:lnTo>
                  <a:lnTo>
                    <a:pt x="6339" y="8140"/>
                  </a:lnTo>
                  <a:lnTo>
                    <a:pt x="6339" y="3169"/>
                  </a:lnTo>
                  <a:cubicBezTo>
                    <a:pt x="6339" y="2302"/>
                    <a:pt x="5972" y="1501"/>
                    <a:pt x="5405" y="934"/>
                  </a:cubicBezTo>
                  <a:cubicBezTo>
                    <a:pt x="4837" y="367"/>
                    <a:pt x="4037" y="0"/>
                    <a:pt x="3170" y="0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8"/>
          <p:cNvGrpSpPr/>
          <p:nvPr/>
        </p:nvGrpSpPr>
        <p:grpSpPr>
          <a:xfrm>
            <a:off x="1449384" y="1453350"/>
            <a:ext cx="309674" cy="324698"/>
            <a:chOff x="1674797" y="1453350"/>
            <a:chExt cx="309674" cy="324698"/>
          </a:xfrm>
        </p:grpSpPr>
        <p:sp>
          <p:nvSpPr>
            <p:cNvPr id="623" name="Google Shape;623;p28"/>
            <p:cNvSpPr/>
            <p:nvPr/>
          </p:nvSpPr>
          <p:spPr>
            <a:xfrm>
              <a:off x="1708332" y="1453350"/>
              <a:ext cx="276138" cy="288516"/>
            </a:xfrm>
            <a:custGeom>
              <a:avLst/>
              <a:gdLst/>
              <a:ahLst/>
              <a:cxnLst/>
              <a:rect l="l" t="t" r="r" b="b"/>
              <a:pathLst>
                <a:path w="10441" h="10909" fill="none" extrusionOk="0">
                  <a:moveTo>
                    <a:pt x="0" y="10909"/>
                  </a:moveTo>
                  <a:lnTo>
                    <a:pt x="0" y="5772"/>
                  </a:lnTo>
                  <a:cubicBezTo>
                    <a:pt x="0" y="2569"/>
                    <a:pt x="2602" y="1"/>
                    <a:pt x="5771" y="1"/>
                  </a:cubicBezTo>
                  <a:lnTo>
                    <a:pt x="1044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1708332" y="1751547"/>
              <a:ext cx="34435" cy="26500"/>
            </a:xfrm>
            <a:custGeom>
              <a:avLst/>
              <a:gdLst/>
              <a:ahLst/>
              <a:cxnLst/>
              <a:rect l="l" t="t" r="r" b="b"/>
              <a:pathLst>
                <a:path w="1302" h="1002" fill="none" extrusionOk="0">
                  <a:moveTo>
                    <a:pt x="0" y="1001"/>
                  </a:moveTo>
                  <a:lnTo>
                    <a:pt x="130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1674797" y="1750674"/>
              <a:ext cx="33562" cy="27373"/>
            </a:xfrm>
            <a:custGeom>
              <a:avLst/>
              <a:gdLst/>
              <a:ahLst/>
              <a:cxnLst/>
              <a:rect l="l" t="t" r="r" b="b"/>
              <a:pathLst>
                <a:path w="1269" h="1035" fill="none" extrusionOk="0">
                  <a:moveTo>
                    <a:pt x="1" y="0"/>
                  </a:moveTo>
                  <a:lnTo>
                    <a:pt x="1268" y="10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28"/>
          <p:cNvGrpSpPr/>
          <p:nvPr/>
        </p:nvGrpSpPr>
        <p:grpSpPr>
          <a:xfrm>
            <a:off x="1331644" y="2045328"/>
            <a:ext cx="606997" cy="606997"/>
            <a:chOff x="1553931" y="2045328"/>
            <a:chExt cx="606997" cy="606997"/>
          </a:xfrm>
        </p:grpSpPr>
        <p:sp>
          <p:nvSpPr>
            <p:cNvPr id="627" name="Google Shape;627;p28"/>
            <p:cNvSpPr/>
            <p:nvPr/>
          </p:nvSpPr>
          <p:spPr>
            <a:xfrm>
              <a:off x="1553931" y="2045328"/>
              <a:ext cx="606997" cy="606997"/>
            </a:xfrm>
            <a:custGeom>
              <a:avLst/>
              <a:gdLst/>
              <a:ahLst/>
              <a:cxnLst/>
              <a:rect l="l" t="t" r="r" b="b"/>
              <a:pathLst>
                <a:path w="22951" h="22951" fill="none" extrusionOk="0">
                  <a:moveTo>
                    <a:pt x="13844" y="1302"/>
                  </a:moveTo>
                  <a:cubicBezTo>
                    <a:pt x="19448" y="2603"/>
                    <a:pt x="22950" y="8207"/>
                    <a:pt x="21616" y="13844"/>
                  </a:cubicBezTo>
                  <a:cubicBezTo>
                    <a:pt x="20315" y="19448"/>
                    <a:pt x="14711" y="22950"/>
                    <a:pt x="9107" y="21616"/>
                  </a:cubicBezTo>
                  <a:cubicBezTo>
                    <a:pt x="3470" y="20315"/>
                    <a:pt x="1" y="14711"/>
                    <a:pt x="1302" y="9107"/>
                  </a:cubicBezTo>
                  <a:cubicBezTo>
                    <a:pt x="2602" y="3470"/>
                    <a:pt x="8206" y="1"/>
                    <a:pt x="13844" y="130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1716267" y="2254423"/>
              <a:ext cx="280555" cy="181747"/>
            </a:xfrm>
            <a:custGeom>
              <a:avLst/>
              <a:gdLst/>
              <a:ahLst/>
              <a:cxnLst/>
              <a:rect l="l" t="t" r="r" b="b"/>
              <a:pathLst>
                <a:path w="10608" h="6872" fill="none" extrusionOk="0">
                  <a:moveTo>
                    <a:pt x="10608" y="3436"/>
                  </a:moveTo>
                  <a:cubicBezTo>
                    <a:pt x="10608" y="5337"/>
                    <a:pt x="8240" y="6872"/>
                    <a:pt x="5304" y="6872"/>
                  </a:cubicBezTo>
                  <a:cubicBezTo>
                    <a:pt x="2369" y="6872"/>
                    <a:pt x="0" y="5337"/>
                    <a:pt x="0" y="3436"/>
                  </a:cubicBezTo>
                  <a:cubicBezTo>
                    <a:pt x="0" y="1535"/>
                    <a:pt x="2369" y="0"/>
                    <a:pt x="5304" y="0"/>
                  </a:cubicBezTo>
                  <a:cubicBezTo>
                    <a:pt x="8240" y="0"/>
                    <a:pt x="10608" y="1535"/>
                    <a:pt x="10608" y="34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1803597" y="2292349"/>
              <a:ext cx="105896" cy="106769"/>
            </a:xfrm>
            <a:custGeom>
              <a:avLst/>
              <a:gdLst/>
              <a:ahLst/>
              <a:cxnLst/>
              <a:rect l="l" t="t" r="r" b="b"/>
              <a:pathLst>
                <a:path w="4004" h="4037" fill="none" extrusionOk="0">
                  <a:moveTo>
                    <a:pt x="3803" y="1635"/>
                  </a:moveTo>
                  <a:cubicBezTo>
                    <a:pt x="4004" y="2603"/>
                    <a:pt x="3403" y="3603"/>
                    <a:pt x="2402" y="3837"/>
                  </a:cubicBezTo>
                  <a:cubicBezTo>
                    <a:pt x="1435" y="4037"/>
                    <a:pt x="434" y="3436"/>
                    <a:pt x="201" y="2436"/>
                  </a:cubicBezTo>
                  <a:cubicBezTo>
                    <a:pt x="1" y="1435"/>
                    <a:pt x="601" y="468"/>
                    <a:pt x="1602" y="234"/>
                  </a:cubicBezTo>
                  <a:cubicBezTo>
                    <a:pt x="2603" y="1"/>
                    <a:pt x="3570" y="634"/>
                    <a:pt x="3803" y="16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1716267" y="2254423"/>
              <a:ext cx="280555" cy="181747"/>
            </a:xfrm>
            <a:custGeom>
              <a:avLst/>
              <a:gdLst/>
              <a:ahLst/>
              <a:cxnLst/>
              <a:rect l="l" t="t" r="r" b="b"/>
              <a:pathLst>
                <a:path w="10608" h="6872" fill="none" extrusionOk="0">
                  <a:moveTo>
                    <a:pt x="10608" y="3436"/>
                  </a:moveTo>
                  <a:cubicBezTo>
                    <a:pt x="10608" y="5337"/>
                    <a:pt x="8240" y="6872"/>
                    <a:pt x="5304" y="6872"/>
                  </a:cubicBezTo>
                  <a:cubicBezTo>
                    <a:pt x="2369" y="6872"/>
                    <a:pt x="0" y="5337"/>
                    <a:pt x="0" y="3436"/>
                  </a:cubicBezTo>
                  <a:cubicBezTo>
                    <a:pt x="0" y="1535"/>
                    <a:pt x="2369" y="0"/>
                    <a:pt x="5304" y="0"/>
                  </a:cubicBezTo>
                  <a:cubicBezTo>
                    <a:pt x="8240" y="0"/>
                    <a:pt x="10608" y="1535"/>
                    <a:pt x="10608" y="34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1857418" y="2189124"/>
              <a:ext cx="26" cy="34435"/>
            </a:xfrm>
            <a:custGeom>
              <a:avLst/>
              <a:gdLst/>
              <a:ahLst/>
              <a:cxnLst/>
              <a:rect l="l" t="t" r="r" b="b"/>
              <a:pathLst>
                <a:path w="1" h="1302" fill="none" extrusionOk="0">
                  <a:moveTo>
                    <a:pt x="0" y="1302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1717140" y="2238528"/>
              <a:ext cx="24728" cy="23856"/>
            </a:xfrm>
            <a:custGeom>
              <a:avLst/>
              <a:gdLst/>
              <a:ahLst/>
              <a:cxnLst/>
              <a:rect l="l" t="t" r="r" b="b"/>
              <a:pathLst>
                <a:path w="935" h="902" fill="none" extrusionOk="0">
                  <a:moveTo>
                    <a:pt x="935" y="902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1967705" y="2229721"/>
              <a:ext cx="23829" cy="24728"/>
            </a:xfrm>
            <a:custGeom>
              <a:avLst/>
              <a:gdLst/>
              <a:ahLst/>
              <a:cxnLst/>
              <a:rect l="l" t="t" r="r" b="b"/>
              <a:pathLst>
                <a:path w="901" h="935" fill="none" extrusionOk="0">
                  <a:moveTo>
                    <a:pt x="0" y="934"/>
                  </a:moveTo>
                  <a:lnTo>
                    <a:pt x="90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1857418" y="2469680"/>
              <a:ext cx="26" cy="34435"/>
            </a:xfrm>
            <a:custGeom>
              <a:avLst/>
              <a:gdLst/>
              <a:ahLst/>
              <a:cxnLst/>
              <a:rect l="l" t="t" r="r" b="b"/>
              <a:pathLst>
                <a:path w="1" h="1302" fill="none" extrusionOk="0">
                  <a:moveTo>
                    <a:pt x="0" y="0"/>
                  </a:moveTo>
                  <a:lnTo>
                    <a:pt x="0" y="130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1717140" y="2430855"/>
              <a:ext cx="24728" cy="23856"/>
            </a:xfrm>
            <a:custGeom>
              <a:avLst/>
              <a:gdLst/>
              <a:ahLst/>
              <a:cxnLst/>
              <a:rect l="l" t="t" r="r" b="b"/>
              <a:pathLst>
                <a:path w="935" h="902" fill="none" extrusionOk="0">
                  <a:moveTo>
                    <a:pt x="935" y="1"/>
                  </a:moveTo>
                  <a:lnTo>
                    <a:pt x="1" y="90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1967705" y="2438789"/>
              <a:ext cx="23829" cy="24728"/>
            </a:xfrm>
            <a:custGeom>
              <a:avLst/>
              <a:gdLst/>
              <a:ahLst/>
              <a:cxnLst/>
              <a:rect l="l" t="t" r="r" b="b"/>
              <a:pathLst>
                <a:path w="901" h="935" fill="none" extrusionOk="0">
                  <a:moveTo>
                    <a:pt x="0" y="1"/>
                  </a:moveTo>
                  <a:lnTo>
                    <a:pt x="901" y="9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28"/>
          <p:cNvGrpSpPr/>
          <p:nvPr/>
        </p:nvGrpSpPr>
        <p:grpSpPr>
          <a:xfrm>
            <a:off x="4155161" y="1835707"/>
            <a:ext cx="976575" cy="911354"/>
            <a:chOff x="4110599" y="1839777"/>
            <a:chExt cx="976575" cy="911354"/>
          </a:xfrm>
        </p:grpSpPr>
        <p:sp>
          <p:nvSpPr>
            <p:cNvPr id="638" name="Google Shape;638;p28"/>
            <p:cNvSpPr/>
            <p:nvPr/>
          </p:nvSpPr>
          <p:spPr>
            <a:xfrm>
              <a:off x="4110599" y="1839777"/>
              <a:ext cx="894587" cy="911354"/>
            </a:xfrm>
            <a:custGeom>
              <a:avLst/>
              <a:gdLst/>
              <a:ahLst/>
              <a:cxnLst/>
              <a:rect l="l" t="t" r="r" b="b"/>
              <a:pathLst>
                <a:path w="33825" h="34459" extrusionOk="0">
                  <a:moveTo>
                    <a:pt x="2903" y="0"/>
                  </a:moveTo>
                  <a:cubicBezTo>
                    <a:pt x="2136" y="34"/>
                    <a:pt x="1435" y="401"/>
                    <a:pt x="901" y="901"/>
                  </a:cubicBezTo>
                  <a:cubicBezTo>
                    <a:pt x="434" y="1368"/>
                    <a:pt x="134" y="1968"/>
                    <a:pt x="1" y="2636"/>
                  </a:cubicBezTo>
                  <a:lnTo>
                    <a:pt x="1" y="19147"/>
                  </a:lnTo>
                  <a:cubicBezTo>
                    <a:pt x="1" y="27620"/>
                    <a:pt x="6872" y="34458"/>
                    <a:pt x="15345" y="34458"/>
                  </a:cubicBezTo>
                  <a:cubicBezTo>
                    <a:pt x="23818" y="34458"/>
                    <a:pt x="30689" y="27620"/>
                    <a:pt x="30689" y="19147"/>
                  </a:cubicBezTo>
                  <a:lnTo>
                    <a:pt x="30689" y="4137"/>
                  </a:lnTo>
                  <a:lnTo>
                    <a:pt x="33825" y="4137"/>
                  </a:lnTo>
                  <a:lnTo>
                    <a:pt x="338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4919523" y="1839777"/>
              <a:ext cx="167651" cy="215283"/>
            </a:xfrm>
            <a:custGeom>
              <a:avLst/>
              <a:gdLst/>
              <a:ahLst/>
              <a:cxnLst/>
              <a:rect l="l" t="t" r="r" b="b"/>
              <a:pathLst>
                <a:path w="6339" h="8140" extrusionOk="0">
                  <a:moveTo>
                    <a:pt x="3169" y="0"/>
                  </a:moveTo>
                  <a:cubicBezTo>
                    <a:pt x="2302" y="0"/>
                    <a:pt x="1501" y="367"/>
                    <a:pt x="934" y="934"/>
                  </a:cubicBezTo>
                  <a:cubicBezTo>
                    <a:pt x="401" y="1468"/>
                    <a:pt x="67" y="2169"/>
                    <a:pt x="0" y="2936"/>
                  </a:cubicBezTo>
                  <a:cubicBezTo>
                    <a:pt x="0" y="3003"/>
                    <a:pt x="0" y="3103"/>
                    <a:pt x="0" y="3169"/>
                  </a:cubicBezTo>
                  <a:lnTo>
                    <a:pt x="0" y="8140"/>
                  </a:lnTo>
                  <a:lnTo>
                    <a:pt x="6338" y="8140"/>
                  </a:lnTo>
                  <a:lnTo>
                    <a:pt x="6338" y="3169"/>
                  </a:lnTo>
                  <a:cubicBezTo>
                    <a:pt x="6338" y="2302"/>
                    <a:pt x="5971" y="1501"/>
                    <a:pt x="5404" y="934"/>
                  </a:cubicBezTo>
                  <a:cubicBezTo>
                    <a:pt x="4837" y="367"/>
                    <a:pt x="4036" y="0"/>
                    <a:pt x="3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8"/>
          <p:cNvGrpSpPr/>
          <p:nvPr/>
        </p:nvGrpSpPr>
        <p:grpSpPr>
          <a:xfrm>
            <a:off x="4396893" y="1453350"/>
            <a:ext cx="350271" cy="324698"/>
            <a:chOff x="4352330" y="1453350"/>
            <a:chExt cx="350271" cy="324698"/>
          </a:xfrm>
        </p:grpSpPr>
        <p:sp>
          <p:nvSpPr>
            <p:cNvPr id="641" name="Google Shape;641;p28"/>
            <p:cNvSpPr/>
            <p:nvPr/>
          </p:nvSpPr>
          <p:spPr>
            <a:xfrm>
              <a:off x="4385866" y="1453350"/>
              <a:ext cx="316735" cy="288516"/>
            </a:xfrm>
            <a:custGeom>
              <a:avLst/>
              <a:gdLst/>
              <a:ahLst/>
              <a:cxnLst/>
              <a:rect l="l" t="t" r="r" b="b"/>
              <a:pathLst>
                <a:path w="11976" h="10909" fill="none" extrusionOk="0">
                  <a:moveTo>
                    <a:pt x="0" y="10909"/>
                  </a:moveTo>
                  <a:lnTo>
                    <a:pt x="0" y="5772"/>
                  </a:lnTo>
                  <a:cubicBezTo>
                    <a:pt x="0" y="2569"/>
                    <a:pt x="2602" y="1"/>
                    <a:pt x="5771" y="1"/>
                  </a:cubicBezTo>
                  <a:lnTo>
                    <a:pt x="11975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385866" y="1751547"/>
              <a:ext cx="34408" cy="26500"/>
            </a:xfrm>
            <a:custGeom>
              <a:avLst/>
              <a:gdLst/>
              <a:ahLst/>
              <a:cxnLst/>
              <a:rect l="l" t="t" r="r" b="b"/>
              <a:pathLst>
                <a:path w="1301" h="1002" fill="none" extrusionOk="0">
                  <a:moveTo>
                    <a:pt x="0" y="1001"/>
                  </a:moveTo>
                  <a:lnTo>
                    <a:pt x="130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352330" y="1750674"/>
              <a:ext cx="33562" cy="27373"/>
            </a:xfrm>
            <a:custGeom>
              <a:avLst/>
              <a:gdLst/>
              <a:ahLst/>
              <a:cxnLst/>
              <a:rect l="l" t="t" r="r" b="b"/>
              <a:pathLst>
                <a:path w="1269" h="1035" fill="none" extrusionOk="0">
                  <a:moveTo>
                    <a:pt x="1" y="0"/>
                  </a:moveTo>
                  <a:lnTo>
                    <a:pt x="1268" y="10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8"/>
          <p:cNvGrpSpPr/>
          <p:nvPr/>
        </p:nvGrpSpPr>
        <p:grpSpPr>
          <a:xfrm>
            <a:off x="4253097" y="2045328"/>
            <a:ext cx="606097" cy="606124"/>
            <a:chOff x="4208534" y="2045328"/>
            <a:chExt cx="606097" cy="606124"/>
          </a:xfrm>
        </p:grpSpPr>
        <p:sp>
          <p:nvSpPr>
            <p:cNvPr id="645" name="Google Shape;645;p28"/>
            <p:cNvSpPr/>
            <p:nvPr/>
          </p:nvSpPr>
          <p:spPr>
            <a:xfrm>
              <a:off x="4208534" y="2045328"/>
              <a:ext cx="606097" cy="606124"/>
            </a:xfrm>
            <a:custGeom>
              <a:avLst/>
              <a:gdLst/>
              <a:ahLst/>
              <a:cxnLst/>
              <a:rect l="l" t="t" r="r" b="b"/>
              <a:pathLst>
                <a:path w="22917" h="22918" fill="none" extrusionOk="0">
                  <a:moveTo>
                    <a:pt x="18847" y="4104"/>
                  </a:moveTo>
                  <a:cubicBezTo>
                    <a:pt x="22917" y="8173"/>
                    <a:pt x="22917" y="14778"/>
                    <a:pt x="18847" y="18847"/>
                  </a:cubicBezTo>
                  <a:cubicBezTo>
                    <a:pt x="14778" y="22917"/>
                    <a:pt x="8173" y="22917"/>
                    <a:pt x="4103" y="18847"/>
                  </a:cubicBezTo>
                  <a:cubicBezTo>
                    <a:pt x="0" y="14778"/>
                    <a:pt x="0" y="8173"/>
                    <a:pt x="4103" y="4104"/>
                  </a:cubicBezTo>
                  <a:cubicBezTo>
                    <a:pt x="8173" y="1"/>
                    <a:pt x="14778" y="1"/>
                    <a:pt x="18847" y="41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4515539" y="2173255"/>
              <a:ext cx="81194" cy="81194"/>
            </a:xfrm>
            <a:custGeom>
              <a:avLst/>
              <a:gdLst/>
              <a:ahLst/>
              <a:cxnLst/>
              <a:rect l="l" t="t" r="r" b="b"/>
              <a:pathLst>
                <a:path w="3070" h="3070" fill="none" extrusionOk="0">
                  <a:moveTo>
                    <a:pt x="3069" y="1535"/>
                  </a:moveTo>
                  <a:cubicBezTo>
                    <a:pt x="3069" y="2369"/>
                    <a:pt x="2369" y="3069"/>
                    <a:pt x="1535" y="3069"/>
                  </a:cubicBezTo>
                  <a:cubicBezTo>
                    <a:pt x="668" y="3069"/>
                    <a:pt x="1" y="2369"/>
                    <a:pt x="1" y="1535"/>
                  </a:cubicBezTo>
                  <a:cubicBezTo>
                    <a:pt x="1" y="668"/>
                    <a:pt x="668" y="0"/>
                    <a:pt x="1535" y="0"/>
                  </a:cubicBezTo>
                  <a:cubicBezTo>
                    <a:pt x="2369" y="0"/>
                    <a:pt x="3069" y="668"/>
                    <a:pt x="3069" y="15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4338207" y="2359394"/>
              <a:ext cx="82067" cy="81194"/>
            </a:xfrm>
            <a:custGeom>
              <a:avLst/>
              <a:gdLst/>
              <a:ahLst/>
              <a:cxnLst/>
              <a:rect l="l" t="t" r="r" b="b"/>
              <a:pathLst>
                <a:path w="3103" h="3070" fill="none" extrusionOk="0">
                  <a:moveTo>
                    <a:pt x="3103" y="1535"/>
                  </a:moveTo>
                  <a:cubicBezTo>
                    <a:pt x="3103" y="2369"/>
                    <a:pt x="2403" y="3070"/>
                    <a:pt x="1569" y="3070"/>
                  </a:cubicBezTo>
                  <a:cubicBezTo>
                    <a:pt x="701" y="3070"/>
                    <a:pt x="1" y="2369"/>
                    <a:pt x="1" y="1535"/>
                  </a:cubicBezTo>
                  <a:cubicBezTo>
                    <a:pt x="1" y="668"/>
                    <a:pt x="701" y="1"/>
                    <a:pt x="1569" y="1"/>
                  </a:cubicBezTo>
                  <a:cubicBezTo>
                    <a:pt x="2403" y="1"/>
                    <a:pt x="3103" y="668"/>
                    <a:pt x="3103" y="15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4579066" y="2403508"/>
              <a:ext cx="82067" cy="81194"/>
            </a:xfrm>
            <a:custGeom>
              <a:avLst/>
              <a:gdLst/>
              <a:ahLst/>
              <a:cxnLst/>
              <a:rect l="l" t="t" r="r" b="b"/>
              <a:pathLst>
                <a:path w="3103" h="3070" fill="none" extrusionOk="0">
                  <a:moveTo>
                    <a:pt x="3103" y="1535"/>
                  </a:moveTo>
                  <a:cubicBezTo>
                    <a:pt x="3103" y="2402"/>
                    <a:pt x="2402" y="3070"/>
                    <a:pt x="1568" y="3070"/>
                  </a:cubicBezTo>
                  <a:cubicBezTo>
                    <a:pt x="701" y="3070"/>
                    <a:pt x="0" y="2369"/>
                    <a:pt x="0" y="1535"/>
                  </a:cubicBezTo>
                  <a:cubicBezTo>
                    <a:pt x="0" y="701"/>
                    <a:pt x="701" y="1"/>
                    <a:pt x="1568" y="1"/>
                  </a:cubicBezTo>
                  <a:cubicBezTo>
                    <a:pt x="2402" y="1"/>
                    <a:pt x="3103" y="701"/>
                    <a:pt x="3103" y="15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4526118" y="224471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4406151" y="2245589"/>
              <a:ext cx="120892" cy="120892"/>
            </a:xfrm>
            <a:custGeom>
              <a:avLst/>
              <a:gdLst/>
              <a:ahLst/>
              <a:cxnLst/>
              <a:rect l="l" t="t" r="r" b="b"/>
              <a:pathLst>
                <a:path w="4571" h="4571" fill="none" extrusionOk="0">
                  <a:moveTo>
                    <a:pt x="0" y="4571"/>
                  </a:moveTo>
                  <a:lnTo>
                    <a:pt x="457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4420274" y="2415859"/>
              <a:ext cx="158817" cy="28272"/>
            </a:xfrm>
            <a:custGeom>
              <a:avLst/>
              <a:gdLst/>
              <a:ahLst/>
              <a:cxnLst/>
              <a:rect l="l" t="t" r="r" b="b"/>
              <a:pathLst>
                <a:path w="6005" h="1069" fill="none" extrusionOk="0">
                  <a:moveTo>
                    <a:pt x="0" y="1"/>
                  </a:moveTo>
                  <a:lnTo>
                    <a:pt x="6004" y="106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8"/>
          <p:cNvGrpSpPr/>
          <p:nvPr/>
        </p:nvGrpSpPr>
        <p:grpSpPr>
          <a:xfrm>
            <a:off x="2698618" y="1835766"/>
            <a:ext cx="975122" cy="912254"/>
            <a:chOff x="2792580" y="1845939"/>
            <a:chExt cx="975122" cy="912254"/>
          </a:xfrm>
        </p:grpSpPr>
        <p:sp>
          <p:nvSpPr>
            <p:cNvPr id="653" name="Google Shape;653;p28"/>
            <p:cNvSpPr/>
            <p:nvPr/>
          </p:nvSpPr>
          <p:spPr>
            <a:xfrm>
              <a:off x="2792580" y="1845939"/>
              <a:ext cx="894587" cy="912254"/>
            </a:xfrm>
            <a:custGeom>
              <a:avLst/>
              <a:gdLst/>
              <a:ahLst/>
              <a:cxnLst/>
              <a:rect l="l" t="t" r="r" b="b"/>
              <a:pathLst>
                <a:path w="33825" h="34493" extrusionOk="0">
                  <a:moveTo>
                    <a:pt x="2869" y="1"/>
                  </a:moveTo>
                  <a:cubicBezTo>
                    <a:pt x="2102" y="68"/>
                    <a:pt x="1401" y="401"/>
                    <a:pt x="867" y="935"/>
                  </a:cubicBezTo>
                  <a:cubicBezTo>
                    <a:pt x="400" y="1402"/>
                    <a:pt x="100" y="2002"/>
                    <a:pt x="0" y="2669"/>
                  </a:cubicBezTo>
                  <a:lnTo>
                    <a:pt x="0" y="19148"/>
                  </a:lnTo>
                  <a:cubicBezTo>
                    <a:pt x="0" y="27621"/>
                    <a:pt x="6838" y="34492"/>
                    <a:pt x="15311" y="34492"/>
                  </a:cubicBezTo>
                  <a:cubicBezTo>
                    <a:pt x="23784" y="34492"/>
                    <a:pt x="30655" y="27621"/>
                    <a:pt x="30655" y="19148"/>
                  </a:cubicBezTo>
                  <a:lnTo>
                    <a:pt x="30655" y="4171"/>
                  </a:lnTo>
                  <a:lnTo>
                    <a:pt x="33824" y="4171"/>
                  </a:lnTo>
                  <a:lnTo>
                    <a:pt x="338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3600078" y="1845952"/>
              <a:ext cx="167624" cy="215283"/>
            </a:xfrm>
            <a:custGeom>
              <a:avLst/>
              <a:gdLst/>
              <a:ahLst/>
              <a:cxnLst/>
              <a:rect l="l" t="t" r="r" b="b"/>
              <a:pathLst>
                <a:path w="6338" h="8140" extrusionOk="0">
                  <a:moveTo>
                    <a:pt x="3169" y="0"/>
                  </a:moveTo>
                  <a:cubicBezTo>
                    <a:pt x="2268" y="0"/>
                    <a:pt x="1501" y="367"/>
                    <a:pt x="901" y="934"/>
                  </a:cubicBezTo>
                  <a:cubicBezTo>
                    <a:pt x="400" y="1468"/>
                    <a:pt x="67" y="2169"/>
                    <a:pt x="0" y="2936"/>
                  </a:cubicBezTo>
                  <a:cubicBezTo>
                    <a:pt x="0" y="3003"/>
                    <a:pt x="0" y="3103"/>
                    <a:pt x="0" y="3169"/>
                  </a:cubicBezTo>
                  <a:lnTo>
                    <a:pt x="0" y="8140"/>
                  </a:lnTo>
                  <a:lnTo>
                    <a:pt x="6338" y="8140"/>
                  </a:lnTo>
                  <a:lnTo>
                    <a:pt x="6338" y="3169"/>
                  </a:lnTo>
                  <a:cubicBezTo>
                    <a:pt x="6338" y="2302"/>
                    <a:pt x="5971" y="1501"/>
                    <a:pt x="5404" y="934"/>
                  </a:cubicBezTo>
                  <a:cubicBezTo>
                    <a:pt x="4837" y="367"/>
                    <a:pt x="4036" y="0"/>
                    <a:pt x="3169" y="0"/>
                  </a:cubicBezTo>
                  <a:close/>
                </a:path>
              </a:pathLst>
            </a:custGeom>
            <a:solidFill>
              <a:srgbClr val="E0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8"/>
          <p:cNvGrpSpPr/>
          <p:nvPr/>
        </p:nvGrpSpPr>
        <p:grpSpPr>
          <a:xfrm>
            <a:off x="2859592" y="2055034"/>
            <a:ext cx="509936" cy="516997"/>
            <a:chOff x="2934604" y="2055034"/>
            <a:chExt cx="509936" cy="516997"/>
          </a:xfrm>
        </p:grpSpPr>
        <p:sp>
          <p:nvSpPr>
            <p:cNvPr id="656" name="Google Shape;656;p28"/>
            <p:cNvSpPr/>
            <p:nvPr/>
          </p:nvSpPr>
          <p:spPr>
            <a:xfrm>
              <a:off x="3223095" y="2355003"/>
              <a:ext cx="221445" cy="217028"/>
            </a:xfrm>
            <a:custGeom>
              <a:avLst/>
              <a:gdLst/>
              <a:ahLst/>
              <a:cxnLst/>
              <a:rect l="l" t="t" r="r" b="b"/>
              <a:pathLst>
                <a:path w="8373" h="8206" fill="none" extrusionOk="0">
                  <a:moveTo>
                    <a:pt x="0" y="2001"/>
                  </a:moveTo>
                  <a:lnTo>
                    <a:pt x="5738" y="7706"/>
                  </a:lnTo>
                  <a:cubicBezTo>
                    <a:pt x="6238" y="8206"/>
                    <a:pt x="7072" y="8206"/>
                    <a:pt x="7572" y="7706"/>
                  </a:cubicBezTo>
                  <a:lnTo>
                    <a:pt x="7873" y="7405"/>
                  </a:lnTo>
                  <a:cubicBezTo>
                    <a:pt x="8373" y="6905"/>
                    <a:pt x="8373" y="6071"/>
                    <a:pt x="7873" y="5537"/>
                  </a:cubicBezTo>
                  <a:lnTo>
                    <a:pt x="2335" y="0"/>
                  </a:lnTo>
                  <a:cubicBezTo>
                    <a:pt x="2335" y="0"/>
                    <a:pt x="0" y="2235"/>
                    <a:pt x="0" y="200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934604" y="2055034"/>
              <a:ext cx="482588" cy="482588"/>
            </a:xfrm>
            <a:custGeom>
              <a:avLst/>
              <a:gdLst/>
              <a:ahLst/>
              <a:cxnLst/>
              <a:rect l="l" t="t" r="r" b="b"/>
              <a:pathLst>
                <a:path w="18247" h="18247" extrusionOk="0">
                  <a:moveTo>
                    <a:pt x="9107" y="1"/>
                  </a:moveTo>
                  <a:cubicBezTo>
                    <a:pt x="4070" y="1"/>
                    <a:pt x="1" y="4104"/>
                    <a:pt x="1" y="9107"/>
                  </a:cubicBezTo>
                  <a:cubicBezTo>
                    <a:pt x="1" y="14144"/>
                    <a:pt x="4070" y="18247"/>
                    <a:pt x="9107" y="18247"/>
                  </a:cubicBezTo>
                  <a:cubicBezTo>
                    <a:pt x="14144" y="18247"/>
                    <a:pt x="18247" y="14144"/>
                    <a:pt x="18247" y="9107"/>
                  </a:cubicBezTo>
                  <a:cubicBezTo>
                    <a:pt x="18247" y="4104"/>
                    <a:pt x="14144" y="1"/>
                    <a:pt x="9107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3006066" y="2126496"/>
              <a:ext cx="339665" cy="339692"/>
            </a:xfrm>
            <a:custGeom>
              <a:avLst/>
              <a:gdLst/>
              <a:ahLst/>
              <a:cxnLst/>
              <a:rect l="l" t="t" r="r" b="b"/>
              <a:pathLst>
                <a:path w="12843" h="12844" extrusionOk="0">
                  <a:moveTo>
                    <a:pt x="6405" y="1"/>
                  </a:moveTo>
                  <a:cubicBezTo>
                    <a:pt x="2869" y="1"/>
                    <a:pt x="0" y="2869"/>
                    <a:pt x="0" y="6405"/>
                  </a:cubicBezTo>
                  <a:cubicBezTo>
                    <a:pt x="0" y="9974"/>
                    <a:pt x="2869" y="12843"/>
                    <a:pt x="6405" y="12843"/>
                  </a:cubicBezTo>
                  <a:cubicBezTo>
                    <a:pt x="9974" y="12843"/>
                    <a:pt x="12843" y="9974"/>
                    <a:pt x="12843" y="6405"/>
                  </a:cubicBezTo>
                  <a:cubicBezTo>
                    <a:pt x="12843" y="2869"/>
                    <a:pt x="9974" y="1"/>
                    <a:pt x="6405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118098" y="2199729"/>
              <a:ext cx="120019" cy="209094"/>
            </a:xfrm>
            <a:custGeom>
              <a:avLst/>
              <a:gdLst/>
              <a:ahLst/>
              <a:cxnLst/>
              <a:rect l="l" t="t" r="r" b="b"/>
              <a:pathLst>
                <a:path w="4538" h="7906" fill="none" extrusionOk="0">
                  <a:moveTo>
                    <a:pt x="4337" y="1935"/>
                  </a:moveTo>
                  <a:cubicBezTo>
                    <a:pt x="4337" y="1935"/>
                    <a:pt x="4537" y="0"/>
                    <a:pt x="2403" y="0"/>
                  </a:cubicBezTo>
                  <a:cubicBezTo>
                    <a:pt x="268" y="0"/>
                    <a:pt x="1" y="2435"/>
                    <a:pt x="935" y="3269"/>
                  </a:cubicBezTo>
                  <a:cubicBezTo>
                    <a:pt x="2236" y="4403"/>
                    <a:pt x="4371" y="3436"/>
                    <a:pt x="4371" y="5671"/>
                  </a:cubicBezTo>
                  <a:cubicBezTo>
                    <a:pt x="4371" y="7572"/>
                    <a:pt x="1502" y="7906"/>
                    <a:pt x="501" y="65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181625" y="2178544"/>
              <a:ext cx="26" cy="237340"/>
            </a:xfrm>
            <a:custGeom>
              <a:avLst/>
              <a:gdLst/>
              <a:ahLst/>
              <a:cxnLst/>
              <a:rect l="l" t="t" r="r" b="b"/>
              <a:pathLst>
                <a:path w="1" h="8974" extrusionOk="0">
                  <a:moveTo>
                    <a:pt x="1" y="1"/>
                  </a:moveTo>
                  <a:lnTo>
                    <a:pt x="1" y="8974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3181625" y="2178544"/>
              <a:ext cx="26" cy="237340"/>
            </a:xfrm>
            <a:custGeom>
              <a:avLst/>
              <a:gdLst/>
              <a:ahLst/>
              <a:cxnLst/>
              <a:rect l="l" t="t" r="r" b="b"/>
              <a:pathLst>
                <a:path w="1" h="8974" fill="none" extrusionOk="0">
                  <a:moveTo>
                    <a:pt x="1" y="1"/>
                  </a:moveTo>
                  <a:lnTo>
                    <a:pt x="1" y="8974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8"/>
          <p:cNvGrpSpPr/>
          <p:nvPr/>
        </p:nvGrpSpPr>
        <p:grpSpPr>
          <a:xfrm>
            <a:off x="5683745" y="1834690"/>
            <a:ext cx="977038" cy="912626"/>
            <a:chOff x="5440995" y="1836725"/>
            <a:chExt cx="977038" cy="912626"/>
          </a:xfrm>
        </p:grpSpPr>
        <p:sp>
          <p:nvSpPr>
            <p:cNvPr id="663" name="Google Shape;663;p28"/>
            <p:cNvSpPr/>
            <p:nvPr/>
          </p:nvSpPr>
          <p:spPr>
            <a:xfrm>
              <a:off x="5440995" y="1837123"/>
              <a:ext cx="894587" cy="912227"/>
            </a:xfrm>
            <a:custGeom>
              <a:avLst/>
              <a:gdLst/>
              <a:ahLst/>
              <a:cxnLst/>
              <a:rect l="l" t="t" r="r" b="b"/>
              <a:pathLst>
                <a:path w="33825" h="34492" extrusionOk="0">
                  <a:moveTo>
                    <a:pt x="2902" y="1"/>
                  </a:moveTo>
                  <a:cubicBezTo>
                    <a:pt x="2102" y="67"/>
                    <a:pt x="1401" y="401"/>
                    <a:pt x="901" y="935"/>
                  </a:cubicBezTo>
                  <a:cubicBezTo>
                    <a:pt x="434" y="1402"/>
                    <a:pt x="100" y="2002"/>
                    <a:pt x="0" y="2669"/>
                  </a:cubicBezTo>
                  <a:lnTo>
                    <a:pt x="0" y="19181"/>
                  </a:lnTo>
                  <a:cubicBezTo>
                    <a:pt x="0" y="27620"/>
                    <a:pt x="6872" y="34492"/>
                    <a:pt x="15345" y="34492"/>
                  </a:cubicBezTo>
                  <a:cubicBezTo>
                    <a:pt x="23784" y="34492"/>
                    <a:pt x="30655" y="27620"/>
                    <a:pt x="30655" y="19181"/>
                  </a:cubicBezTo>
                  <a:lnTo>
                    <a:pt x="30655" y="4170"/>
                  </a:lnTo>
                  <a:lnTo>
                    <a:pt x="33824" y="4170"/>
                  </a:lnTo>
                  <a:lnTo>
                    <a:pt x="332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250383" y="1836725"/>
              <a:ext cx="167651" cy="215283"/>
            </a:xfrm>
            <a:custGeom>
              <a:avLst/>
              <a:gdLst/>
              <a:ahLst/>
              <a:cxnLst/>
              <a:rect l="l" t="t" r="r" b="b"/>
              <a:pathLst>
                <a:path w="6339" h="8140" extrusionOk="0">
                  <a:moveTo>
                    <a:pt x="3170" y="0"/>
                  </a:moveTo>
                  <a:cubicBezTo>
                    <a:pt x="2269" y="0"/>
                    <a:pt x="1502" y="367"/>
                    <a:pt x="901" y="934"/>
                  </a:cubicBezTo>
                  <a:cubicBezTo>
                    <a:pt x="401" y="1468"/>
                    <a:pt x="67" y="2169"/>
                    <a:pt x="1" y="2936"/>
                  </a:cubicBezTo>
                  <a:cubicBezTo>
                    <a:pt x="1" y="3003"/>
                    <a:pt x="1" y="3103"/>
                    <a:pt x="1" y="3169"/>
                  </a:cubicBezTo>
                  <a:lnTo>
                    <a:pt x="1" y="8140"/>
                  </a:lnTo>
                  <a:lnTo>
                    <a:pt x="6339" y="8140"/>
                  </a:lnTo>
                  <a:lnTo>
                    <a:pt x="6339" y="3169"/>
                  </a:lnTo>
                  <a:cubicBezTo>
                    <a:pt x="6339" y="2302"/>
                    <a:pt x="5972" y="1501"/>
                    <a:pt x="5405" y="934"/>
                  </a:cubicBezTo>
                  <a:cubicBezTo>
                    <a:pt x="4837" y="367"/>
                    <a:pt x="4037" y="0"/>
                    <a:pt x="3170" y="0"/>
                  </a:cubicBezTo>
                  <a:close/>
                </a:path>
              </a:pathLst>
            </a:custGeom>
            <a:solidFill>
              <a:srgbClr val="BD8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28"/>
          <p:cNvGrpSpPr/>
          <p:nvPr/>
        </p:nvGrpSpPr>
        <p:grpSpPr>
          <a:xfrm>
            <a:off x="5812545" y="2077964"/>
            <a:ext cx="521412" cy="520540"/>
            <a:chOff x="5569795" y="2077964"/>
            <a:chExt cx="521412" cy="520540"/>
          </a:xfrm>
        </p:grpSpPr>
        <p:sp>
          <p:nvSpPr>
            <p:cNvPr id="666" name="Google Shape;666;p28"/>
            <p:cNvSpPr/>
            <p:nvPr/>
          </p:nvSpPr>
          <p:spPr>
            <a:xfrm>
              <a:off x="5569795" y="2077964"/>
              <a:ext cx="521412" cy="520540"/>
            </a:xfrm>
            <a:custGeom>
              <a:avLst/>
              <a:gdLst/>
              <a:ahLst/>
              <a:cxnLst/>
              <a:rect l="l" t="t" r="r" b="b"/>
              <a:pathLst>
                <a:path w="19715" h="19682" fill="none" extrusionOk="0">
                  <a:moveTo>
                    <a:pt x="17947" y="15245"/>
                  </a:moveTo>
                  <a:cubicBezTo>
                    <a:pt x="19114" y="13511"/>
                    <a:pt x="19714" y="11342"/>
                    <a:pt x="19481" y="9041"/>
                  </a:cubicBezTo>
                  <a:cubicBezTo>
                    <a:pt x="19014" y="4604"/>
                    <a:pt x="15411" y="1002"/>
                    <a:pt x="10975" y="568"/>
                  </a:cubicBezTo>
                  <a:cubicBezTo>
                    <a:pt x="4971" y="1"/>
                    <a:pt x="0" y="4971"/>
                    <a:pt x="567" y="10975"/>
                  </a:cubicBezTo>
                  <a:cubicBezTo>
                    <a:pt x="1034" y="15445"/>
                    <a:pt x="4637" y="19048"/>
                    <a:pt x="9107" y="19481"/>
                  </a:cubicBezTo>
                  <a:cubicBezTo>
                    <a:pt x="11442" y="19682"/>
                    <a:pt x="13610" y="19048"/>
                    <a:pt x="15378" y="17847"/>
                  </a:cubicBezTo>
                  <a:lnTo>
                    <a:pt x="18647" y="18514"/>
                  </a:lnTo>
                  <a:cubicBezTo>
                    <a:pt x="18981" y="18581"/>
                    <a:pt x="19281" y="18214"/>
                    <a:pt x="19147" y="178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753289" y="2287932"/>
              <a:ext cx="26" cy="189708"/>
            </a:xfrm>
            <a:custGeom>
              <a:avLst/>
              <a:gdLst/>
              <a:ahLst/>
              <a:cxnLst/>
              <a:rect l="l" t="t" r="r" b="b"/>
              <a:pathLst>
                <a:path w="1" h="7173" fill="none" extrusionOk="0">
                  <a:moveTo>
                    <a:pt x="1" y="7173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650063" y="2287932"/>
              <a:ext cx="26" cy="189708"/>
            </a:xfrm>
            <a:custGeom>
              <a:avLst/>
              <a:gdLst/>
              <a:ahLst/>
              <a:cxnLst/>
              <a:rect l="l" t="t" r="r" b="b"/>
              <a:pathLst>
                <a:path w="1" h="7173" fill="none" extrusionOk="0">
                  <a:moveTo>
                    <a:pt x="1" y="7173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592725" y="2146781"/>
              <a:ext cx="409381" cy="333503"/>
            </a:xfrm>
            <a:custGeom>
              <a:avLst/>
              <a:gdLst/>
              <a:ahLst/>
              <a:cxnLst/>
              <a:rect l="l" t="t" r="r" b="b"/>
              <a:pathLst>
                <a:path w="15479" h="12610" fill="none" extrusionOk="0">
                  <a:moveTo>
                    <a:pt x="1268" y="12610"/>
                  </a:moveTo>
                  <a:lnTo>
                    <a:pt x="6839" y="12610"/>
                  </a:lnTo>
                  <a:lnTo>
                    <a:pt x="12643" y="12543"/>
                  </a:lnTo>
                  <a:cubicBezTo>
                    <a:pt x="13377" y="12510"/>
                    <a:pt x="13977" y="12043"/>
                    <a:pt x="14144" y="11342"/>
                  </a:cubicBezTo>
                  <a:lnTo>
                    <a:pt x="15212" y="6572"/>
                  </a:lnTo>
                  <a:cubicBezTo>
                    <a:pt x="15478" y="5438"/>
                    <a:pt x="14711" y="4304"/>
                    <a:pt x="13510" y="4137"/>
                  </a:cubicBezTo>
                  <a:lnTo>
                    <a:pt x="10475" y="3703"/>
                  </a:lnTo>
                  <a:lnTo>
                    <a:pt x="10341" y="3670"/>
                  </a:lnTo>
                  <a:lnTo>
                    <a:pt x="10341" y="1268"/>
                  </a:lnTo>
                  <a:cubicBezTo>
                    <a:pt x="10341" y="768"/>
                    <a:pt x="10008" y="301"/>
                    <a:pt x="9507" y="168"/>
                  </a:cubicBezTo>
                  <a:cubicBezTo>
                    <a:pt x="8807" y="1"/>
                    <a:pt x="8173" y="534"/>
                    <a:pt x="8140" y="1202"/>
                  </a:cubicBezTo>
                  <a:cubicBezTo>
                    <a:pt x="8106" y="2336"/>
                    <a:pt x="7773" y="3437"/>
                    <a:pt x="6972" y="4237"/>
                  </a:cubicBezTo>
                  <a:lnTo>
                    <a:pt x="6072" y="5104"/>
                  </a:lnTo>
                  <a:lnTo>
                    <a:pt x="1" y="5104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641256" y="2292349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28"/>
          <p:cNvGrpSpPr/>
          <p:nvPr/>
        </p:nvGrpSpPr>
        <p:grpSpPr>
          <a:xfrm>
            <a:off x="7062687" y="1834953"/>
            <a:ext cx="979276" cy="913389"/>
            <a:chOff x="6759912" y="1835970"/>
            <a:chExt cx="979276" cy="913389"/>
          </a:xfrm>
        </p:grpSpPr>
        <p:sp>
          <p:nvSpPr>
            <p:cNvPr id="672" name="Google Shape;672;p28"/>
            <p:cNvSpPr/>
            <p:nvPr/>
          </p:nvSpPr>
          <p:spPr>
            <a:xfrm>
              <a:off x="6759912" y="1837132"/>
              <a:ext cx="894587" cy="912227"/>
            </a:xfrm>
            <a:custGeom>
              <a:avLst/>
              <a:gdLst/>
              <a:ahLst/>
              <a:cxnLst/>
              <a:rect l="l" t="t" r="r" b="b"/>
              <a:pathLst>
                <a:path w="33825" h="34492" extrusionOk="0">
                  <a:moveTo>
                    <a:pt x="2902" y="0"/>
                  </a:moveTo>
                  <a:cubicBezTo>
                    <a:pt x="2135" y="67"/>
                    <a:pt x="1435" y="401"/>
                    <a:pt x="901" y="934"/>
                  </a:cubicBezTo>
                  <a:cubicBezTo>
                    <a:pt x="434" y="1401"/>
                    <a:pt x="134" y="2002"/>
                    <a:pt x="0" y="2669"/>
                  </a:cubicBezTo>
                  <a:lnTo>
                    <a:pt x="0" y="19147"/>
                  </a:lnTo>
                  <a:cubicBezTo>
                    <a:pt x="0" y="27620"/>
                    <a:pt x="6872" y="34492"/>
                    <a:pt x="15344" y="34492"/>
                  </a:cubicBezTo>
                  <a:cubicBezTo>
                    <a:pt x="23817" y="34492"/>
                    <a:pt x="30689" y="27620"/>
                    <a:pt x="30689" y="19147"/>
                  </a:cubicBezTo>
                  <a:lnTo>
                    <a:pt x="30689" y="4170"/>
                  </a:lnTo>
                  <a:lnTo>
                    <a:pt x="33824" y="4170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7571538" y="1835970"/>
              <a:ext cx="167651" cy="215283"/>
            </a:xfrm>
            <a:custGeom>
              <a:avLst/>
              <a:gdLst/>
              <a:ahLst/>
              <a:cxnLst/>
              <a:rect l="l" t="t" r="r" b="b"/>
              <a:pathLst>
                <a:path w="6339" h="8140" extrusionOk="0">
                  <a:moveTo>
                    <a:pt x="3170" y="1"/>
                  </a:moveTo>
                  <a:cubicBezTo>
                    <a:pt x="2302" y="1"/>
                    <a:pt x="1502" y="368"/>
                    <a:pt x="935" y="935"/>
                  </a:cubicBezTo>
                  <a:cubicBezTo>
                    <a:pt x="401" y="1435"/>
                    <a:pt x="67" y="2136"/>
                    <a:pt x="1" y="2936"/>
                  </a:cubicBezTo>
                  <a:cubicBezTo>
                    <a:pt x="1" y="3003"/>
                    <a:pt x="1" y="3070"/>
                    <a:pt x="1" y="3170"/>
                  </a:cubicBezTo>
                  <a:lnTo>
                    <a:pt x="1" y="8140"/>
                  </a:lnTo>
                  <a:lnTo>
                    <a:pt x="6339" y="8140"/>
                  </a:lnTo>
                  <a:lnTo>
                    <a:pt x="6339" y="3170"/>
                  </a:lnTo>
                  <a:cubicBezTo>
                    <a:pt x="6339" y="2269"/>
                    <a:pt x="5972" y="1502"/>
                    <a:pt x="5405" y="935"/>
                  </a:cubicBezTo>
                  <a:cubicBezTo>
                    <a:pt x="4838" y="368"/>
                    <a:pt x="4037" y="1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28"/>
          <p:cNvGrpSpPr/>
          <p:nvPr/>
        </p:nvGrpSpPr>
        <p:grpSpPr>
          <a:xfrm>
            <a:off x="7286752" y="1453350"/>
            <a:ext cx="351170" cy="324698"/>
            <a:chOff x="6983977" y="1453350"/>
            <a:chExt cx="351170" cy="324698"/>
          </a:xfrm>
        </p:grpSpPr>
        <p:sp>
          <p:nvSpPr>
            <p:cNvPr id="675" name="Google Shape;675;p28"/>
            <p:cNvSpPr/>
            <p:nvPr/>
          </p:nvSpPr>
          <p:spPr>
            <a:xfrm>
              <a:off x="7017513" y="1453350"/>
              <a:ext cx="317634" cy="288516"/>
            </a:xfrm>
            <a:custGeom>
              <a:avLst/>
              <a:gdLst/>
              <a:ahLst/>
              <a:cxnLst/>
              <a:rect l="l" t="t" r="r" b="b"/>
              <a:pathLst>
                <a:path w="12010" h="10909" fill="none" extrusionOk="0">
                  <a:moveTo>
                    <a:pt x="0" y="10909"/>
                  </a:moveTo>
                  <a:lnTo>
                    <a:pt x="0" y="5772"/>
                  </a:lnTo>
                  <a:cubicBezTo>
                    <a:pt x="0" y="2569"/>
                    <a:pt x="2602" y="1"/>
                    <a:pt x="5771" y="1"/>
                  </a:cubicBezTo>
                  <a:lnTo>
                    <a:pt x="12009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7017513" y="1751547"/>
              <a:ext cx="34435" cy="26500"/>
            </a:xfrm>
            <a:custGeom>
              <a:avLst/>
              <a:gdLst/>
              <a:ahLst/>
              <a:cxnLst/>
              <a:rect l="l" t="t" r="r" b="b"/>
              <a:pathLst>
                <a:path w="1302" h="1002" fill="none" extrusionOk="0">
                  <a:moveTo>
                    <a:pt x="0" y="1001"/>
                  </a:moveTo>
                  <a:lnTo>
                    <a:pt x="130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983977" y="1750674"/>
              <a:ext cx="33562" cy="27373"/>
            </a:xfrm>
            <a:custGeom>
              <a:avLst/>
              <a:gdLst/>
              <a:ahLst/>
              <a:cxnLst/>
              <a:rect l="l" t="t" r="r" b="b"/>
              <a:pathLst>
                <a:path w="1269" h="1035" fill="none" extrusionOk="0">
                  <a:moveTo>
                    <a:pt x="1" y="0"/>
                  </a:moveTo>
                  <a:lnTo>
                    <a:pt x="1268" y="10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28"/>
          <p:cNvGrpSpPr/>
          <p:nvPr/>
        </p:nvGrpSpPr>
        <p:grpSpPr>
          <a:xfrm>
            <a:off x="7211773" y="2053262"/>
            <a:ext cx="511706" cy="511733"/>
            <a:chOff x="6908998" y="2053262"/>
            <a:chExt cx="511706" cy="511733"/>
          </a:xfrm>
        </p:grpSpPr>
        <p:sp>
          <p:nvSpPr>
            <p:cNvPr id="679" name="Google Shape;679;p28"/>
            <p:cNvSpPr/>
            <p:nvPr/>
          </p:nvSpPr>
          <p:spPr>
            <a:xfrm>
              <a:off x="6908998" y="2053262"/>
              <a:ext cx="511706" cy="511733"/>
            </a:xfrm>
            <a:custGeom>
              <a:avLst/>
              <a:gdLst/>
              <a:ahLst/>
              <a:cxnLst/>
              <a:rect l="l" t="t" r="r" b="b"/>
              <a:pathLst>
                <a:path w="19348" h="19349" fill="none" extrusionOk="0">
                  <a:moveTo>
                    <a:pt x="11676" y="1102"/>
                  </a:moveTo>
                  <a:cubicBezTo>
                    <a:pt x="16412" y="2236"/>
                    <a:pt x="19348" y="6939"/>
                    <a:pt x="18247" y="11676"/>
                  </a:cubicBezTo>
                  <a:cubicBezTo>
                    <a:pt x="17146" y="16413"/>
                    <a:pt x="12409" y="19348"/>
                    <a:pt x="7673" y="18247"/>
                  </a:cubicBezTo>
                  <a:cubicBezTo>
                    <a:pt x="2936" y="17146"/>
                    <a:pt x="1" y="12410"/>
                    <a:pt x="1101" y="7673"/>
                  </a:cubicBezTo>
                  <a:cubicBezTo>
                    <a:pt x="2235" y="2936"/>
                    <a:pt x="6939" y="1"/>
                    <a:pt x="11676" y="110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7166598" y="2309989"/>
              <a:ext cx="97962" cy="97089"/>
            </a:xfrm>
            <a:custGeom>
              <a:avLst/>
              <a:gdLst/>
              <a:ahLst/>
              <a:cxnLst/>
              <a:rect l="l" t="t" r="r" b="b"/>
              <a:pathLst>
                <a:path w="3704" h="3671" fill="none" extrusionOk="0">
                  <a:moveTo>
                    <a:pt x="1" y="1"/>
                  </a:moveTo>
                  <a:lnTo>
                    <a:pt x="3703" y="367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7166598" y="2175027"/>
              <a:ext cx="926" cy="134988"/>
            </a:xfrm>
            <a:custGeom>
              <a:avLst/>
              <a:gdLst/>
              <a:ahLst/>
              <a:cxnLst/>
              <a:rect l="l" t="t" r="r" b="b"/>
              <a:pathLst>
                <a:path w="35" h="5104" fill="none" extrusionOk="0">
                  <a:moveTo>
                    <a:pt x="1" y="0"/>
                  </a:moveTo>
                  <a:cubicBezTo>
                    <a:pt x="34" y="134"/>
                    <a:pt x="1" y="5104"/>
                    <a:pt x="1" y="510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6927538" y="2362038"/>
              <a:ext cx="190581" cy="190607"/>
            </a:xfrm>
            <a:custGeom>
              <a:avLst/>
              <a:gdLst/>
              <a:ahLst/>
              <a:cxnLst/>
              <a:rect l="l" t="t" r="r" b="b"/>
              <a:pathLst>
                <a:path w="7206" h="7207" extrusionOk="0">
                  <a:moveTo>
                    <a:pt x="3603" y="1"/>
                  </a:moveTo>
                  <a:cubicBezTo>
                    <a:pt x="1635" y="1"/>
                    <a:pt x="0" y="1635"/>
                    <a:pt x="0" y="3603"/>
                  </a:cubicBezTo>
                  <a:cubicBezTo>
                    <a:pt x="0" y="5605"/>
                    <a:pt x="1635" y="7206"/>
                    <a:pt x="3603" y="7206"/>
                  </a:cubicBezTo>
                  <a:cubicBezTo>
                    <a:pt x="5604" y="7206"/>
                    <a:pt x="7205" y="5605"/>
                    <a:pt x="7205" y="3603"/>
                  </a:cubicBezTo>
                  <a:cubicBezTo>
                    <a:pt x="7205" y="1635"/>
                    <a:pt x="5604" y="1"/>
                    <a:pt x="3603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016640" y="2437917"/>
              <a:ext cx="36180" cy="55619"/>
            </a:xfrm>
            <a:custGeom>
              <a:avLst/>
              <a:gdLst/>
              <a:ahLst/>
              <a:cxnLst/>
              <a:rect l="l" t="t" r="r" b="b"/>
              <a:pathLst>
                <a:path w="1368" h="2103" extrusionOk="0">
                  <a:moveTo>
                    <a:pt x="0" y="2102"/>
                  </a:moveTo>
                  <a:lnTo>
                    <a:pt x="1368" y="1"/>
                  </a:lnTo>
                </a:path>
              </a:pathLst>
            </a:custGeom>
            <a:solidFill>
              <a:srgbClr val="FFC7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7016640" y="2437917"/>
              <a:ext cx="36180" cy="55619"/>
            </a:xfrm>
            <a:custGeom>
              <a:avLst/>
              <a:gdLst/>
              <a:ahLst/>
              <a:cxnLst/>
              <a:rect l="l" t="t" r="r" b="b"/>
              <a:pathLst>
                <a:path w="1368" h="2103" fill="none" extrusionOk="0">
                  <a:moveTo>
                    <a:pt x="0" y="2102"/>
                  </a:moveTo>
                  <a:lnTo>
                    <a:pt x="1368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6986622" y="2459101"/>
              <a:ext cx="30044" cy="34435"/>
            </a:xfrm>
            <a:custGeom>
              <a:avLst/>
              <a:gdLst/>
              <a:ahLst/>
              <a:cxnLst/>
              <a:rect l="l" t="t" r="r" b="b"/>
              <a:pathLst>
                <a:path w="1136" h="1302" extrusionOk="0">
                  <a:moveTo>
                    <a:pt x="1" y="0"/>
                  </a:moveTo>
                  <a:lnTo>
                    <a:pt x="1135" y="1301"/>
                  </a:lnTo>
                </a:path>
              </a:pathLst>
            </a:custGeom>
            <a:solidFill>
              <a:srgbClr val="FFC7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6986622" y="2459101"/>
              <a:ext cx="30044" cy="34435"/>
            </a:xfrm>
            <a:custGeom>
              <a:avLst/>
              <a:gdLst/>
              <a:ahLst/>
              <a:cxnLst/>
              <a:rect l="l" t="t" r="r" b="b"/>
              <a:pathLst>
                <a:path w="1136" h="1302" fill="none" extrusionOk="0">
                  <a:moveTo>
                    <a:pt x="1" y="0"/>
                  </a:moveTo>
                  <a:lnTo>
                    <a:pt x="1135" y="130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28"/>
          <p:cNvSpPr/>
          <p:nvPr/>
        </p:nvSpPr>
        <p:spPr>
          <a:xfrm>
            <a:off x="2531562" y="2885199"/>
            <a:ext cx="26" cy="1327770"/>
          </a:xfrm>
          <a:custGeom>
            <a:avLst/>
            <a:gdLst/>
            <a:ahLst/>
            <a:cxnLst/>
            <a:rect l="l" t="t" r="r" b="b"/>
            <a:pathLst>
              <a:path w="1" h="50204" extrusionOk="0">
                <a:moveTo>
                  <a:pt x="0" y="1"/>
                </a:moveTo>
                <a:lnTo>
                  <a:pt x="0" y="5020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8"/>
          <p:cNvSpPr/>
          <p:nvPr/>
        </p:nvSpPr>
        <p:spPr>
          <a:xfrm>
            <a:off x="2379162" y="2885199"/>
            <a:ext cx="26" cy="1327770"/>
          </a:xfrm>
          <a:custGeom>
            <a:avLst/>
            <a:gdLst/>
            <a:ahLst/>
            <a:cxnLst/>
            <a:rect l="l" t="t" r="r" b="b"/>
            <a:pathLst>
              <a:path w="1" h="50204" fill="none" extrusionOk="0">
                <a:moveTo>
                  <a:pt x="0" y="1"/>
                </a:moveTo>
                <a:lnTo>
                  <a:pt x="0" y="50203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8"/>
          <p:cNvSpPr/>
          <p:nvPr/>
        </p:nvSpPr>
        <p:spPr>
          <a:xfrm>
            <a:off x="3941676" y="2885199"/>
            <a:ext cx="26" cy="1327770"/>
          </a:xfrm>
          <a:custGeom>
            <a:avLst/>
            <a:gdLst/>
            <a:ahLst/>
            <a:cxnLst/>
            <a:rect l="l" t="t" r="r" b="b"/>
            <a:pathLst>
              <a:path w="1" h="50204" extrusionOk="0">
                <a:moveTo>
                  <a:pt x="0" y="1"/>
                </a:moveTo>
                <a:lnTo>
                  <a:pt x="0" y="5020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8"/>
          <p:cNvSpPr/>
          <p:nvPr/>
        </p:nvSpPr>
        <p:spPr>
          <a:xfrm>
            <a:off x="3853424" y="2885199"/>
            <a:ext cx="26" cy="1327770"/>
          </a:xfrm>
          <a:custGeom>
            <a:avLst/>
            <a:gdLst/>
            <a:ahLst/>
            <a:cxnLst/>
            <a:rect l="l" t="t" r="r" b="b"/>
            <a:pathLst>
              <a:path w="1" h="50204" fill="none" extrusionOk="0">
                <a:moveTo>
                  <a:pt x="0" y="1"/>
                </a:moveTo>
                <a:lnTo>
                  <a:pt x="0" y="50203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8"/>
          <p:cNvSpPr/>
          <p:nvPr/>
        </p:nvSpPr>
        <p:spPr>
          <a:xfrm>
            <a:off x="5242953" y="2885199"/>
            <a:ext cx="0" cy="1327770"/>
          </a:xfrm>
          <a:custGeom>
            <a:avLst/>
            <a:gdLst/>
            <a:ahLst/>
            <a:cxnLst/>
            <a:rect l="l" t="t" r="r" b="b"/>
            <a:pathLst>
              <a:path h="50204" extrusionOk="0">
                <a:moveTo>
                  <a:pt x="0" y="1"/>
                </a:moveTo>
                <a:lnTo>
                  <a:pt x="0" y="5020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8"/>
          <p:cNvSpPr/>
          <p:nvPr/>
        </p:nvSpPr>
        <p:spPr>
          <a:xfrm>
            <a:off x="5327687" y="2885199"/>
            <a:ext cx="0" cy="1327770"/>
          </a:xfrm>
          <a:custGeom>
            <a:avLst/>
            <a:gdLst/>
            <a:ahLst/>
            <a:cxnLst/>
            <a:rect l="l" t="t" r="r" b="b"/>
            <a:pathLst>
              <a:path h="50204" fill="none" extrusionOk="0">
                <a:moveTo>
                  <a:pt x="0" y="1"/>
                </a:moveTo>
                <a:lnTo>
                  <a:pt x="0" y="50203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8"/>
          <p:cNvSpPr/>
          <p:nvPr/>
        </p:nvSpPr>
        <p:spPr>
          <a:xfrm>
            <a:off x="6649523" y="2885199"/>
            <a:ext cx="26" cy="1327770"/>
          </a:xfrm>
          <a:custGeom>
            <a:avLst/>
            <a:gdLst/>
            <a:ahLst/>
            <a:cxnLst/>
            <a:rect l="l" t="t" r="r" b="b"/>
            <a:pathLst>
              <a:path w="1" h="50204" extrusionOk="0">
                <a:moveTo>
                  <a:pt x="1" y="1"/>
                </a:moveTo>
                <a:lnTo>
                  <a:pt x="1" y="5020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8"/>
          <p:cNvSpPr/>
          <p:nvPr/>
        </p:nvSpPr>
        <p:spPr>
          <a:xfrm>
            <a:off x="6801923" y="2885199"/>
            <a:ext cx="26" cy="1327770"/>
          </a:xfrm>
          <a:custGeom>
            <a:avLst/>
            <a:gdLst/>
            <a:ahLst/>
            <a:cxnLst/>
            <a:rect l="l" t="t" r="r" b="b"/>
            <a:pathLst>
              <a:path w="1" h="50204" fill="none" extrusionOk="0">
                <a:moveTo>
                  <a:pt x="1" y="1"/>
                </a:moveTo>
                <a:lnTo>
                  <a:pt x="1" y="50203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28"/>
          <p:cNvGrpSpPr/>
          <p:nvPr/>
        </p:nvGrpSpPr>
        <p:grpSpPr>
          <a:xfrm>
            <a:off x="2919597" y="1453350"/>
            <a:ext cx="309674" cy="324698"/>
            <a:chOff x="1674797" y="1453350"/>
            <a:chExt cx="309674" cy="324698"/>
          </a:xfrm>
        </p:grpSpPr>
        <p:sp>
          <p:nvSpPr>
            <p:cNvPr id="696" name="Google Shape;696;p28"/>
            <p:cNvSpPr/>
            <p:nvPr/>
          </p:nvSpPr>
          <p:spPr>
            <a:xfrm>
              <a:off x="1708332" y="1453350"/>
              <a:ext cx="276138" cy="288516"/>
            </a:xfrm>
            <a:custGeom>
              <a:avLst/>
              <a:gdLst/>
              <a:ahLst/>
              <a:cxnLst/>
              <a:rect l="l" t="t" r="r" b="b"/>
              <a:pathLst>
                <a:path w="10441" h="10909" fill="none" extrusionOk="0">
                  <a:moveTo>
                    <a:pt x="0" y="10909"/>
                  </a:moveTo>
                  <a:lnTo>
                    <a:pt x="0" y="5772"/>
                  </a:lnTo>
                  <a:cubicBezTo>
                    <a:pt x="0" y="2569"/>
                    <a:pt x="2602" y="1"/>
                    <a:pt x="5771" y="1"/>
                  </a:cubicBezTo>
                  <a:lnTo>
                    <a:pt x="1044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708332" y="1751547"/>
              <a:ext cx="34435" cy="26500"/>
            </a:xfrm>
            <a:custGeom>
              <a:avLst/>
              <a:gdLst/>
              <a:ahLst/>
              <a:cxnLst/>
              <a:rect l="l" t="t" r="r" b="b"/>
              <a:pathLst>
                <a:path w="1302" h="1002" fill="none" extrusionOk="0">
                  <a:moveTo>
                    <a:pt x="0" y="1001"/>
                  </a:moveTo>
                  <a:lnTo>
                    <a:pt x="130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674797" y="1750674"/>
              <a:ext cx="33562" cy="27373"/>
            </a:xfrm>
            <a:custGeom>
              <a:avLst/>
              <a:gdLst/>
              <a:ahLst/>
              <a:cxnLst/>
              <a:rect l="l" t="t" r="r" b="b"/>
              <a:pathLst>
                <a:path w="1269" h="1035" fill="none" extrusionOk="0">
                  <a:moveTo>
                    <a:pt x="1" y="0"/>
                  </a:moveTo>
                  <a:lnTo>
                    <a:pt x="1268" y="10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8"/>
          <p:cNvGrpSpPr/>
          <p:nvPr/>
        </p:nvGrpSpPr>
        <p:grpSpPr>
          <a:xfrm>
            <a:off x="5918422" y="1453350"/>
            <a:ext cx="309674" cy="324698"/>
            <a:chOff x="1674797" y="1453350"/>
            <a:chExt cx="309674" cy="324698"/>
          </a:xfrm>
        </p:grpSpPr>
        <p:sp>
          <p:nvSpPr>
            <p:cNvPr id="700" name="Google Shape;700;p28"/>
            <p:cNvSpPr/>
            <p:nvPr/>
          </p:nvSpPr>
          <p:spPr>
            <a:xfrm>
              <a:off x="1708332" y="1453350"/>
              <a:ext cx="276138" cy="288516"/>
            </a:xfrm>
            <a:custGeom>
              <a:avLst/>
              <a:gdLst/>
              <a:ahLst/>
              <a:cxnLst/>
              <a:rect l="l" t="t" r="r" b="b"/>
              <a:pathLst>
                <a:path w="10441" h="10909" fill="none" extrusionOk="0">
                  <a:moveTo>
                    <a:pt x="0" y="10909"/>
                  </a:moveTo>
                  <a:lnTo>
                    <a:pt x="0" y="5772"/>
                  </a:lnTo>
                  <a:cubicBezTo>
                    <a:pt x="0" y="2569"/>
                    <a:pt x="2602" y="1"/>
                    <a:pt x="5771" y="1"/>
                  </a:cubicBezTo>
                  <a:lnTo>
                    <a:pt x="1044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1708332" y="1751547"/>
              <a:ext cx="34435" cy="26500"/>
            </a:xfrm>
            <a:custGeom>
              <a:avLst/>
              <a:gdLst/>
              <a:ahLst/>
              <a:cxnLst/>
              <a:rect l="l" t="t" r="r" b="b"/>
              <a:pathLst>
                <a:path w="1302" h="1002" fill="none" extrusionOk="0">
                  <a:moveTo>
                    <a:pt x="0" y="1001"/>
                  </a:moveTo>
                  <a:lnTo>
                    <a:pt x="130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1674797" y="1750674"/>
              <a:ext cx="33562" cy="27373"/>
            </a:xfrm>
            <a:custGeom>
              <a:avLst/>
              <a:gdLst/>
              <a:ahLst/>
              <a:cxnLst/>
              <a:rect l="l" t="t" r="r" b="b"/>
              <a:pathLst>
                <a:path w="1269" h="1035" fill="none" extrusionOk="0">
                  <a:moveTo>
                    <a:pt x="1" y="0"/>
                  </a:moveTo>
                  <a:lnTo>
                    <a:pt x="1268" y="10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28"/>
          <p:cNvSpPr txBox="1">
            <a:spLocks noGrp="1"/>
          </p:cNvSpPr>
          <p:nvPr>
            <p:ph type="title"/>
          </p:nvPr>
        </p:nvSpPr>
        <p:spPr>
          <a:xfrm>
            <a:off x="4098288" y="3837680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$45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28"/>
          <p:cNvSpPr txBox="1">
            <a:spLocks noGrp="1"/>
          </p:cNvSpPr>
          <p:nvPr>
            <p:ph type="title"/>
          </p:nvPr>
        </p:nvSpPr>
        <p:spPr>
          <a:xfrm>
            <a:off x="2618988" y="3837676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28"/>
          <p:cNvSpPr txBox="1">
            <a:spLocks noGrp="1"/>
          </p:cNvSpPr>
          <p:nvPr>
            <p:ph type="title"/>
          </p:nvPr>
        </p:nvSpPr>
        <p:spPr>
          <a:xfrm>
            <a:off x="1139688" y="3837680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28"/>
          <p:cNvSpPr txBox="1">
            <a:spLocks noGrp="1"/>
          </p:cNvSpPr>
          <p:nvPr>
            <p:ph type="title"/>
          </p:nvPr>
        </p:nvSpPr>
        <p:spPr>
          <a:xfrm>
            <a:off x="7056888" y="3837680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$80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p28"/>
          <p:cNvSpPr txBox="1"/>
          <p:nvPr/>
        </p:nvSpPr>
        <p:spPr>
          <a:xfrm>
            <a:off x="995385" y="31248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28"/>
          <p:cNvSpPr txBox="1"/>
          <p:nvPr/>
        </p:nvSpPr>
        <p:spPr>
          <a:xfrm>
            <a:off x="3953986" y="31248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9" name="Google Shape;709;p28"/>
          <p:cNvSpPr txBox="1"/>
          <p:nvPr/>
        </p:nvSpPr>
        <p:spPr>
          <a:xfrm>
            <a:off x="2474685" y="31248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28"/>
          <p:cNvSpPr txBox="1"/>
          <p:nvPr/>
        </p:nvSpPr>
        <p:spPr>
          <a:xfrm>
            <a:off x="5433288" y="31248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 actually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28"/>
          <p:cNvSpPr txBox="1"/>
          <p:nvPr/>
        </p:nvSpPr>
        <p:spPr>
          <a:xfrm>
            <a:off x="6912586" y="31248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28"/>
          <p:cNvSpPr txBox="1"/>
          <p:nvPr/>
        </p:nvSpPr>
        <p:spPr>
          <a:xfrm>
            <a:off x="995385" y="28199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28"/>
          <p:cNvSpPr txBox="1"/>
          <p:nvPr/>
        </p:nvSpPr>
        <p:spPr>
          <a:xfrm>
            <a:off x="3953986" y="28199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28"/>
          <p:cNvSpPr txBox="1"/>
          <p:nvPr/>
        </p:nvSpPr>
        <p:spPr>
          <a:xfrm>
            <a:off x="2474686" y="28199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28"/>
          <p:cNvSpPr txBox="1"/>
          <p:nvPr/>
        </p:nvSpPr>
        <p:spPr>
          <a:xfrm>
            <a:off x="5433287" y="28199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28"/>
          <p:cNvSpPr txBox="1"/>
          <p:nvPr/>
        </p:nvSpPr>
        <p:spPr>
          <a:xfrm>
            <a:off x="6912587" y="28199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28"/>
          <p:cNvSpPr txBox="1">
            <a:spLocks noGrp="1"/>
          </p:cNvSpPr>
          <p:nvPr>
            <p:ph type="title"/>
          </p:nvPr>
        </p:nvSpPr>
        <p:spPr>
          <a:xfrm>
            <a:off x="5577588" y="3837676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$60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723" name="Google Shape;723;p29"/>
          <p:cNvGrpSpPr/>
          <p:nvPr/>
        </p:nvGrpSpPr>
        <p:grpSpPr>
          <a:xfrm>
            <a:off x="3490623" y="1386281"/>
            <a:ext cx="2156096" cy="3333488"/>
            <a:chOff x="2114225" y="238500"/>
            <a:chExt cx="3368900" cy="5208575"/>
          </a:xfrm>
        </p:grpSpPr>
        <p:sp>
          <p:nvSpPr>
            <p:cNvPr id="724" name="Google Shape;724;p29"/>
            <p:cNvSpPr/>
            <p:nvPr/>
          </p:nvSpPr>
          <p:spPr>
            <a:xfrm>
              <a:off x="2114225" y="238500"/>
              <a:ext cx="3368900" cy="3312475"/>
            </a:xfrm>
            <a:custGeom>
              <a:avLst/>
              <a:gdLst/>
              <a:ahLst/>
              <a:cxnLst/>
              <a:rect l="l" t="t" r="r" b="b"/>
              <a:pathLst>
                <a:path w="134756" h="132499" extrusionOk="0">
                  <a:moveTo>
                    <a:pt x="109364" y="0"/>
                  </a:moveTo>
                  <a:cubicBezTo>
                    <a:pt x="107099" y="0"/>
                    <a:pt x="104824" y="214"/>
                    <a:pt x="102605" y="653"/>
                  </a:cubicBezTo>
                  <a:lnTo>
                    <a:pt x="18699" y="17348"/>
                  </a:lnTo>
                  <a:cubicBezTo>
                    <a:pt x="12737" y="18541"/>
                    <a:pt x="7776" y="21212"/>
                    <a:pt x="4484" y="24599"/>
                  </a:cubicBezTo>
                  <a:cubicBezTo>
                    <a:pt x="1575" y="27652"/>
                    <a:pt x="1" y="31324"/>
                    <a:pt x="287" y="35141"/>
                  </a:cubicBezTo>
                  <a:lnTo>
                    <a:pt x="6011" y="86085"/>
                  </a:lnTo>
                  <a:lnTo>
                    <a:pt x="6011" y="85656"/>
                  </a:lnTo>
                  <a:lnTo>
                    <a:pt x="11115" y="132498"/>
                  </a:lnTo>
                  <a:lnTo>
                    <a:pt x="102557" y="99966"/>
                  </a:lnTo>
                  <a:lnTo>
                    <a:pt x="117154" y="99966"/>
                  </a:lnTo>
                  <a:cubicBezTo>
                    <a:pt x="122258" y="99966"/>
                    <a:pt x="126551" y="96913"/>
                    <a:pt x="126932" y="92954"/>
                  </a:cubicBezTo>
                  <a:cubicBezTo>
                    <a:pt x="127171" y="90569"/>
                    <a:pt x="128316" y="85799"/>
                    <a:pt x="127886" y="83414"/>
                  </a:cubicBezTo>
                  <a:lnTo>
                    <a:pt x="134374" y="18064"/>
                  </a:lnTo>
                  <a:lnTo>
                    <a:pt x="134374" y="17968"/>
                  </a:lnTo>
                  <a:cubicBezTo>
                    <a:pt x="134755" y="12960"/>
                    <a:pt x="131893" y="8094"/>
                    <a:pt x="126551" y="4660"/>
                  </a:cubicBezTo>
                  <a:cubicBezTo>
                    <a:pt x="126074" y="4373"/>
                    <a:pt x="125597" y="4087"/>
                    <a:pt x="125072" y="3801"/>
                  </a:cubicBezTo>
                  <a:cubicBezTo>
                    <a:pt x="120550" y="1319"/>
                    <a:pt x="114986" y="0"/>
                    <a:pt x="109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9250" y="362100"/>
              <a:ext cx="3058950" cy="5084975"/>
            </a:xfrm>
            <a:custGeom>
              <a:avLst/>
              <a:gdLst/>
              <a:ahLst/>
              <a:cxnLst/>
              <a:rect l="l" t="t" r="r" b="b"/>
              <a:pathLst>
                <a:path w="122358" h="203399" extrusionOk="0">
                  <a:moveTo>
                    <a:pt x="103266" y="1"/>
                  </a:moveTo>
                  <a:cubicBezTo>
                    <a:pt x="101522" y="1"/>
                    <a:pt x="99746" y="169"/>
                    <a:pt x="97978" y="527"/>
                  </a:cubicBezTo>
                  <a:lnTo>
                    <a:pt x="14072" y="17222"/>
                  </a:lnTo>
                  <a:cubicBezTo>
                    <a:pt x="5725" y="18844"/>
                    <a:pt x="1" y="24139"/>
                    <a:pt x="430" y="29910"/>
                  </a:cubicBezTo>
                  <a:lnTo>
                    <a:pt x="15646" y="169292"/>
                  </a:lnTo>
                  <a:cubicBezTo>
                    <a:pt x="16410" y="176257"/>
                    <a:pt x="23899" y="181599"/>
                    <a:pt x="32962" y="181599"/>
                  </a:cubicBezTo>
                  <a:lnTo>
                    <a:pt x="33916" y="181599"/>
                  </a:lnTo>
                  <a:cubicBezTo>
                    <a:pt x="39783" y="181599"/>
                    <a:pt x="45221" y="183937"/>
                    <a:pt x="48417" y="187753"/>
                  </a:cubicBezTo>
                  <a:lnTo>
                    <a:pt x="61487" y="203398"/>
                  </a:lnTo>
                  <a:lnTo>
                    <a:pt x="74509" y="187753"/>
                  </a:lnTo>
                  <a:cubicBezTo>
                    <a:pt x="77705" y="183937"/>
                    <a:pt x="83191" y="181599"/>
                    <a:pt x="89058" y="181599"/>
                  </a:cubicBezTo>
                  <a:cubicBezTo>
                    <a:pt x="98121" y="181599"/>
                    <a:pt x="105610" y="176209"/>
                    <a:pt x="106326" y="169149"/>
                  </a:cubicBezTo>
                  <a:lnTo>
                    <a:pt x="121828" y="12690"/>
                  </a:lnTo>
                  <a:cubicBezTo>
                    <a:pt x="122357" y="5652"/>
                    <a:pt x="113377" y="1"/>
                    <a:pt x="103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314575" y="2865250"/>
              <a:ext cx="2888300" cy="1073275"/>
            </a:xfrm>
            <a:custGeom>
              <a:avLst/>
              <a:gdLst/>
              <a:ahLst/>
              <a:cxnLst/>
              <a:rect l="l" t="t" r="r" b="b"/>
              <a:pathLst>
                <a:path w="115532" h="42931" extrusionOk="0">
                  <a:moveTo>
                    <a:pt x="0" y="0"/>
                  </a:moveTo>
                  <a:lnTo>
                    <a:pt x="1527" y="13643"/>
                  </a:lnTo>
                  <a:lnTo>
                    <a:pt x="1527" y="13929"/>
                  </a:lnTo>
                  <a:cubicBezTo>
                    <a:pt x="1574" y="14215"/>
                    <a:pt x="1622" y="14453"/>
                    <a:pt x="1670" y="14740"/>
                  </a:cubicBezTo>
                  <a:lnTo>
                    <a:pt x="3196" y="28382"/>
                  </a:lnTo>
                  <a:lnTo>
                    <a:pt x="3196" y="28668"/>
                  </a:lnTo>
                  <a:cubicBezTo>
                    <a:pt x="3244" y="29002"/>
                    <a:pt x="3292" y="29288"/>
                    <a:pt x="3387" y="29575"/>
                  </a:cubicBezTo>
                  <a:cubicBezTo>
                    <a:pt x="4961" y="37350"/>
                    <a:pt x="13929" y="42931"/>
                    <a:pt x="24041" y="42931"/>
                  </a:cubicBezTo>
                  <a:lnTo>
                    <a:pt x="96690" y="42931"/>
                  </a:lnTo>
                  <a:cubicBezTo>
                    <a:pt x="106134" y="42931"/>
                    <a:pt x="113957" y="37254"/>
                    <a:pt x="114721" y="29909"/>
                  </a:cubicBezTo>
                  <a:cubicBezTo>
                    <a:pt x="115532" y="21752"/>
                    <a:pt x="107184" y="14740"/>
                    <a:pt x="96690" y="14740"/>
                  </a:cubicBezTo>
                  <a:lnTo>
                    <a:pt x="19701" y="14740"/>
                  </a:lnTo>
                  <a:cubicBezTo>
                    <a:pt x="9206" y="13738"/>
                    <a:pt x="1145" y="8157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27" name="Google Shape;727;p29"/>
          <p:cNvGrpSpPr/>
          <p:nvPr/>
        </p:nvGrpSpPr>
        <p:grpSpPr>
          <a:xfrm>
            <a:off x="6140473" y="1386281"/>
            <a:ext cx="2156096" cy="3333488"/>
            <a:chOff x="2114225" y="238500"/>
            <a:chExt cx="3368900" cy="5208575"/>
          </a:xfrm>
        </p:grpSpPr>
        <p:sp>
          <p:nvSpPr>
            <p:cNvPr id="728" name="Google Shape;728;p29"/>
            <p:cNvSpPr/>
            <p:nvPr/>
          </p:nvSpPr>
          <p:spPr>
            <a:xfrm>
              <a:off x="2114225" y="238500"/>
              <a:ext cx="3368900" cy="3312475"/>
            </a:xfrm>
            <a:custGeom>
              <a:avLst/>
              <a:gdLst/>
              <a:ahLst/>
              <a:cxnLst/>
              <a:rect l="l" t="t" r="r" b="b"/>
              <a:pathLst>
                <a:path w="134756" h="132499" extrusionOk="0">
                  <a:moveTo>
                    <a:pt x="109364" y="0"/>
                  </a:moveTo>
                  <a:cubicBezTo>
                    <a:pt x="107099" y="0"/>
                    <a:pt x="104824" y="214"/>
                    <a:pt x="102605" y="653"/>
                  </a:cubicBezTo>
                  <a:lnTo>
                    <a:pt x="18699" y="17348"/>
                  </a:lnTo>
                  <a:cubicBezTo>
                    <a:pt x="12737" y="18541"/>
                    <a:pt x="7776" y="21212"/>
                    <a:pt x="4484" y="24599"/>
                  </a:cubicBezTo>
                  <a:cubicBezTo>
                    <a:pt x="1575" y="27652"/>
                    <a:pt x="1" y="31324"/>
                    <a:pt x="287" y="35141"/>
                  </a:cubicBezTo>
                  <a:lnTo>
                    <a:pt x="6011" y="86085"/>
                  </a:lnTo>
                  <a:lnTo>
                    <a:pt x="6011" y="85656"/>
                  </a:lnTo>
                  <a:lnTo>
                    <a:pt x="11115" y="132498"/>
                  </a:lnTo>
                  <a:lnTo>
                    <a:pt x="102557" y="99966"/>
                  </a:lnTo>
                  <a:lnTo>
                    <a:pt x="117154" y="99966"/>
                  </a:lnTo>
                  <a:cubicBezTo>
                    <a:pt x="122258" y="99966"/>
                    <a:pt x="126551" y="96913"/>
                    <a:pt x="126932" y="92954"/>
                  </a:cubicBezTo>
                  <a:cubicBezTo>
                    <a:pt x="127171" y="90569"/>
                    <a:pt x="128316" y="85799"/>
                    <a:pt x="127886" y="83414"/>
                  </a:cubicBezTo>
                  <a:lnTo>
                    <a:pt x="134374" y="18064"/>
                  </a:lnTo>
                  <a:lnTo>
                    <a:pt x="134374" y="17968"/>
                  </a:lnTo>
                  <a:cubicBezTo>
                    <a:pt x="134755" y="12960"/>
                    <a:pt x="131893" y="8094"/>
                    <a:pt x="126551" y="4660"/>
                  </a:cubicBezTo>
                  <a:cubicBezTo>
                    <a:pt x="126074" y="4373"/>
                    <a:pt x="125597" y="4087"/>
                    <a:pt x="125072" y="3801"/>
                  </a:cubicBezTo>
                  <a:cubicBezTo>
                    <a:pt x="120550" y="1319"/>
                    <a:pt x="114986" y="0"/>
                    <a:pt x="1093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2269250" y="362100"/>
              <a:ext cx="3058950" cy="5084975"/>
            </a:xfrm>
            <a:custGeom>
              <a:avLst/>
              <a:gdLst/>
              <a:ahLst/>
              <a:cxnLst/>
              <a:rect l="l" t="t" r="r" b="b"/>
              <a:pathLst>
                <a:path w="122358" h="203399" extrusionOk="0">
                  <a:moveTo>
                    <a:pt x="103266" y="1"/>
                  </a:moveTo>
                  <a:cubicBezTo>
                    <a:pt x="101522" y="1"/>
                    <a:pt x="99746" y="169"/>
                    <a:pt x="97978" y="527"/>
                  </a:cubicBezTo>
                  <a:lnTo>
                    <a:pt x="14072" y="17222"/>
                  </a:lnTo>
                  <a:cubicBezTo>
                    <a:pt x="5725" y="18844"/>
                    <a:pt x="1" y="24139"/>
                    <a:pt x="430" y="29910"/>
                  </a:cubicBezTo>
                  <a:lnTo>
                    <a:pt x="15646" y="169292"/>
                  </a:lnTo>
                  <a:cubicBezTo>
                    <a:pt x="16410" y="176257"/>
                    <a:pt x="23899" y="181599"/>
                    <a:pt x="32962" y="181599"/>
                  </a:cubicBezTo>
                  <a:lnTo>
                    <a:pt x="33916" y="181599"/>
                  </a:lnTo>
                  <a:cubicBezTo>
                    <a:pt x="39783" y="181599"/>
                    <a:pt x="45221" y="183937"/>
                    <a:pt x="48417" y="187753"/>
                  </a:cubicBezTo>
                  <a:lnTo>
                    <a:pt x="61487" y="203398"/>
                  </a:lnTo>
                  <a:lnTo>
                    <a:pt x="74509" y="187753"/>
                  </a:lnTo>
                  <a:cubicBezTo>
                    <a:pt x="77705" y="183937"/>
                    <a:pt x="83191" y="181599"/>
                    <a:pt x="89058" y="181599"/>
                  </a:cubicBezTo>
                  <a:cubicBezTo>
                    <a:pt x="98121" y="181599"/>
                    <a:pt x="105610" y="176209"/>
                    <a:pt x="106326" y="169149"/>
                  </a:cubicBezTo>
                  <a:lnTo>
                    <a:pt x="121828" y="12690"/>
                  </a:lnTo>
                  <a:cubicBezTo>
                    <a:pt x="122357" y="5652"/>
                    <a:pt x="113377" y="1"/>
                    <a:pt x="10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2314575" y="2865250"/>
              <a:ext cx="2888300" cy="1073275"/>
            </a:xfrm>
            <a:custGeom>
              <a:avLst/>
              <a:gdLst/>
              <a:ahLst/>
              <a:cxnLst/>
              <a:rect l="l" t="t" r="r" b="b"/>
              <a:pathLst>
                <a:path w="115532" h="42931" extrusionOk="0">
                  <a:moveTo>
                    <a:pt x="0" y="0"/>
                  </a:moveTo>
                  <a:lnTo>
                    <a:pt x="1527" y="13643"/>
                  </a:lnTo>
                  <a:lnTo>
                    <a:pt x="1527" y="13929"/>
                  </a:lnTo>
                  <a:cubicBezTo>
                    <a:pt x="1574" y="14215"/>
                    <a:pt x="1622" y="14453"/>
                    <a:pt x="1670" y="14740"/>
                  </a:cubicBezTo>
                  <a:lnTo>
                    <a:pt x="3196" y="28382"/>
                  </a:lnTo>
                  <a:lnTo>
                    <a:pt x="3196" y="28668"/>
                  </a:lnTo>
                  <a:cubicBezTo>
                    <a:pt x="3244" y="29002"/>
                    <a:pt x="3292" y="29288"/>
                    <a:pt x="3387" y="29575"/>
                  </a:cubicBezTo>
                  <a:cubicBezTo>
                    <a:pt x="4961" y="37350"/>
                    <a:pt x="13929" y="42931"/>
                    <a:pt x="24041" y="42931"/>
                  </a:cubicBezTo>
                  <a:lnTo>
                    <a:pt x="96690" y="42931"/>
                  </a:lnTo>
                  <a:cubicBezTo>
                    <a:pt x="106134" y="42931"/>
                    <a:pt x="113957" y="37254"/>
                    <a:pt x="114721" y="29909"/>
                  </a:cubicBezTo>
                  <a:cubicBezTo>
                    <a:pt x="115532" y="21752"/>
                    <a:pt x="107184" y="14740"/>
                    <a:pt x="96690" y="14740"/>
                  </a:cubicBezTo>
                  <a:lnTo>
                    <a:pt x="19701" y="14740"/>
                  </a:lnTo>
                  <a:cubicBezTo>
                    <a:pt x="9206" y="13738"/>
                    <a:pt x="1145" y="8157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731" name="Google Shape;731;p29"/>
          <p:cNvGrpSpPr/>
          <p:nvPr/>
        </p:nvGrpSpPr>
        <p:grpSpPr>
          <a:xfrm>
            <a:off x="840774" y="1386281"/>
            <a:ext cx="2156096" cy="3333488"/>
            <a:chOff x="2114225" y="238500"/>
            <a:chExt cx="3368900" cy="5208575"/>
          </a:xfrm>
        </p:grpSpPr>
        <p:sp>
          <p:nvSpPr>
            <p:cNvPr id="732" name="Google Shape;732;p29"/>
            <p:cNvSpPr/>
            <p:nvPr/>
          </p:nvSpPr>
          <p:spPr>
            <a:xfrm>
              <a:off x="2114225" y="238500"/>
              <a:ext cx="3368900" cy="3312475"/>
            </a:xfrm>
            <a:custGeom>
              <a:avLst/>
              <a:gdLst/>
              <a:ahLst/>
              <a:cxnLst/>
              <a:rect l="l" t="t" r="r" b="b"/>
              <a:pathLst>
                <a:path w="134756" h="132499" extrusionOk="0">
                  <a:moveTo>
                    <a:pt x="109364" y="0"/>
                  </a:moveTo>
                  <a:cubicBezTo>
                    <a:pt x="107099" y="0"/>
                    <a:pt x="104824" y="214"/>
                    <a:pt x="102605" y="653"/>
                  </a:cubicBezTo>
                  <a:lnTo>
                    <a:pt x="18699" y="17348"/>
                  </a:lnTo>
                  <a:cubicBezTo>
                    <a:pt x="12737" y="18541"/>
                    <a:pt x="7776" y="21212"/>
                    <a:pt x="4484" y="24599"/>
                  </a:cubicBezTo>
                  <a:cubicBezTo>
                    <a:pt x="1575" y="27652"/>
                    <a:pt x="1" y="31324"/>
                    <a:pt x="287" y="35141"/>
                  </a:cubicBezTo>
                  <a:lnTo>
                    <a:pt x="6011" y="86085"/>
                  </a:lnTo>
                  <a:lnTo>
                    <a:pt x="6011" y="85656"/>
                  </a:lnTo>
                  <a:lnTo>
                    <a:pt x="11115" y="132498"/>
                  </a:lnTo>
                  <a:lnTo>
                    <a:pt x="102557" y="99966"/>
                  </a:lnTo>
                  <a:lnTo>
                    <a:pt x="117154" y="99966"/>
                  </a:lnTo>
                  <a:cubicBezTo>
                    <a:pt x="122258" y="99966"/>
                    <a:pt x="126551" y="96913"/>
                    <a:pt x="126932" y="92954"/>
                  </a:cubicBezTo>
                  <a:cubicBezTo>
                    <a:pt x="127171" y="90569"/>
                    <a:pt x="128316" y="85799"/>
                    <a:pt x="127886" y="83414"/>
                  </a:cubicBezTo>
                  <a:lnTo>
                    <a:pt x="134374" y="18064"/>
                  </a:lnTo>
                  <a:lnTo>
                    <a:pt x="134374" y="17968"/>
                  </a:lnTo>
                  <a:cubicBezTo>
                    <a:pt x="134755" y="12960"/>
                    <a:pt x="131893" y="8094"/>
                    <a:pt x="126551" y="4660"/>
                  </a:cubicBezTo>
                  <a:cubicBezTo>
                    <a:pt x="126074" y="4373"/>
                    <a:pt x="125597" y="4087"/>
                    <a:pt x="125072" y="3801"/>
                  </a:cubicBezTo>
                  <a:cubicBezTo>
                    <a:pt x="120550" y="1319"/>
                    <a:pt x="114986" y="0"/>
                    <a:pt x="109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2269250" y="362100"/>
              <a:ext cx="3058950" cy="5084975"/>
            </a:xfrm>
            <a:custGeom>
              <a:avLst/>
              <a:gdLst/>
              <a:ahLst/>
              <a:cxnLst/>
              <a:rect l="l" t="t" r="r" b="b"/>
              <a:pathLst>
                <a:path w="122358" h="203399" extrusionOk="0">
                  <a:moveTo>
                    <a:pt x="103266" y="1"/>
                  </a:moveTo>
                  <a:cubicBezTo>
                    <a:pt x="101522" y="1"/>
                    <a:pt x="99746" y="169"/>
                    <a:pt x="97978" y="527"/>
                  </a:cubicBezTo>
                  <a:lnTo>
                    <a:pt x="14072" y="17222"/>
                  </a:lnTo>
                  <a:cubicBezTo>
                    <a:pt x="5725" y="18844"/>
                    <a:pt x="1" y="24139"/>
                    <a:pt x="430" y="29910"/>
                  </a:cubicBezTo>
                  <a:lnTo>
                    <a:pt x="15646" y="169292"/>
                  </a:lnTo>
                  <a:cubicBezTo>
                    <a:pt x="16410" y="176257"/>
                    <a:pt x="23899" y="181599"/>
                    <a:pt x="32962" y="181599"/>
                  </a:cubicBezTo>
                  <a:lnTo>
                    <a:pt x="33916" y="181599"/>
                  </a:lnTo>
                  <a:cubicBezTo>
                    <a:pt x="39783" y="181599"/>
                    <a:pt x="45221" y="183937"/>
                    <a:pt x="48417" y="187753"/>
                  </a:cubicBezTo>
                  <a:lnTo>
                    <a:pt x="61487" y="203398"/>
                  </a:lnTo>
                  <a:lnTo>
                    <a:pt x="74509" y="187753"/>
                  </a:lnTo>
                  <a:cubicBezTo>
                    <a:pt x="77705" y="183937"/>
                    <a:pt x="83191" y="181599"/>
                    <a:pt x="89058" y="181599"/>
                  </a:cubicBezTo>
                  <a:cubicBezTo>
                    <a:pt x="98121" y="181599"/>
                    <a:pt x="105610" y="176209"/>
                    <a:pt x="106326" y="169149"/>
                  </a:cubicBezTo>
                  <a:lnTo>
                    <a:pt x="121828" y="12690"/>
                  </a:lnTo>
                  <a:cubicBezTo>
                    <a:pt x="122357" y="5652"/>
                    <a:pt x="113377" y="1"/>
                    <a:pt x="103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2314575" y="2865250"/>
              <a:ext cx="2888300" cy="1073275"/>
            </a:xfrm>
            <a:custGeom>
              <a:avLst/>
              <a:gdLst/>
              <a:ahLst/>
              <a:cxnLst/>
              <a:rect l="l" t="t" r="r" b="b"/>
              <a:pathLst>
                <a:path w="115532" h="42931" extrusionOk="0">
                  <a:moveTo>
                    <a:pt x="0" y="0"/>
                  </a:moveTo>
                  <a:lnTo>
                    <a:pt x="1527" y="13643"/>
                  </a:lnTo>
                  <a:lnTo>
                    <a:pt x="1527" y="13929"/>
                  </a:lnTo>
                  <a:cubicBezTo>
                    <a:pt x="1574" y="14215"/>
                    <a:pt x="1622" y="14453"/>
                    <a:pt x="1670" y="14740"/>
                  </a:cubicBezTo>
                  <a:lnTo>
                    <a:pt x="3196" y="28382"/>
                  </a:lnTo>
                  <a:lnTo>
                    <a:pt x="3196" y="28668"/>
                  </a:lnTo>
                  <a:cubicBezTo>
                    <a:pt x="3244" y="29002"/>
                    <a:pt x="3292" y="29288"/>
                    <a:pt x="3387" y="29575"/>
                  </a:cubicBezTo>
                  <a:cubicBezTo>
                    <a:pt x="4961" y="37350"/>
                    <a:pt x="13929" y="42931"/>
                    <a:pt x="24041" y="42931"/>
                  </a:cubicBezTo>
                  <a:lnTo>
                    <a:pt x="96690" y="42931"/>
                  </a:lnTo>
                  <a:cubicBezTo>
                    <a:pt x="106134" y="42931"/>
                    <a:pt x="113957" y="37254"/>
                    <a:pt x="114721" y="29909"/>
                  </a:cubicBezTo>
                  <a:cubicBezTo>
                    <a:pt x="115532" y="21752"/>
                    <a:pt x="107184" y="14740"/>
                    <a:pt x="96690" y="14740"/>
                  </a:cubicBezTo>
                  <a:lnTo>
                    <a:pt x="19701" y="14740"/>
                  </a:lnTo>
                  <a:cubicBezTo>
                    <a:pt x="9206" y="13738"/>
                    <a:pt x="1145" y="8157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735" name="Google Shape;735;p29"/>
          <p:cNvSpPr txBox="1">
            <a:spLocks noGrp="1"/>
          </p:cNvSpPr>
          <p:nvPr>
            <p:ph type="title"/>
          </p:nvPr>
        </p:nvSpPr>
        <p:spPr>
          <a:xfrm>
            <a:off x="6162806" y="3271744"/>
            <a:ext cx="21369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29"/>
          <p:cNvSpPr txBox="1">
            <a:spLocks noGrp="1"/>
          </p:cNvSpPr>
          <p:nvPr>
            <p:ph type="title"/>
          </p:nvPr>
        </p:nvSpPr>
        <p:spPr>
          <a:xfrm>
            <a:off x="3508344" y="3271731"/>
            <a:ext cx="21369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853882" y="3271744"/>
            <a:ext cx="21369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29"/>
          <p:cNvSpPr txBox="1">
            <a:spLocks noGrp="1"/>
          </p:cNvSpPr>
          <p:nvPr>
            <p:ph type="title"/>
          </p:nvPr>
        </p:nvSpPr>
        <p:spPr>
          <a:xfrm>
            <a:off x="6162806" y="3770381"/>
            <a:ext cx="21369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$20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29"/>
          <p:cNvSpPr txBox="1">
            <a:spLocks noGrp="1"/>
          </p:cNvSpPr>
          <p:nvPr>
            <p:ph type="title"/>
          </p:nvPr>
        </p:nvSpPr>
        <p:spPr>
          <a:xfrm>
            <a:off x="3508344" y="3774318"/>
            <a:ext cx="21369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0" name="Google Shape;740;p29"/>
          <p:cNvSpPr txBox="1">
            <a:spLocks noGrp="1"/>
          </p:cNvSpPr>
          <p:nvPr>
            <p:ph type="title"/>
          </p:nvPr>
        </p:nvSpPr>
        <p:spPr>
          <a:xfrm>
            <a:off x="853882" y="3770381"/>
            <a:ext cx="2136900" cy="5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$10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29"/>
          <p:cNvSpPr txBox="1"/>
          <p:nvPr/>
        </p:nvSpPr>
        <p:spPr>
          <a:xfrm>
            <a:off x="6473020" y="2219696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29"/>
          <p:cNvSpPr txBox="1"/>
          <p:nvPr/>
        </p:nvSpPr>
        <p:spPr>
          <a:xfrm>
            <a:off x="6574631" y="1774363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29"/>
          <p:cNvSpPr txBox="1"/>
          <p:nvPr/>
        </p:nvSpPr>
        <p:spPr>
          <a:xfrm>
            <a:off x="1173337" y="2222488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29"/>
          <p:cNvSpPr txBox="1"/>
          <p:nvPr/>
        </p:nvSpPr>
        <p:spPr>
          <a:xfrm>
            <a:off x="1274943" y="1774371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29"/>
          <p:cNvSpPr txBox="1"/>
          <p:nvPr/>
        </p:nvSpPr>
        <p:spPr>
          <a:xfrm>
            <a:off x="3831303" y="2222486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more than 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29"/>
          <p:cNvSpPr txBox="1"/>
          <p:nvPr/>
        </p:nvSpPr>
        <p:spPr>
          <a:xfrm>
            <a:off x="3932909" y="1774363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0"/>
          <p:cNvGrpSpPr/>
          <p:nvPr/>
        </p:nvGrpSpPr>
        <p:grpSpPr>
          <a:xfrm>
            <a:off x="878610" y="1412785"/>
            <a:ext cx="7386840" cy="3115592"/>
            <a:chOff x="878610" y="1412785"/>
            <a:chExt cx="7386840" cy="3115592"/>
          </a:xfrm>
        </p:grpSpPr>
        <p:grpSp>
          <p:nvGrpSpPr>
            <p:cNvPr id="752" name="Google Shape;752;p30"/>
            <p:cNvGrpSpPr/>
            <p:nvPr/>
          </p:nvGrpSpPr>
          <p:grpSpPr>
            <a:xfrm>
              <a:off x="878610" y="1412785"/>
              <a:ext cx="7386840" cy="706726"/>
              <a:chOff x="878610" y="1412785"/>
              <a:chExt cx="7386840" cy="706726"/>
            </a:xfrm>
          </p:grpSpPr>
          <p:sp>
            <p:nvSpPr>
              <p:cNvPr id="753" name="Google Shape;753;p30"/>
              <p:cNvSpPr/>
              <p:nvPr/>
            </p:nvSpPr>
            <p:spPr>
              <a:xfrm>
                <a:off x="1058850" y="1441100"/>
                <a:ext cx="7206600" cy="652800"/>
              </a:xfrm>
              <a:prstGeom prst="roundRect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0"/>
              <p:cNvSpPr/>
              <p:nvPr/>
            </p:nvSpPr>
            <p:spPr>
              <a:xfrm>
                <a:off x="878610" y="1412785"/>
                <a:ext cx="706726" cy="706726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36694" extrusionOk="0">
                    <a:moveTo>
                      <a:pt x="36694" y="18347"/>
                    </a:moveTo>
                    <a:cubicBezTo>
                      <a:pt x="36694" y="28454"/>
                      <a:pt x="28488" y="36694"/>
                      <a:pt x="18347" y="36694"/>
                    </a:cubicBezTo>
                    <a:cubicBezTo>
                      <a:pt x="8240" y="36694"/>
                      <a:pt x="1" y="28454"/>
                      <a:pt x="1" y="18347"/>
                    </a:cubicBezTo>
                    <a:cubicBezTo>
                      <a:pt x="1" y="8206"/>
                      <a:pt x="8240" y="1"/>
                      <a:pt x="18347" y="1"/>
                    </a:cubicBezTo>
                    <a:cubicBezTo>
                      <a:pt x="28488" y="1"/>
                      <a:pt x="36694" y="8206"/>
                      <a:pt x="36694" y="183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" name="Google Shape;755;p30"/>
            <p:cNvSpPr/>
            <p:nvPr/>
          </p:nvSpPr>
          <p:spPr>
            <a:xfrm>
              <a:off x="1058850" y="3853375"/>
              <a:ext cx="7206600" cy="6528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1058850" y="3049283"/>
              <a:ext cx="7206600" cy="6528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058850" y="2245192"/>
              <a:ext cx="7206600" cy="6528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878610" y="2215747"/>
              <a:ext cx="706726" cy="706726"/>
            </a:xfrm>
            <a:custGeom>
              <a:avLst/>
              <a:gdLst/>
              <a:ahLst/>
              <a:cxnLst/>
              <a:rect l="l" t="t" r="r" b="b"/>
              <a:pathLst>
                <a:path w="36694" h="36694" extrusionOk="0">
                  <a:moveTo>
                    <a:pt x="36694" y="18347"/>
                  </a:moveTo>
                  <a:cubicBezTo>
                    <a:pt x="36694" y="28454"/>
                    <a:pt x="28488" y="36693"/>
                    <a:pt x="18347" y="36693"/>
                  </a:cubicBezTo>
                  <a:cubicBezTo>
                    <a:pt x="8240" y="36693"/>
                    <a:pt x="1" y="28454"/>
                    <a:pt x="1" y="18347"/>
                  </a:cubicBezTo>
                  <a:cubicBezTo>
                    <a:pt x="1" y="8206"/>
                    <a:pt x="8240" y="0"/>
                    <a:pt x="18347" y="0"/>
                  </a:cubicBezTo>
                  <a:cubicBezTo>
                    <a:pt x="28488" y="0"/>
                    <a:pt x="36694" y="8206"/>
                    <a:pt x="36694" y="18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878610" y="3018689"/>
              <a:ext cx="706726" cy="706726"/>
            </a:xfrm>
            <a:custGeom>
              <a:avLst/>
              <a:gdLst/>
              <a:ahLst/>
              <a:cxnLst/>
              <a:rect l="l" t="t" r="r" b="b"/>
              <a:pathLst>
                <a:path w="36694" h="36694" extrusionOk="0">
                  <a:moveTo>
                    <a:pt x="36694" y="18347"/>
                  </a:moveTo>
                  <a:cubicBezTo>
                    <a:pt x="36694" y="28454"/>
                    <a:pt x="28488" y="36694"/>
                    <a:pt x="18347" y="36694"/>
                  </a:cubicBezTo>
                  <a:cubicBezTo>
                    <a:pt x="8240" y="36694"/>
                    <a:pt x="1" y="28454"/>
                    <a:pt x="1" y="18347"/>
                  </a:cubicBezTo>
                  <a:cubicBezTo>
                    <a:pt x="1" y="8207"/>
                    <a:pt x="8240" y="1"/>
                    <a:pt x="18347" y="1"/>
                  </a:cubicBezTo>
                  <a:cubicBezTo>
                    <a:pt x="28488" y="1"/>
                    <a:pt x="36694" y="8207"/>
                    <a:pt x="36694" y="18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878610" y="3821650"/>
              <a:ext cx="706726" cy="706726"/>
            </a:xfrm>
            <a:custGeom>
              <a:avLst/>
              <a:gdLst/>
              <a:ahLst/>
              <a:cxnLst/>
              <a:rect l="l" t="t" r="r" b="b"/>
              <a:pathLst>
                <a:path w="36694" h="36694" extrusionOk="0">
                  <a:moveTo>
                    <a:pt x="36694" y="18347"/>
                  </a:moveTo>
                  <a:cubicBezTo>
                    <a:pt x="36694" y="28454"/>
                    <a:pt x="28488" y="36693"/>
                    <a:pt x="18347" y="36693"/>
                  </a:cubicBezTo>
                  <a:cubicBezTo>
                    <a:pt x="8240" y="36693"/>
                    <a:pt x="1" y="28454"/>
                    <a:pt x="1" y="18347"/>
                  </a:cubicBezTo>
                  <a:cubicBezTo>
                    <a:pt x="1" y="8206"/>
                    <a:pt x="8240" y="0"/>
                    <a:pt x="18347" y="0"/>
                  </a:cubicBezTo>
                  <a:cubicBezTo>
                    <a:pt x="28488" y="0"/>
                    <a:pt x="36694" y="8206"/>
                    <a:pt x="36694" y="183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005803" y="1484730"/>
              <a:ext cx="449740" cy="2970104"/>
            </a:xfrm>
            <a:custGeom>
              <a:avLst/>
              <a:gdLst/>
              <a:ahLst/>
              <a:cxnLst/>
              <a:rect l="l" t="t" r="r" b="b"/>
              <a:pathLst>
                <a:path w="23351" h="154211" extrusionOk="0">
                  <a:moveTo>
                    <a:pt x="10875" y="1"/>
                  </a:moveTo>
                  <a:cubicBezTo>
                    <a:pt x="9274" y="1"/>
                    <a:pt x="8006" y="1268"/>
                    <a:pt x="8006" y="2869"/>
                  </a:cubicBezTo>
                  <a:lnTo>
                    <a:pt x="8006" y="3570"/>
                  </a:lnTo>
                  <a:cubicBezTo>
                    <a:pt x="3370" y="5138"/>
                    <a:pt x="1" y="9507"/>
                    <a:pt x="1" y="14678"/>
                  </a:cubicBezTo>
                  <a:cubicBezTo>
                    <a:pt x="1" y="19815"/>
                    <a:pt x="3336" y="24185"/>
                    <a:pt x="8006" y="25752"/>
                  </a:cubicBezTo>
                  <a:lnTo>
                    <a:pt x="8006" y="45266"/>
                  </a:lnTo>
                  <a:cubicBezTo>
                    <a:pt x="3370" y="46834"/>
                    <a:pt x="1" y="51204"/>
                    <a:pt x="1" y="56374"/>
                  </a:cubicBezTo>
                  <a:cubicBezTo>
                    <a:pt x="1" y="61511"/>
                    <a:pt x="3336" y="65881"/>
                    <a:pt x="8006" y="67449"/>
                  </a:cubicBezTo>
                  <a:lnTo>
                    <a:pt x="8006" y="86963"/>
                  </a:lnTo>
                  <a:cubicBezTo>
                    <a:pt x="3370" y="88531"/>
                    <a:pt x="1" y="92900"/>
                    <a:pt x="1" y="98071"/>
                  </a:cubicBezTo>
                  <a:cubicBezTo>
                    <a:pt x="1" y="103208"/>
                    <a:pt x="3336" y="107578"/>
                    <a:pt x="8006" y="109145"/>
                  </a:cubicBezTo>
                  <a:lnTo>
                    <a:pt x="8006" y="128659"/>
                  </a:lnTo>
                  <a:cubicBezTo>
                    <a:pt x="3370" y="130227"/>
                    <a:pt x="1" y="134597"/>
                    <a:pt x="1" y="139767"/>
                  </a:cubicBezTo>
                  <a:cubicBezTo>
                    <a:pt x="1" y="144904"/>
                    <a:pt x="3336" y="149274"/>
                    <a:pt x="8006" y="150842"/>
                  </a:cubicBezTo>
                  <a:lnTo>
                    <a:pt x="8006" y="151342"/>
                  </a:lnTo>
                  <a:cubicBezTo>
                    <a:pt x="8006" y="152910"/>
                    <a:pt x="9274" y="154211"/>
                    <a:pt x="10875" y="154211"/>
                  </a:cubicBezTo>
                  <a:lnTo>
                    <a:pt x="12543" y="154211"/>
                  </a:lnTo>
                  <a:cubicBezTo>
                    <a:pt x="14111" y="154211"/>
                    <a:pt x="15412" y="152910"/>
                    <a:pt x="15412" y="151342"/>
                  </a:cubicBezTo>
                  <a:lnTo>
                    <a:pt x="15412" y="150809"/>
                  </a:lnTo>
                  <a:cubicBezTo>
                    <a:pt x="20015" y="149274"/>
                    <a:pt x="23351" y="144904"/>
                    <a:pt x="23351" y="139767"/>
                  </a:cubicBezTo>
                  <a:cubicBezTo>
                    <a:pt x="23351" y="134630"/>
                    <a:pt x="20082" y="130294"/>
                    <a:pt x="15512" y="128726"/>
                  </a:cubicBezTo>
                  <a:lnTo>
                    <a:pt x="15512" y="109079"/>
                  </a:lnTo>
                  <a:cubicBezTo>
                    <a:pt x="20082" y="107511"/>
                    <a:pt x="23351" y="103174"/>
                    <a:pt x="23351" y="98037"/>
                  </a:cubicBezTo>
                  <a:cubicBezTo>
                    <a:pt x="23351" y="92934"/>
                    <a:pt x="20082" y="88597"/>
                    <a:pt x="15512" y="87030"/>
                  </a:cubicBezTo>
                  <a:lnTo>
                    <a:pt x="15512" y="67382"/>
                  </a:lnTo>
                  <a:cubicBezTo>
                    <a:pt x="20082" y="65814"/>
                    <a:pt x="23351" y="61478"/>
                    <a:pt x="23351" y="56374"/>
                  </a:cubicBezTo>
                  <a:cubicBezTo>
                    <a:pt x="23351" y="51271"/>
                    <a:pt x="20082" y="46901"/>
                    <a:pt x="15512" y="45333"/>
                  </a:cubicBezTo>
                  <a:lnTo>
                    <a:pt x="15512" y="25686"/>
                  </a:lnTo>
                  <a:cubicBezTo>
                    <a:pt x="20082" y="24118"/>
                    <a:pt x="23351" y="19781"/>
                    <a:pt x="23351" y="14678"/>
                  </a:cubicBezTo>
                  <a:cubicBezTo>
                    <a:pt x="23351" y="9507"/>
                    <a:pt x="20015" y="5138"/>
                    <a:pt x="15412" y="3603"/>
                  </a:cubicBezTo>
                  <a:lnTo>
                    <a:pt x="15412" y="2869"/>
                  </a:lnTo>
                  <a:cubicBezTo>
                    <a:pt x="15412" y="1268"/>
                    <a:pt x="14111" y="1"/>
                    <a:pt x="12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037924" y="3983525"/>
              <a:ext cx="385489" cy="385489"/>
            </a:xfrm>
            <a:custGeom>
              <a:avLst/>
              <a:gdLst/>
              <a:ahLst/>
              <a:cxnLst/>
              <a:rect l="l" t="t" r="r" b="b"/>
              <a:pathLst>
                <a:path w="20015" h="20015" extrusionOk="0">
                  <a:moveTo>
                    <a:pt x="20015" y="10007"/>
                  </a:moveTo>
                  <a:cubicBezTo>
                    <a:pt x="20015" y="15511"/>
                    <a:pt x="15545" y="20014"/>
                    <a:pt x="10008" y="20014"/>
                  </a:cubicBezTo>
                  <a:cubicBezTo>
                    <a:pt x="4504" y="20014"/>
                    <a:pt x="0" y="15511"/>
                    <a:pt x="0" y="10007"/>
                  </a:cubicBezTo>
                  <a:cubicBezTo>
                    <a:pt x="0" y="4470"/>
                    <a:pt x="4504" y="0"/>
                    <a:pt x="10008" y="0"/>
                  </a:cubicBezTo>
                  <a:cubicBezTo>
                    <a:pt x="15545" y="0"/>
                    <a:pt x="20015" y="4470"/>
                    <a:pt x="20015" y="1000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$9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037924" y="2377621"/>
              <a:ext cx="385489" cy="385489"/>
            </a:xfrm>
            <a:custGeom>
              <a:avLst/>
              <a:gdLst/>
              <a:ahLst/>
              <a:cxnLst/>
              <a:rect l="l" t="t" r="r" b="b"/>
              <a:pathLst>
                <a:path w="20015" h="20015" extrusionOk="0">
                  <a:moveTo>
                    <a:pt x="20015" y="10007"/>
                  </a:moveTo>
                  <a:cubicBezTo>
                    <a:pt x="20015" y="15511"/>
                    <a:pt x="15545" y="20014"/>
                    <a:pt x="10008" y="20014"/>
                  </a:cubicBezTo>
                  <a:cubicBezTo>
                    <a:pt x="4504" y="20014"/>
                    <a:pt x="0" y="15511"/>
                    <a:pt x="0" y="10007"/>
                  </a:cubicBezTo>
                  <a:cubicBezTo>
                    <a:pt x="0" y="4470"/>
                    <a:pt x="4504" y="0"/>
                    <a:pt x="10008" y="0"/>
                  </a:cubicBezTo>
                  <a:cubicBezTo>
                    <a:pt x="15545" y="0"/>
                    <a:pt x="20015" y="4470"/>
                    <a:pt x="20015" y="1000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$5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037924" y="3180564"/>
              <a:ext cx="385489" cy="385489"/>
            </a:xfrm>
            <a:custGeom>
              <a:avLst/>
              <a:gdLst/>
              <a:ahLst/>
              <a:cxnLst/>
              <a:rect l="l" t="t" r="r" b="b"/>
              <a:pathLst>
                <a:path w="20015" h="20015" extrusionOk="0">
                  <a:moveTo>
                    <a:pt x="20015" y="10008"/>
                  </a:moveTo>
                  <a:cubicBezTo>
                    <a:pt x="20015" y="15512"/>
                    <a:pt x="15545" y="20015"/>
                    <a:pt x="10008" y="20015"/>
                  </a:cubicBezTo>
                  <a:cubicBezTo>
                    <a:pt x="4504" y="20015"/>
                    <a:pt x="0" y="15512"/>
                    <a:pt x="0" y="10008"/>
                  </a:cubicBezTo>
                  <a:cubicBezTo>
                    <a:pt x="0" y="4471"/>
                    <a:pt x="4504" y="1"/>
                    <a:pt x="10008" y="1"/>
                  </a:cubicBezTo>
                  <a:cubicBezTo>
                    <a:pt x="15545" y="1"/>
                    <a:pt x="20015" y="4471"/>
                    <a:pt x="20015" y="1000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$7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037924" y="1574660"/>
              <a:ext cx="385489" cy="385489"/>
            </a:xfrm>
            <a:custGeom>
              <a:avLst/>
              <a:gdLst/>
              <a:ahLst/>
              <a:cxnLst/>
              <a:rect l="l" t="t" r="r" b="b"/>
              <a:pathLst>
                <a:path w="20015" h="20015" extrusionOk="0">
                  <a:moveTo>
                    <a:pt x="20015" y="10008"/>
                  </a:moveTo>
                  <a:cubicBezTo>
                    <a:pt x="20015" y="15512"/>
                    <a:pt x="15545" y="20015"/>
                    <a:pt x="10008" y="20015"/>
                  </a:cubicBezTo>
                  <a:cubicBezTo>
                    <a:pt x="4504" y="20015"/>
                    <a:pt x="0" y="15512"/>
                    <a:pt x="0" y="10008"/>
                  </a:cubicBezTo>
                  <a:cubicBezTo>
                    <a:pt x="0" y="4470"/>
                    <a:pt x="4504" y="1"/>
                    <a:pt x="10008" y="1"/>
                  </a:cubicBezTo>
                  <a:cubicBezTo>
                    <a:pt x="15545" y="1"/>
                    <a:pt x="20015" y="4470"/>
                    <a:pt x="20015" y="1000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$3</a:t>
              </a:r>
              <a:endParaRPr sz="1200" b="1">
                <a:solidFill>
                  <a:schemeClr val="dk1"/>
                </a:solidFill>
              </a:endParaRPr>
            </a:p>
          </p:txBody>
        </p:sp>
      </p:grpSp>
      <p:sp>
        <p:nvSpPr>
          <p:cNvPr id="766" name="Google Shape;766;p30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767" name="Google Shape;767;p30"/>
          <p:cNvSpPr/>
          <p:nvPr/>
        </p:nvSpPr>
        <p:spPr>
          <a:xfrm>
            <a:off x="7456783" y="3170935"/>
            <a:ext cx="19" cy="406694"/>
          </a:xfrm>
          <a:custGeom>
            <a:avLst/>
            <a:gdLst/>
            <a:ahLst/>
            <a:cxnLst/>
            <a:rect l="l" t="t" r="r" b="b"/>
            <a:pathLst>
              <a:path w="1" h="21116" fill="none" extrusionOk="0">
                <a:moveTo>
                  <a:pt x="1" y="0"/>
                </a:moveTo>
                <a:lnTo>
                  <a:pt x="1" y="21115"/>
                </a:ln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30"/>
          <p:cNvGrpSpPr/>
          <p:nvPr/>
        </p:nvGrpSpPr>
        <p:grpSpPr>
          <a:xfrm>
            <a:off x="7682013" y="3209469"/>
            <a:ext cx="295530" cy="296182"/>
            <a:chOff x="7682013" y="3209469"/>
            <a:chExt cx="295530" cy="296182"/>
          </a:xfrm>
        </p:grpSpPr>
        <p:sp>
          <p:nvSpPr>
            <p:cNvPr id="769" name="Google Shape;769;p30"/>
            <p:cNvSpPr/>
            <p:nvPr/>
          </p:nvSpPr>
          <p:spPr>
            <a:xfrm>
              <a:off x="7779011" y="3209469"/>
              <a:ext cx="198532" cy="198551"/>
            </a:xfrm>
            <a:custGeom>
              <a:avLst/>
              <a:gdLst/>
              <a:ahLst/>
              <a:cxnLst/>
              <a:rect l="l" t="t" r="r" b="b"/>
              <a:pathLst>
                <a:path w="10308" h="10309" extrusionOk="0">
                  <a:moveTo>
                    <a:pt x="4170" y="1"/>
                  </a:moveTo>
                  <a:cubicBezTo>
                    <a:pt x="3903" y="1"/>
                    <a:pt x="3670" y="234"/>
                    <a:pt x="3670" y="501"/>
                  </a:cubicBezTo>
                  <a:lnTo>
                    <a:pt x="3670" y="1235"/>
                  </a:lnTo>
                  <a:cubicBezTo>
                    <a:pt x="3069" y="1335"/>
                    <a:pt x="2469" y="1602"/>
                    <a:pt x="1935" y="1935"/>
                  </a:cubicBezTo>
                  <a:lnTo>
                    <a:pt x="1402" y="1435"/>
                  </a:lnTo>
                  <a:cubicBezTo>
                    <a:pt x="1318" y="1335"/>
                    <a:pt x="1193" y="1285"/>
                    <a:pt x="1068" y="1285"/>
                  </a:cubicBezTo>
                  <a:cubicBezTo>
                    <a:pt x="943" y="1285"/>
                    <a:pt x="818" y="1335"/>
                    <a:pt x="734" y="1435"/>
                  </a:cubicBezTo>
                  <a:lnTo>
                    <a:pt x="201" y="1969"/>
                  </a:lnTo>
                  <a:cubicBezTo>
                    <a:pt x="1" y="2136"/>
                    <a:pt x="1" y="2469"/>
                    <a:pt x="167" y="2636"/>
                  </a:cubicBezTo>
                  <a:lnTo>
                    <a:pt x="701" y="3170"/>
                  </a:lnTo>
                  <a:cubicBezTo>
                    <a:pt x="367" y="3637"/>
                    <a:pt x="134" y="4204"/>
                    <a:pt x="1" y="4737"/>
                  </a:cubicBezTo>
                  <a:cubicBezTo>
                    <a:pt x="668" y="4804"/>
                    <a:pt x="1335" y="4938"/>
                    <a:pt x="1969" y="5204"/>
                  </a:cubicBezTo>
                  <a:cubicBezTo>
                    <a:pt x="2002" y="5238"/>
                    <a:pt x="2035" y="5238"/>
                    <a:pt x="2069" y="5238"/>
                  </a:cubicBezTo>
                  <a:cubicBezTo>
                    <a:pt x="2169" y="4804"/>
                    <a:pt x="2402" y="4371"/>
                    <a:pt x="2736" y="4004"/>
                  </a:cubicBezTo>
                  <a:cubicBezTo>
                    <a:pt x="3236" y="3520"/>
                    <a:pt x="3887" y="3278"/>
                    <a:pt x="4533" y="3278"/>
                  </a:cubicBezTo>
                  <a:cubicBezTo>
                    <a:pt x="5179" y="3278"/>
                    <a:pt x="5821" y="3520"/>
                    <a:pt x="6305" y="4004"/>
                  </a:cubicBezTo>
                  <a:cubicBezTo>
                    <a:pt x="7306" y="5004"/>
                    <a:pt x="7272" y="6605"/>
                    <a:pt x="6305" y="7573"/>
                  </a:cubicBezTo>
                  <a:cubicBezTo>
                    <a:pt x="5938" y="7906"/>
                    <a:pt x="5538" y="8140"/>
                    <a:pt x="5071" y="8240"/>
                  </a:cubicBezTo>
                  <a:cubicBezTo>
                    <a:pt x="5071" y="8273"/>
                    <a:pt x="5104" y="8340"/>
                    <a:pt x="5104" y="8373"/>
                  </a:cubicBezTo>
                  <a:cubicBezTo>
                    <a:pt x="5371" y="8974"/>
                    <a:pt x="5538" y="9641"/>
                    <a:pt x="5571" y="10308"/>
                  </a:cubicBezTo>
                  <a:cubicBezTo>
                    <a:pt x="6105" y="10175"/>
                    <a:pt x="6639" y="9975"/>
                    <a:pt x="7139" y="9641"/>
                  </a:cubicBezTo>
                  <a:lnTo>
                    <a:pt x="7639" y="10141"/>
                  </a:lnTo>
                  <a:cubicBezTo>
                    <a:pt x="7739" y="10241"/>
                    <a:pt x="7864" y="10291"/>
                    <a:pt x="7990" y="10291"/>
                  </a:cubicBezTo>
                  <a:cubicBezTo>
                    <a:pt x="8115" y="10291"/>
                    <a:pt x="8240" y="10241"/>
                    <a:pt x="8340" y="10141"/>
                  </a:cubicBezTo>
                  <a:lnTo>
                    <a:pt x="8874" y="9608"/>
                  </a:lnTo>
                  <a:cubicBezTo>
                    <a:pt x="9074" y="9441"/>
                    <a:pt x="9074" y="9107"/>
                    <a:pt x="8874" y="8940"/>
                  </a:cubicBezTo>
                  <a:lnTo>
                    <a:pt x="8373" y="8407"/>
                  </a:lnTo>
                  <a:cubicBezTo>
                    <a:pt x="8740" y="7873"/>
                    <a:pt x="8974" y="7273"/>
                    <a:pt x="9074" y="6672"/>
                  </a:cubicBezTo>
                  <a:lnTo>
                    <a:pt x="9808" y="6672"/>
                  </a:lnTo>
                  <a:cubicBezTo>
                    <a:pt x="10074" y="6672"/>
                    <a:pt x="10308" y="6439"/>
                    <a:pt x="10308" y="6172"/>
                  </a:cubicBezTo>
                  <a:lnTo>
                    <a:pt x="10308" y="5438"/>
                  </a:lnTo>
                  <a:cubicBezTo>
                    <a:pt x="10308" y="5171"/>
                    <a:pt x="10108" y="4938"/>
                    <a:pt x="9808" y="4938"/>
                  </a:cubicBezTo>
                  <a:lnTo>
                    <a:pt x="9074" y="4938"/>
                  </a:lnTo>
                  <a:cubicBezTo>
                    <a:pt x="8974" y="4337"/>
                    <a:pt x="8707" y="3737"/>
                    <a:pt x="8373" y="3203"/>
                  </a:cubicBezTo>
                  <a:lnTo>
                    <a:pt x="8874" y="2669"/>
                  </a:lnTo>
                  <a:cubicBezTo>
                    <a:pt x="9074" y="2503"/>
                    <a:pt x="9074" y="2169"/>
                    <a:pt x="8907" y="2002"/>
                  </a:cubicBezTo>
                  <a:lnTo>
                    <a:pt x="8373" y="1468"/>
                  </a:lnTo>
                  <a:cubicBezTo>
                    <a:pt x="8269" y="1364"/>
                    <a:pt x="8137" y="1314"/>
                    <a:pt x="8006" y="1314"/>
                  </a:cubicBezTo>
                  <a:cubicBezTo>
                    <a:pt x="7887" y="1314"/>
                    <a:pt x="7768" y="1355"/>
                    <a:pt x="7673" y="1435"/>
                  </a:cubicBezTo>
                  <a:lnTo>
                    <a:pt x="7139" y="1969"/>
                  </a:lnTo>
                  <a:cubicBezTo>
                    <a:pt x="6605" y="1602"/>
                    <a:pt x="6005" y="1368"/>
                    <a:pt x="5404" y="1235"/>
                  </a:cubicBezTo>
                  <a:lnTo>
                    <a:pt x="5404" y="501"/>
                  </a:lnTo>
                  <a:cubicBezTo>
                    <a:pt x="5404" y="234"/>
                    <a:pt x="5204" y="1"/>
                    <a:pt x="49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7682013" y="3325107"/>
              <a:ext cx="180543" cy="180543"/>
            </a:xfrm>
            <a:custGeom>
              <a:avLst/>
              <a:gdLst/>
              <a:ahLst/>
              <a:cxnLst/>
              <a:rect l="l" t="t" r="r" b="b"/>
              <a:pathLst>
                <a:path w="9374" h="9374" extrusionOk="0">
                  <a:moveTo>
                    <a:pt x="4737" y="1501"/>
                  </a:moveTo>
                  <a:cubicBezTo>
                    <a:pt x="5104" y="1501"/>
                    <a:pt x="5104" y="1501"/>
                    <a:pt x="5104" y="1901"/>
                  </a:cubicBezTo>
                  <a:cubicBezTo>
                    <a:pt x="5104" y="2168"/>
                    <a:pt x="5104" y="2202"/>
                    <a:pt x="5371" y="2235"/>
                  </a:cubicBezTo>
                  <a:cubicBezTo>
                    <a:pt x="5605" y="2268"/>
                    <a:pt x="5805" y="2335"/>
                    <a:pt x="6005" y="2402"/>
                  </a:cubicBezTo>
                  <a:cubicBezTo>
                    <a:pt x="6105" y="2468"/>
                    <a:pt x="6172" y="2535"/>
                    <a:pt x="6138" y="2669"/>
                  </a:cubicBezTo>
                  <a:cubicBezTo>
                    <a:pt x="6072" y="2835"/>
                    <a:pt x="6038" y="3002"/>
                    <a:pt x="5972" y="3169"/>
                  </a:cubicBezTo>
                  <a:cubicBezTo>
                    <a:pt x="5938" y="3269"/>
                    <a:pt x="5905" y="3336"/>
                    <a:pt x="5838" y="3336"/>
                  </a:cubicBezTo>
                  <a:cubicBezTo>
                    <a:pt x="5805" y="3336"/>
                    <a:pt x="5771" y="3302"/>
                    <a:pt x="5705" y="3302"/>
                  </a:cubicBezTo>
                  <a:cubicBezTo>
                    <a:pt x="5438" y="3169"/>
                    <a:pt x="5138" y="3102"/>
                    <a:pt x="4837" y="3102"/>
                  </a:cubicBezTo>
                  <a:lnTo>
                    <a:pt x="4704" y="3102"/>
                  </a:lnTo>
                  <a:cubicBezTo>
                    <a:pt x="4637" y="3102"/>
                    <a:pt x="4537" y="3102"/>
                    <a:pt x="4470" y="3136"/>
                  </a:cubicBezTo>
                  <a:cubicBezTo>
                    <a:pt x="4170" y="3269"/>
                    <a:pt x="4104" y="3603"/>
                    <a:pt x="4370" y="3803"/>
                  </a:cubicBezTo>
                  <a:cubicBezTo>
                    <a:pt x="4504" y="3903"/>
                    <a:pt x="4637" y="4003"/>
                    <a:pt x="4804" y="4070"/>
                  </a:cubicBezTo>
                  <a:cubicBezTo>
                    <a:pt x="5038" y="4170"/>
                    <a:pt x="5338" y="4270"/>
                    <a:pt x="5571" y="4403"/>
                  </a:cubicBezTo>
                  <a:cubicBezTo>
                    <a:pt x="6372" y="4837"/>
                    <a:pt x="6605" y="5838"/>
                    <a:pt x="6038" y="6538"/>
                  </a:cubicBezTo>
                  <a:cubicBezTo>
                    <a:pt x="5838" y="6772"/>
                    <a:pt x="5571" y="6938"/>
                    <a:pt x="5238" y="7038"/>
                  </a:cubicBezTo>
                  <a:cubicBezTo>
                    <a:pt x="5104" y="7072"/>
                    <a:pt x="5071" y="7138"/>
                    <a:pt x="5071" y="7272"/>
                  </a:cubicBezTo>
                  <a:cubicBezTo>
                    <a:pt x="5071" y="7405"/>
                    <a:pt x="5071" y="7539"/>
                    <a:pt x="5071" y="7706"/>
                  </a:cubicBezTo>
                  <a:cubicBezTo>
                    <a:pt x="5071" y="7806"/>
                    <a:pt x="5004" y="7872"/>
                    <a:pt x="4871" y="7872"/>
                  </a:cubicBezTo>
                  <a:lnTo>
                    <a:pt x="4437" y="7872"/>
                  </a:lnTo>
                  <a:cubicBezTo>
                    <a:pt x="4304" y="7872"/>
                    <a:pt x="4237" y="7806"/>
                    <a:pt x="4237" y="7672"/>
                  </a:cubicBezTo>
                  <a:cubicBezTo>
                    <a:pt x="4237" y="7572"/>
                    <a:pt x="4237" y="7472"/>
                    <a:pt x="4237" y="7372"/>
                  </a:cubicBezTo>
                  <a:cubicBezTo>
                    <a:pt x="4237" y="7138"/>
                    <a:pt x="4237" y="7138"/>
                    <a:pt x="4003" y="7105"/>
                  </a:cubicBezTo>
                  <a:cubicBezTo>
                    <a:pt x="3737" y="7072"/>
                    <a:pt x="3470" y="7005"/>
                    <a:pt x="3203" y="6905"/>
                  </a:cubicBezTo>
                  <a:cubicBezTo>
                    <a:pt x="3003" y="6805"/>
                    <a:pt x="3003" y="6738"/>
                    <a:pt x="3069" y="6538"/>
                  </a:cubicBezTo>
                  <a:cubicBezTo>
                    <a:pt x="3103" y="6371"/>
                    <a:pt x="3136" y="6238"/>
                    <a:pt x="3203" y="6071"/>
                  </a:cubicBezTo>
                  <a:cubicBezTo>
                    <a:pt x="3236" y="5971"/>
                    <a:pt x="3270" y="5938"/>
                    <a:pt x="3303" y="5938"/>
                  </a:cubicBezTo>
                  <a:cubicBezTo>
                    <a:pt x="3336" y="5938"/>
                    <a:pt x="3403" y="5938"/>
                    <a:pt x="3470" y="5971"/>
                  </a:cubicBezTo>
                  <a:cubicBezTo>
                    <a:pt x="3737" y="6104"/>
                    <a:pt x="4037" y="6204"/>
                    <a:pt x="4337" y="6238"/>
                  </a:cubicBezTo>
                  <a:lnTo>
                    <a:pt x="4504" y="6238"/>
                  </a:lnTo>
                  <a:cubicBezTo>
                    <a:pt x="4637" y="6238"/>
                    <a:pt x="4771" y="6204"/>
                    <a:pt x="4904" y="6138"/>
                  </a:cubicBezTo>
                  <a:cubicBezTo>
                    <a:pt x="5271" y="6004"/>
                    <a:pt x="5304" y="5604"/>
                    <a:pt x="5038" y="5371"/>
                  </a:cubicBezTo>
                  <a:cubicBezTo>
                    <a:pt x="4937" y="5270"/>
                    <a:pt x="4804" y="5237"/>
                    <a:pt x="4704" y="5170"/>
                  </a:cubicBezTo>
                  <a:cubicBezTo>
                    <a:pt x="4404" y="5037"/>
                    <a:pt x="4070" y="4937"/>
                    <a:pt x="3803" y="4770"/>
                  </a:cubicBezTo>
                  <a:cubicBezTo>
                    <a:pt x="3336" y="4503"/>
                    <a:pt x="3036" y="4103"/>
                    <a:pt x="3069" y="3569"/>
                  </a:cubicBezTo>
                  <a:cubicBezTo>
                    <a:pt x="3103" y="2935"/>
                    <a:pt x="3470" y="2535"/>
                    <a:pt x="4070" y="2302"/>
                  </a:cubicBezTo>
                  <a:cubicBezTo>
                    <a:pt x="4304" y="2235"/>
                    <a:pt x="4304" y="2235"/>
                    <a:pt x="4304" y="1968"/>
                  </a:cubicBezTo>
                  <a:lnTo>
                    <a:pt x="4304" y="1735"/>
                  </a:lnTo>
                  <a:cubicBezTo>
                    <a:pt x="4304" y="1534"/>
                    <a:pt x="4337" y="1501"/>
                    <a:pt x="4537" y="1501"/>
                  </a:cubicBezTo>
                  <a:close/>
                  <a:moveTo>
                    <a:pt x="4704" y="0"/>
                  </a:moveTo>
                  <a:cubicBezTo>
                    <a:pt x="2102" y="0"/>
                    <a:pt x="1" y="2102"/>
                    <a:pt x="1" y="4670"/>
                  </a:cubicBezTo>
                  <a:cubicBezTo>
                    <a:pt x="1" y="7272"/>
                    <a:pt x="2102" y="9373"/>
                    <a:pt x="4704" y="9373"/>
                  </a:cubicBezTo>
                  <a:cubicBezTo>
                    <a:pt x="7272" y="9373"/>
                    <a:pt x="9374" y="7272"/>
                    <a:pt x="9374" y="4670"/>
                  </a:cubicBezTo>
                  <a:cubicBezTo>
                    <a:pt x="9374" y="2102"/>
                    <a:pt x="7272" y="0"/>
                    <a:pt x="470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30"/>
          <p:cNvSpPr/>
          <p:nvPr/>
        </p:nvSpPr>
        <p:spPr>
          <a:xfrm>
            <a:off x="7456783" y="3973877"/>
            <a:ext cx="19" cy="407349"/>
          </a:xfrm>
          <a:custGeom>
            <a:avLst/>
            <a:gdLst/>
            <a:ahLst/>
            <a:cxnLst/>
            <a:rect l="l" t="t" r="r" b="b"/>
            <a:pathLst>
              <a:path w="1" h="21150" fill="none" extrusionOk="0">
                <a:moveTo>
                  <a:pt x="1" y="1"/>
                </a:moveTo>
                <a:lnTo>
                  <a:pt x="1" y="21149"/>
                </a:ln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30"/>
          <p:cNvGrpSpPr/>
          <p:nvPr/>
        </p:nvGrpSpPr>
        <p:grpSpPr>
          <a:xfrm>
            <a:off x="7641554" y="4021423"/>
            <a:ext cx="325090" cy="274981"/>
            <a:chOff x="7641554" y="4021423"/>
            <a:chExt cx="325090" cy="274981"/>
          </a:xfrm>
        </p:grpSpPr>
        <p:sp>
          <p:nvSpPr>
            <p:cNvPr id="773" name="Google Shape;773;p30"/>
            <p:cNvSpPr/>
            <p:nvPr/>
          </p:nvSpPr>
          <p:spPr>
            <a:xfrm>
              <a:off x="7665317" y="4198068"/>
              <a:ext cx="52060" cy="97667"/>
            </a:xfrm>
            <a:custGeom>
              <a:avLst/>
              <a:gdLst/>
              <a:ahLst/>
              <a:cxnLst/>
              <a:rect l="l" t="t" r="r" b="b"/>
              <a:pathLst>
                <a:path w="2703" h="5071" extrusionOk="0">
                  <a:moveTo>
                    <a:pt x="2702" y="0"/>
                  </a:moveTo>
                  <a:lnTo>
                    <a:pt x="1168" y="1535"/>
                  </a:lnTo>
                  <a:cubicBezTo>
                    <a:pt x="868" y="1835"/>
                    <a:pt x="434" y="2035"/>
                    <a:pt x="0" y="2069"/>
                  </a:cubicBezTo>
                  <a:lnTo>
                    <a:pt x="0" y="4771"/>
                  </a:lnTo>
                  <a:cubicBezTo>
                    <a:pt x="0" y="4937"/>
                    <a:pt x="134" y="5071"/>
                    <a:pt x="301" y="5071"/>
                  </a:cubicBezTo>
                  <a:lnTo>
                    <a:pt x="2402" y="5071"/>
                  </a:lnTo>
                  <a:cubicBezTo>
                    <a:pt x="2569" y="5071"/>
                    <a:pt x="2702" y="4937"/>
                    <a:pt x="2702" y="4771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7737897" y="4197433"/>
              <a:ext cx="52060" cy="98958"/>
            </a:xfrm>
            <a:custGeom>
              <a:avLst/>
              <a:gdLst/>
              <a:ahLst/>
              <a:cxnLst/>
              <a:rect l="l" t="t" r="r" b="b"/>
              <a:pathLst>
                <a:path w="2703" h="5138" extrusionOk="0">
                  <a:moveTo>
                    <a:pt x="1" y="0"/>
                  </a:moveTo>
                  <a:lnTo>
                    <a:pt x="1" y="4837"/>
                  </a:lnTo>
                  <a:cubicBezTo>
                    <a:pt x="1" y="4970"/>
                    <a:pt x="134" y="5137"/>
                    <a:pt x="301" y="5137"/>
                  </a:cubicBezTo>
                  <a:lnTo>
                    <a:pt x="2402" y="5137"/>
                  </a:lnTo>
                  <a:cubicBezTo>
                    <a:pt x="2569" y="5137"/>
                    <a:pt x="2703" y="5004"/>
                    <a:pt x="2703" y="4837"/>
                  </a:cubicBezTo>
                  <a:lnTo>
                    <a:pt x="2703" y="1968"/>
                  </a:lnTo>
                  <a:cubicBezTo>
                    <a:pt x="2202" y="1968"/>
                    <a:pt x="1769" y="1768"/>
                    <a:pt x="1435" y="1434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7809842" y="4178792"/>
              <a:ext cx="52060" cy="117602"/>
            </a:xfrm>
            <a:custGeom>
              <a:avLst/>
              <a:gdLst/>
              <a:ahLst/>
              <a:cxnLst/>
              <a:rect l="l" t="t" r="r" b="b"/>
              <a:pathLst>
                <a:path w="2703" h="6106" extrusionOk="0">
                  <a:moveTo>
                    <a:pt x="2703" y="1"/>
                  </a:moveTo>
                  <a:lnTo>
                    <a:pt x="301" y="2402"/>
                  </a:lnTo>
                  <a:cubicBezTo>
                    <a:pt x="201" y="2503"/>
                    <a:pt x="101" y="2569"/>
                    <a:pt x="1" y="2636"/>
                  </a:cubicBezTo>
                  <a:lnTo>
                    <a:pt x="1" y="5805"/>
                  </a:lnTo>
                  <a:cubicBezTo>
                    <a:pt x="1" y="5938"/>
                    <a:pt x="134" y="6105"/>
                    <a:pt x="301" y="6105"/>
                  </a:cubicBezTo>
                  <a:lnTo>
                    <a:pt x="2402" y="6105"/>
                  </a:lnTo>
                  <a:cubicBezTo>
                    <a:pt x="2569" y="6105"/>
                    <a:pt x="2703" y="5972"/>
                    <a:pt x="2703" y="5805"/>
                  </a:cubicBezTo>
                  <a:lnTo>
                    <a:pt x="270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7882441" y="4110063"/>
              <a:ext cx="52041" cy="186340"/>
            </a:xfrm>
            <a:custGeom>
              <a:avLst/>
              <a:gdLst/>
              <a:ahLst/>
              <a:cxnLst/>
              <a:rect l="l" t="t" r="r" b="b"/>
              <a:pathLst>
                <a:path w="2702" h="9675" extrusionOk="0">
                  <a:moveTo>
                    <a:pt x="2502" y="1"/>
                  </a:moveTo>
                  <a:lnTo>
                    <a:pt x="0" y="2502"/>
                  </a:lnTo>
                  <a:lnTo>
                    <a:pt x="0" y="9341"/>
                  </a:lnTo>
                  <a:cubicBezTo>
                    <a:pt x="0" y="9507"/>
                    <a:pt x="133" y="9674"/>
                    <a:pt x="300" y="9674"/>
                  </a:cubicBezTo>
                  <a:lnTo>
                    <a:pt x="2402" y="9674"/>
                  </a:lnTo>
                  <a:cubicBezTo>
                    <a:pt x="2569" y="9674"/>
                    <a:pt x="2702" y="9541"/>
                    <a:pt x="2702" y="9341"/>
                  </a:cubicBezTo>
                  <a:lnTo>
                    <a:pt x="2702" y="201"/>
                  </a:lnTo>
                  <a:cubicBezTo>
                    <a:pt x="2635" y="134"/>
                    <a:pt x="2569" y="101"/>
                    <a:pt x="2535" y="67"/>
                  </a:cubicBezTo>
                  <a:lnTo>
                    <a:pt x="250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7641554" y="4021423"/>
              <a:ext cx="325090" cy="197242"/>
            </a:xfrm>
            <a:custGeom>
              <a:avLst/>
              <a:gdLst/>
              <a:ahLst/>
              <a:cxnLst/>
              <a:rect l="l" t="t" r="r" b="b"/>
              <a:pathLst>
                <a:path w="16879" h="10241" extrusionOk="0">
                  <a:moveTo>
                    <a:pt x="16245" y="0"/>
                  </a:moveTo>
                  <a:cubicBezTo>
                    <a:pt x="15244" y="67"/>
                    <a:pt x="14277" y="100"/>
                    <a:pt x="13310" y="134"/>
                  </a:cubicBezTo>
                  <a:cubicBezTo>
                    <a:pt x="13176" y="167"/>
                    <a:pt x="12976" y="167"/>
                    <a:pt x="12843" y="300"/>
                  </a:cubicBezTo>
                  <a:cubicBezTo>
                    <a:pt x="12809" y="334"/>
                    <a:pt x="12776" y="401"/>
                    <a:pt x="12743" y="467"/>
                  </a:cubicBezTo>
                  <a:cubicBezTo>
                    <a:pt x="12576" y="767"/>
                    <a:pt x="12809" y="968"/>
                    <a:pt x="12876" y="1068"/>
                  </a:cubicBezTo>
                  <a:lnTo>
                    <a:pt x="13143" y="1335"/>
                  </a:lnTo>
                  <a:cubicBezTo>
                    <a:pt x="13310" y="1501"/>
                    <a:pt x="13476" y="1668"/>
                    <a:pt x="13643" y="1835"/>
                  </a:cubicBezTo>
                  <a:lnTo>
                    <a:pt x="7739" y="7739"/>
                  </a:lnTo>
                  <a:lnTo>
                    <a:pt x="5070" y="5104"/>
                  </a:lnTo>
                  <a:cubicBezTo>
                    <a:pt x="4904" y="4937"/>
                    <a:pt x="4703" y="4837"/>
                    <a:pt x="4470" y="4837"/>
                  </a:cubicBezTo>
                  <a:cubicBezTo>
                    <a:pt x="4236" y="4837"/>
                    <a:pt x="4036" y="4937"/>
                    <a:pt x="3870" y="5104"/>
                  </a:cubicBezTo>
                  <a:lnTo>
                    <a:pt x="334" y="8640"/>
                  </a:lnTo>
                  <a:cubicBezTo>
                    <a:pt x="0" y="8973"/>
                    <a:pt x="0" y="9507"/>
                    <a:pt x="334" y="9841"/>
                  </a:cubicBezTo>
                  <a:lnTo>
                    <a:pt x="500" y="9974"/>
                  </a:lnTo>
                  <a:cubicBezTo>
                    <a:pt x="667" y="10141"/>
                    <a:pt x="867" y="10241"/>
                    <a:pt x="1101" y="10241"/>
                  </a:cubicBezTo>
                  <a:cubicBezTo>
                    <a:pt x="1334" y="10241"/>
                    <a:pt x="1535" y="10141"/>
                    <a:pt x="1701" y="9974"/>
                  </a:cubicBezTo>
                  <a:lnTo>
                    <a:pt x="4470" y="7205"/>
                  </a:lnTo>
                  <a:lnTo>
                    <a:pt x="7139" y="9874"/>
                  </a:lnTo>
                  <a:cubicBezTo>
                    <a:pt x="7305" y="10007"/>
                    <a:pt x="7505" y="10107"/>
                    <a:pt x="7739" y="10107"/>
                  </a:cubicBezTo>
                  <a:cubicBezTo>
                    <a:pt x="7972" y="10107"/>
                    <a:pt x="8173" y="10007"/>
                    <a:pt x="8339" y="9874"/>
                  </a:cubicBezTo>
                  <a:lnTo>
                    <a:pt x="15011" y="3203"/>
                  </a:lnTo>
                  <a:lnTo>
                    <a:pt x="15778" y="3936"/>
                  </a:lnTo>
                  <a:cubicBezTo>
                    <a:pt x="15845" y="4036"/>
                    <a:pt x="15978" y="4137"/>
                    <a:pt x="16178" y="4137"/>
                  </a:cubicBezTo>
                  <a:cubicBezTo>
                    <a:pt x="16245" y="4137"/>
                    <a:pt x="16312" y="4137"/>
                    <a:pt x="16412" y="4070"/>
                  </a:cubicBezTo>
                  <a:cubicBezTo>
                    <a:pt x="16479" y="4070"/>
                    <a:pt x="16512" y="4003"/>
                    <a:pt x="16545" y="3970"/>
                  </a:cubicBezTo>
                  <a:cubicBezTo>
                    <a:pt x="16712" y="3836"/>
                    <a:pt x="16745" y="3636"/>
                    <a:pt x="16745" y="3503"/>
                  </a:cubicBezTo>
                  <a:cubicBezTo>
                    <a:pt x="16779" y="2869"/>
                    <a:pt x="16812" y="2235"/>
                    <a:pt x="16845" y="1568"/>
                  </a:cubicBezTo>
                  <a:lnTo>
                    <a:pt x="16879" y="634"/>
                  </a:lnTo>
                  <a:cubicBezTo>
                    <a:pt x="16879" y="434"/>
                    <a:pt x="16845" y="267"/>
                    <a:pt x="16745" y="167"/>
                  </a:cubicBezTo>
                  <a:cubicBezTo>
                    <a:pt x="16645" y="67"/>
                    <a:pt x="16479" y="0"/>
                    <a:pt x="1627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30"/>
          <p:cNvSpPr/>
          <p:nvPr/>
        </p:nvSpPr>
        <p:spPr>
          <a:xfrm>
            <a:off x="7456783" y="2367974"/>
            <a:ext cx="19" cy="406694"/>
          </a:xfrm>
          <a:custGeom>
            <a:avLst/>
            <a:gdLst/>
            <a:ahLst/>
            <a:cxnLst/>
            <a:rect l="l" t="t" r="r" b="b"/>
            <a:pathLst>
              <a:path w="1" h="21116" fill="none" extrusionOk="0">
                <a:moveTo>
                  <a:pt x="1" y="1"/>
                </a:moveTo>
                <a:lnTo>
                  <a:pt x="1" y="21116"/>
                </a:lnTo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30"/>
          <p:cNvGrpSpPr/>
          <p:nvPr/>
        </p:nvGrpSpPr>
        <p:grpSpPr>
          <a:xfrm>
            <a:off x="7657614" y="2401385"/>
            <a:ext cx="375840" cy="293630"/>
            <a:chOff x="7657614" y="2401385"/>
            <a:chExt cx="375840" cy="293630"/>
          </a:xfrm>
        </p:grpSpPr>
        <p:sp>
          <p:nvSpPr>
            <p:cNvPr id="780" name="Google Shape;780;p30"/>
            <p:cNvSpPr/>
            <p:nvPr/>
          </p:nvSpPr>
          <p:spPr>
            <a:xfrm>
              <a:off x="7657614" y="2581939"/>
              <a:ext cx="375840" cy="113075"/>
            </a:xfrm>
            <a:custGeom>
              <a:avLst/>
              <a:gdLst/>
              <a:ahLst/>
              <a:cxnLst/>
              <a:rect l="l" t="t" r="r" b="b"/>
              <a:pathLst>
                <a:path w="19514" h="5871" extrusionOk="0">
                  <a:moveTo>
                    <a:pt x="1968" y="3901"/>
                  </a:moveTo>
                  <a:cubicBezTo>
                    <a:pt x="2302" y="3901"/>
                    <a:pt x="2535" y="4134"/>
                    <a:pt x="2535" y="4434"/>
                  </a:cubicBezTo>
                  <a:cubicBezTo>
                    <a:pt x="2535" y="4734"/>
                    <a:pt x="2302" y="5001"/>
                    <a:pt x="1968" y="5001"/>
                  </a:cubicBezTo>
                  <a:cubicBezTo>
                    <a:pt x="1668" y="5001"/>
                    <a:pt x="1401" y="4734"/>
                    <a:pt x="1401" y="4434"/>
                  </a:cubicBezTo>
                  <a:cubicBezTo>
                    <a:pt x="1401" y="4134"/>
                    <a:pt x="1668" y="3901"/>
                    <a:pt x="1968" y="3901"/>
                  </a:cubicBezTo>
                  <a:close/>
                  <a:moveTo>
                    <a:pt x="5936" y="0"/>
                  </a:moveTo>
                  <a:cubicBezTo>
                    <a:pt x="4721" y="0"/>
                    <a:pt x="3928" y="374"/>
                    <a:pt x="3436" y="598"/>
                  </a:cubicBezTo>
                  <a:cubicBezTo>
                    <a:pt x="3281" y="351"/>
                    <a:pt x="3012" y="161"/>
                    <a:pt x="2682" y="161"/>
                  </a:cubicBezTo>
                  <a:cubicBezTo>
                    <a:pt x="2655" y="161"/>
                    <a:pt x="2629" y="162"/>
                    <a:pt x="2602" y="165"/>
                  </a:cubicBezTo>
                  <a:lnTo>
                    <a:pt x="967" y="265"/>
                  </a:lnTo>
                  <a:cubicBezTo>
                    <a:pt x="400" y="331"/>
                    <a:pt x="0" y="765"/>
                    <a:pt x="33" y="1299"/>
                  </a:cubicBezTo>
                  <a:lnTo>
                    <a:pt x="300" y="4968"/>
                  </a:lnTo>
                  <a:cubicBezTo>
                    <a:pt x="332" y="5481"/>
                    <a:pt x="765" y="5871"/>
                    <a:pt x="1302" y="5871"/>
                  </a:cubicBezTo>
                  <a:cubicBezTo>
                    <a:pt x="1324" y="5871"/>
                    <a:pt x="1346" y="5870"/>
                    <a:pt x="1368" y="5869"/>
                  </a:cubicBezTo>
                  <a:lnTo>
                    <a:pt x="3002" y="5769"/>
                  </a:lnTo>
                  <a:cubicBezTo>
                    <a:pt x="3369" y="5735"/>
                    <a:pt x="3636" y="5535"/>
                    <a:pt x="3769" y="5235"/>
                  </a:cubicBezTo>
                  <a:lnTo>
                    <a:pt x="11041" y="5535"/>
                  </a:lnTo>
                  <a:cubicBezTo>
                    <a:pt x="11234" y="5559"/>
                    <a:pt x="11424" y="5572"/>
                    <a:pt x="11612" y="5572"/>
                  </a:cubicBezTo>
                  <a:cubicBezTo>
                    <a:pt x="12207" y="5572"/>
                    <a:pt x="12777" y="5447"/>
                    <a:pt x="13310" y="5168"/>
                  </a:cubicBezTo>
                  <a:lnTo>
                    <a:pt x="13510" y="5035"/>
                  </a:lnTo>
                  <a:lnTo>
                    <a:pt x="19014" y="1832"/>
                  </a:lnTo>
                  <a:cubicBezTo>
                    <a:pt x="19280" y="1666"/>
                    <a:pt x="19481" y="1399"/>
                    <a:pt x="19481" y="1099"/>
                  </a:cubicBezTo>
                  <a:cubicBezTo>
                    <a:pt x="19514" y="732"/>
                    <a:pt x="19280" y="298"/>
                    <a:pt x="18780" y="265"/>
                  </a:cubicBezTo>
                  <a:cubicBezTo>
                    <a:pt x="18413" y="265"/>
                    <a:pt x="17646" y="665"/>
                    <a:pt x="17412" y="765"/>
                  </a:cubicBezTo>
                  <a:cubicBezTo>
                    <a:pt x="16679" y="1165"/>
                    <a:pt x="15611" y="1732"/>
                    <a:pt x="14944" y="2233"/>
                  </a:cubicBezTo>
                  <a:cubicBezTo>
                    <a:pt x="14877" y="2266"/>
                    <a:pt x="14844" y="2299"/>
                    <a:pt x="14777" y="2333"/>
                  </a:cubicBezTo>
                  <a:cubicBezTo>
                    <a:pt x="14477" y="2533"/>
                    <a:pt x="14143" y="2666"/>
                    <a:pt x="13777" y="2733"/>
                  </a:cubicBezTo>
                  <a:cubicBezTo>
                    <a:pt x="11808" y="3167"/>
                    <a:pt x="8906" y="3200"/>
                    <a:pt x="8906" y="3200"/>
                  </a:cubicBezTo>
                  <a:lnTo>
                    <a:pt x="8740" y="3200"/>
                  </a:lnTo>
                  <a:cubicBezTo>
                    <a:pt x="8722" y="3204"/>
                    <a:pt x="8705" y="3206"/>
                    <a:pt x="8687" y="3206"/>
                  </a:cubicBezTo>
                  <a:cubicBezTo>
                    <a:pt x="8573" y="3206"/>
                    <a:pt x="8473" y="3116"/>
                    <a:pt x="8473" y="3000"/>
                  </a:cubicBezTo>
                  <a:cubicBezTo>
                    <a:pt x="8439" y="2866"/>
                    <a:pt x="8539" y="2733"/>
                    <a:pt x="8673" y="2733"/>
                  </a:cubicBezTo>
                  <a:lnTo>
                    <a:pt x="13009" y="2333"/>
                  </a:lnTo>
                  <a:cubicBezTo>
                    <a:pt x="13476" y="2266"/>
                    <a:pt x="13843" y="1832"/>
                    <a:pt x="13810" y="1332"/>
                  </a:cubicBezTo>
                  <a:cubicBezTo>
                    <a:pt x="13748" y="871"/>
                    <a:pt x="13348" y="524"/>
                    <a:pt x="12920" y="524"/>
                  </a:cubicBezTo>
                  <a:cubicBezTo>
                    <a:pt x="12883" y="524"/>
                    <a:pt x="12846" y="526"/>
                    <a:pt x="12809" y="531"/>
                  </a:cubicBezTo>
                  <a:lnTo>
                    <a:pt x="8973" y="465"/>
                  </a:lnTo>
                  <a:cubicBezTo>
                    <a:pt x="8706" y="465"/>
                    <a:pt x="8306" y="398"/>
                    <a:pt x="8039" y="331"/>
                  </a:cubicBezTo>
                  <a:cubicBezTo>
                    <a:pt x="7227" y="90"/>
                    <a:pt x="6531" y="0"/>
                    <a:pt x="59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7944102" y="260951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7972371" y="2569672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7961433" y="243221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7785443" y="2401385"/>
              <a:ext cx="168987" cy="168332"/>
            </a:xfrm>
            <a:custGeom>
              <a:avLst/>
              <a:gdLst/>
              <a:ahLst/>
              <a:cxnLst/>
              <a:rect l="l" t="t" r="r" b="b"/>
              <a:pathLst>
                <a:path w="8774" h="8740" extrusionOk="0">
                  <a:moveTo>
                    <a:pt x="4403" y="1368"/>
                  </a:moveTo>
                  <a:cubicBezTo>
                    <a:pt x="4770" y="1368"/>
                    <a:pt x="4770" y="1368"/>
                    <a:pt x="4770" y="1735"/>
                  </a:cubicBezTo>
                  <a:cubicBezTo>
                    <a:pt x="4770" y="2002"/>
                    <a:pt x="4770" y="2002"/>
                    <a:pt x="5037" y="2069"/>
                  </a:cubicBezTo>
                  <a:cubicBezTo>
                    <a:pt x="5237" y="2102"/>
                    <a:pt x="5437" y="2135"/>
                    <a:pt x="5604" y="2235"/>
                  </a:cubicBezTo>
                  <a:cubicBezTo>
                    <a:pt x="5738" y="2269"/>
                    <a:pt x="5771" y="2335"/>
                    <a:pt x="5738" y="2469"/>
                  </a:cubicBezTo>
                  <a:cubicBezTo>
                    <a:pt x="5671" y="2636"/>
                    <a:pt x="5637" y="2769"/>
                    <a:pt x="5571" y="2936"/>
                  </a:cubicBezTo>
                  <a:cubicBezTo>
                    <a:pt x="5550" y="3038"/>
                    <a:pt x="5530" y="3078"/>
                    <a:pt x="5479" y="3078"/>
                  </a:cubicBezTo>
                  <a:cubicBezTo>
                    <a:pt x="5446" y="3078"/>
                    <a:pt x="5402" y="3062"/>
                    <a:pt x="5337" y="3036"/>
                  </a:cubicBezTo>
                  <a:cubicBezTo>
                    <a:pt x="5089" y="2925"/>
                    <a:pt x="4840" y="2861"/>
                    <a:pt x="4572" y="2861"/>
                  </a:cubicBezTo>
                  <a:cubicBezTo>
                    <a:pt x="4517" y="2861"/>
                    <a:pt x="4460" y="2863"/>
                    <a:pt x="4403" y="2869"/>
                  </a:cubicBezTo>
                  <a:cubicBezTo>
                    <a:pt x="4337" y="2869"/>
                    <a:pt x="4236" y="2869"/>
                    <a:pt x="4170" y="2936"/>
                  </a:cubicBezTo>
                  <a:cubicBezTo>
                    <a:pt x="3870" y="3036"/>
                    <a:pt x="3836" y="3336"/>
                    <a:pt x="4070" y="3536"/>
                  </a:cubicBezTo>
                  <a:cubicBezTo>
                    <a:pt x="4203" y="3636"/>
                    <a:pt x="4337" y="3703"/>
                    <a:pt x="4470" y="3770"/>
                  </a:cubicBezTo>
                  <a:cubicBezTo>
                    <a:pt x="4737" y="3870"/>
                    <a:pt x="4970" y="3970"/>
                    <a:pt x="5204" y="4103"/>
                  </a:cubicBezTo>
                  <a:cubicBezTo>
                    <a:pt x="5971" y="4504"/>
                    <a:pt x="6171" y="5471"/>
                    <a:pt x="5637" y="6105"/>
                  </a:cubicBezTo>
                  <a:cubicBezTo>
                    <a:pt x="5437" y="6338"/>
                    <a:pt x="5204" y="6505"/>
                    <a:pt x="4904" y="6572"/>
                  </a:cubicBezTo>
                  <a:cubicBezTo>
                    <a:pt x="4770" y="6605"/>
                    <a:pt x="4737" y="6672"/>
                    <a:pt x="4737" y="6805"/>
                  </a:cubicBezTo>
                  <a:cubicBezTo>
                    <a:pt x="4737" y="6939"/>
                    <a:pt x="4737" y="7072"/>
                    <a:pt x="4737" y="7206"/>
                  </a:cubicBezTo>
                  <a:cubicBezTo>
                    <a:pt x="4737" y="7306"/>
                    <a:pt x="4670" y="7372"/>
                    <a:pt x="4570" y="7372"/>
                  </a:cubicBezTo>
                  <a:lnTo>
                    <a:pt x="4136" y="7372"/>
                  </a:lnTo>
                  <a:cubicBezTo>
                    <a:pt x="4036" y="7372"/>
                    <a:pt x="3970" y="7306"/>
                    <a:pt x="3970" y="7172"/>
                  </a:cubicBezTo>
                  <a:cubicBezTo>
                    <a:pt x="3970" y="7105"/>
                    <a:pt x="3970" y="7005"/>
                    <a:pt x="3970" y="6905"/>
                  </a:cubicBezTo>
                  <a:cubicBezTo>
                    <a:pt x="3970" y="6705"/>
                    <a:pt x="3936" y="6672"/>
                    <a:pt x="3736" y="6638"/>
                  </a:cubicBezTo>
                  <a:cubicBezTo>
                    <a:pt x="3503" y="6605"/>
                    <a:pt x="3236" y="6538"/>
                    <a:pt x="3002" y="6438"/>
                  </a:cubicBezTo>
                  <a:cubicBezTo>
                    <a:pt x="2802" y="6338"/>
                    <a:pt x="2802" y="6272"/>
                    <a:pt x="2869" y="6105"/>
                  </a:cubicBezTo>
                  <a:cubicBezTo>
                    <a:pt x="2902" y="5938"/>
                    <a:pt x="2936" y="5805"/>
                    <a:pt x="2969" y="5671"/>
                  </a:cubicBezTo>
                  <a:cubicBezTo>
                    <a:pt x="3011" y="5567"/>
                    <a:pt x="3039" y="5515"/>
                    <a:pt x="3096" y="5515"/>
                  </a:cubicBezTo>
                  <a:cubicBezTo>
                    <a:pt x="3129" y="5515"/>
                    <a:pt x="3173" y="5533"/>
                    <a:pt x="3236" y="5571"/>
                  </a:cubicBezTo>
                  <a:cubicBezTo>
                    <a:pt x="3503" y="5704"/>
                    <a:pt x="3769" y="5771"/>
                    <a:pt x="4070" y="5805"/>
                  </a:cubicBezTo>
                  <a:cubicBezTo>
                    <a:pt x="4114" y="5813"/>
                    <a:pt x="4161" y="5818"/>
                    <a:pt x="4210" y="5818"/>
                  </a:cubicBezTo>
                  <a:cubicBezTo>
                    <a:pt x="4341" y="5818"/>
                    <a:pt x="4481" y="5787"/>
                    <a:pt x="4603" y="5738"/>
                  </a:cubicBezTo>
                  <a:cubicBezTo>
                    <a:pt x="4904" y="5604"/>
                    <a:pt x="4970" y="5204"/>
                    <a:pt x="4703" y="5004"/>
                  </a:cubicBezTo>
                  <a:cubicBezTo>
                    <a:pt x="4603" y="4904"/>
                    <a:pt x="4503" y="4871"/>
                    <a:pt x="4403" y="4804"/>
                  </a:cubicBezTo>
                  <a:cubicBezTo>
                    <a:pt x="4103" y="4704"/>
                    <a:pt x="3803" y="4604"/>
                    <a:pt x="3536" y="4437"/>
                  </a:cubicBezTo>
                  <a:cubicBezTo>
                    <a:pt x="3102" y="4170"/>
                    <a:pt x="2835" y="3803"/>
                    <a:pt x="2869" y="3303"/>
                  </a:cubicBezTo>
                  <a:cubicBezTo>
                    <a:pt x="2902" y="2702"/>
                    <a:pt x="3236" y="2335"/>
                    <a:pt x="3769" y="2135"/>
                  </a:cubicBezTo>
                  <a:cubicBezTo>
                    <a:pt x="4003" y="2069"/>
                    <a:pt x="4003" y="2069"/>
                    <a:pt x="4003" y="1835"/>
                  </a:cubicBezTo>
                  <a:lnTo>
                    <a:pt x="4003" y="1602"/>
                  </a:lnTo>
                  <a:cubicBezTo>
                    <a:pt x="4003" y="1401"/>
                    <a:pt x="4036" y="1368"/>
                    <a:pt x="4236" y="1368"/>
                  </a:cubicBezTo>
                  <a:close/>
                  <a:moveTo>
                    <a:pt x="4370" y="0"/>
                  </a:moveTo>
                  <a:cubicBezTo>
                    <a:pt x="1968" y="0"/>
                    <a:pt x="0" y="1935"/>
                    <a:pt x="0" y="4370"/>
                  </a:cubicBezTo>
                  <a:cubicBezTo>
                    <a:pt x="0" y="6772"/>
                    <a:pt x="1968" y="8740"/>
                    <a:pt x="4370" y="8740"/>
                  </a:cubicBezTo>
                  <a:cubicBezTo>
                    <a:pt x="6805" y="8740"/>
                    <a:pt x="8773" y="6772"/>
                    <a:pt x="8773" y="4370"/>
                  </a:cubicBezTo>
                  <a:cubicBezTo>
                    <a:pt x="8773" y="1935"/>
                    <a:pt x="6805" y="0"/>
                    <a:pt x="43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0"/>
          <p:cNvGrpSpPr/>
          <p:nvPr/>
        </p:nvGrpSpPr>
        <p:grpSpPr>
          <a:xfrm>
            <a:off x="7679452" y="1602929"/>
            <a:ext cx="292943" cy="323811"/>
            <a:chOff x="7679452" y="1602929"/>
            <a:chExt cx="292943" cy="323811"/>
          </a:xfrm>
        </p:grpSpPr>
        <p:sp>
          <p:nvSpPr>
            <p:cNvPr id="786" name="Google Shape;786;p30"/>
            <p:cNvSpPr/>
            <p:nvPr/>
          </p:nvSpPr>
          <p:spPr>
            <a:xfrm>
              <a:off x="7727614" y="1652381"/>
              <a:ext cx="197261" cy="274359"/>
            </a:xfrm>
            <a:custGeom>
              <a:avLst/>
              <a:gdLst/>
              <a:ahLst/>
              <a:cxnLst/>
              <a:rect l="l" t="t" r="r" b="b"/>
              <a:pathLst>
                <a:path w="10242" h="14245" extrusionOk="0">
                  <a:moveTo>
                    <a:pt x="5105" y="1302"/>
                  </a:moveTo>
                  <a:cubicBezTo>
                    <a:pt x="7239" y="1302"/>
                    <a:pt x="8941" y="2936"/>
                    <a:pt x="8941" y="4938"/>
                  </a:cubicBezTo>
                  <a:cubicBezTo>
                    <a:pt x="8941" y="6339"/>
                    <a:pt x="8407" y="7106"/>
                    <a:pt x="7907" y="7840"/>
                  </a:cubicBezTo>
                  <a:cubicBezTo>
                    <a:pt x="7540" y="8374"/>
                    <a:pt x="7173" y="8907"/>
                    <a:pt x="7173" y="9608"/>
                  </a:cubicBezTo>
                  <a:cubicBezTo>
                    <a:pt x="7173" y="9908"/>
                    <a:pt x="6906" y="10141"/>
                    <a:pt x="6706" y="10308"/>
                  </a:cubicBezTo>
                  <a:lnTo>
                    <a:pt x="3537" y="10308"/>
                  </a:lnTo>
                  <a:cubicBezTo>
                    <a:pt x="3337" y="10175"/>
                    <a:pt x="3036" y="9908"/>
                    <a:pt x="3036" y="9608"/>
                  </a:cubicBezTo>
                  <a:cubicBezTo>
                    <a:pt x="3036" y="8907"/>
                    <a:pt x="2703" y="8374"/>
                    <a:pt x="2303" y="7806"/>
                  </a:cubicBezTo>
                  <a:cubicBezTo>
                    <a:pt x="1836" y="7106"/>
                    <a:pt x="1302" y="6339"/>
                    <a:pt x="1302" y="4938"/>
                  </a:cubicBezTo>
                  <a:cubicBezTo>
                    <a:pt x="1302" y="2936"/>
                    <a:pt x="3003" y="1302"/>
                    <a:pt x="5105" y="1302"/>
                  </a:cubicBezTo>
                  <a:close/>
                  <a:moveTo>
                    <a:pt x="5105" y="1"/>
                  </a:moveTo>
                  <a:cubicBezTo>
                    <a:pt x="2303" y="1"/>
                    <a:pt x="1" y="2236"/>
                    <a:pt x="1" y="4938"/>
                  </a:cubicBezTo>
                  <a:cubicBezTo>
                    <a:pt x="1" y="6739"/>
                    <a:pt x="701" y="7773"/>
                    <a:pt x="1235" y="8540"/>
                  </a:cubicBezTo>
                  <a:cubicBezTo>
                    <a:pt x="1569" y="9041"/>
                    <a:pt x="1736" y="9308"/>
                    <a:pt x="1736" y="9608"/>
                  </a:cubicBezTo>
                  <a:cubicBezTo>
                    <a:pt x="1736" y="10242"/>
                    <a:pt x="2102" y="10842"/>
                    <a:pt x="2703" y="11309"/>
                  </a:cubicBezTo>
                  <a:cubicBezTo>
                    <a:pt x="2736" y="11676"/>
                    <a:pt x="2770" y="12610"/>
                    <a:pt x="2770" y="12610"/>
                  </a:cubicBezTo>
                  <a:cubicBezTo>
                    <a:pt x="2770" y="12877"/>
                    <a:pt x="2936" y="13410"/>
                    <a:pt x="3837" y="13711"/>
                  </a:cubicBezTo>
                  <a:cubicBezTo>
                    <a:pt x="3937" y="13877"/>
                    <a:pt x="4071" y="14011"/>
                    <a:pt x="4237" y="14144"/>
                  </a:cubicBezTo>
                  <a:cubicBezTo>
                    <a:pt x="4371" y="14211"/>
                    <a:pt x="4471" y="14244"/>
                    <a:pt x="4604" y="14244"/>
                  </a:cubicBezTo>
                  <a:lnTo>
                    <a:pt x="5605" y="14244"/>
                  </a:lnTo>
                  <a:cubicBezTo>
                    <a:pt x="5738" y="14244"/>
                    <a:pt x="5872" y="14211"/>
                    <a:pt x="5972" y="14144"/>
                  </a:cubicBezTo>
                  <a:cubicBezTo>
                    <a:pt x="6139" y="14011"/>
                    <a:pt x="6272" y="13877"/>
                    <a:pt x="6372" y="13711"/>
                  </a:cubicBezTo>
                  <a:cubicBezTo>
                    <a:pt x="7306" y="13410"/>
                    <a:pt x="7440" y="12877"/>
                    <a:pt x="7440" y="12610"/>
                  </a:cubicBezTo>
                  <a:cubicBezTo>
                    <a:pt x="7440" y="12610"/>
                    <a:pt x="7506" y="11676"/>
                    <a:pt x="7506" y="11309"/>
                  </a:cubicBezTo>
                  <a:cubicBezTo>
                    <a:pt x="8140" y="10842"/>
                    <a:pt x="8474" y="10242"/>
                    <a:pt x="8474" y="9608"/>
                  </a:cubicBezTo>
                  <a:cubicBezTo>
                    <a:pt x="8474" y="9308"/>
                    <a:pt x="8640" y="9041"/>
                    <a:pt x="8974" y="8540"/>
                  </a:cubicBezTo>
                  <a:cubicBezTo>
                    <a:pt x="9508" y="7773"/>
                    <a:pt x="10242" y="6739"/>
                    <a:pt x="10242" y="4938"/>
                  </a:cubicBezTo>
                  <a:cubicBezTo>
                    <a:pt x="10242" y="2236"/>
                    <a:pt x="7940" y="1"/>
                    <a:pt x="510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7820125" y="1602929"/>
              <a:ext cx="12230" cy="30855"/>
            </a:xfrm>
            <a:custGeom>
              <a:avLst/>
              <a:gdLst/>
              <a:ahLst/>
              <a:cxnLst/>
              <a:rect l="l" t="t" r="r" b="b"/>
              <a:pathLst>
                <a:path w="635" h="1602" extrusionOk="0">
                  <a:moveTo>
                    <a:pt x="301" y="0"/>
                  </a:moveTo>
                  <a:cubicBezTo>
                    <a:pt x="134" y="0"/>
                    <a:pt x="0" y="134"/>
                    <a:pt x="0" y="301"/>
                  </a:cubicBezTo>
                  <a:lnTo>
                    <a:pt x="0" y="1268"/>
                  </a:lnTo>
                  <a:cubicBezTo>
                    <a:pt x="0" y="1468"/>
                    <a:pt x="134" y="1601"/>
                    <a:pt x="301" y="1601"/>
                  </a:cubicBezTo>
                  <a:cubicBezTo>
                    <a:pt x="501" y="1601"/>
                    <a:pt x="634" y="1468"/>
                    <a:pt x="634" y="1268"/>
                  </a:cubicBezTo>
                  <a:lnTo>
                    <a:pt x="634" y="301"/>
                  </a:lnTo>
                  <a:cubicBezTo>
                    <a:pt x="634" y="134"/>
                    <a:pt x="501" y="0"/>
                    <a:pt x="30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7748816" y="1621262"/>
              <a:ext cx="23786" cy="28582"/>
            </a:xfrm>
            <a:custGeom>
              <a:avLst/>
              <a:gdLst/>
              <a:ahLst/>
              <a:cxnLst/>
              <a:rect l="l" t="t" r="r" b="b"/>
              <a:pathLst>
                <a:path w="1235" h="1484" extrusionOk="0">
                  <a:moveTo>
                    <a:pt x="373" y="1"/>
                  </a:moveTo>
                  <a:cubicBezTo>
                    <a:pt x="316" y="1"/>
                    <a:pt x="256" y="16"/>
                    <a:pt x="201" y="49"/>
                  </a:cubicBezTo>
                  <a:cubicBezTo>
                    <a:pt x="34" y="149"/>
                    <a:pt x="1" y="349"/>
                    <a:pt x="101" y="483"/>
                  </a:cubicBezTo>
                  <a:lnTo>
                    <a:pt x="568" y="1317"/>
                  </a:lnTo>
                  <a:cubicBezTo>
                    <a:pt x="635" y="1450"/>
                    <a:pt x="735" y="1483"/>
                    <a:pt x="868" y="1483"/>
                  </a:cubicBezTo>
                  <a:cubicBezTo>
                    <a:pt x="901" y="1483"/>
                    <a:pt x="968" y="1483"/>
                    <a:pt x="1001" y="1450"/>
                  </a:cubicBezTo>
                  <a:cubicBezTo>
                    <a:pt x="1168" y="1350"/>
                    <a:pt x="1235" y="1150"/>
                    <a:pt x="1135" y="1016"/>
                  </a:cubicBezTo>
                  <a:lnTo>
                    <a:pt x="635" y="149"/>
                  </a:lnTo>
                  <a:cubicBezTo>
                    <a:pt x="590" y="60"/>
                    <a:pt x="486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7697438" y="1672678"/>
              <a:ext cx="30200" cy="22130"/>
            </a:xfrm>
            <a:custGeom>
              <a:avLst/>
              <a:gdLst/>
              <a:ahLst/>
              <a:cxnLst/>
              <a:rect l="l" t="t" r="r" b="b"/>
              <a:pathLst>
                <a:path w="1568" h="1149" extrusionOk="0">
                  <a:moveTo>
                    <a:pt x="369" y="1"/>
                  </a:moveTo>
                  <a:cubicBezTo>
                    <a:pt x="253" y="1"/>
                    <a:pt x="146" y="68"/>
                    <a:pt x="100" y="181"/>
                  </a:cubicBezTo>
                  <a:cubicBezTo>
                    <a:pt x="0" y="314"/>
                    <a:pt x="67" y="515"/>
                    <a:pt x="200" y="615"/>
                  </a:cubicBezTo>
                  <a:lnTo>
                    <a:pt x="1068" y="1082"/>
                  </a:lnTo>
                  <a:cubicBezTo>
                    <a:pt x="1101" y="1115"/>
                    <a:pt x="1168" y="1148"/>
                    <a:pt x="1201" y="1148"/>
                  </a:cubicBezTo>
                  <a:cubicBezTo>
                    <a:pt x="1334" y="1148"/>
                    <a:pt x="1435" y="1082"/>
                    <a:pt x="1501" y="982"/>
                  </a:cubicBezTo>
                  <a:cubicBezTo>
                    <a:pt x="1568" y="815"/>
                    <a:pt x="1535" y="615"/>
                    <a:pt x="1368" y="515"/>
                  </a:cubicBezTo>
                  <a:lnTo>
                    <a:pt x="534" y="48"/>
                  </a:lnTo>
                  <a:cubicBezTo>
                    <a:pt x="480" y="16"/>
                    <a:pt x="424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7679452" y="1742967"/>
              <a:ext cx="31490" cy="12211"/>
            </a:xfrm>
            <a:custGeom>
              <a:avLst/>
              <a:gdLst/>
              <a:ahLst/>
              <a:cxnLst/>
              <a:rect l="l" t="t" r="r" b="b"/>
              <a:pathLst>
                <a:path w="1635" h="634" extrusionOk="0">
                  <a:moveTo>
                    <a:pt x="334" y="0"/>
                  </a:moveTo>
                  <a:cubicBezTo>
                    <a:pt x="167" y="0"/>
                    <a:pt x="0" y="134"/>
                    <a:pt x="0" y="334"/>
                  </a:cubicBezTo>
                  <a:cubicBezTo>
                    <a:pt x="0" y="501"/>
                    <a:pt x="167" y="634"/>
                    <a:pt x="334" y="634"/>
                  </a:cubicBezTo>
                  <a:lnTo>
                    <a:pt x="1301" y="634"/>
                  </a:lnTo>
                  <a:cubicBezTo>
                    <a:pt x="1468" y="634"/>
                    <a:pt x="1635" y="501"/>
                    <a:pt x="1635" y="334"/>
                  </a:cubicBezTo>
                  <a:cubicBezTo>
                    <a:pt x="1635" y="134"/>
                    <a:pt x="14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7697438" y="1803723"/>
              <a:ext cx="30200" cy="22130"/>
            </a:xfrm>
            <a:custGeom>
              <a:avLst/>
              <a:gdLst/>
              <a:ahLst/>
              <a:cxnLst/>
              <a:rect l="l" t="t" r="r" b="b"/>
              <a:pathLst>
                <a:path w="1568" h="1149" extrusionOk="0">
                  <a:moveTo>
                    <a:pt x="1211" y="0"/>
                  </a:moveTo>
                  <a:cubicBezTo>
                    <a:pt x="1160" y="0"/>
                    <a:pt x="1110" y="15"/>
                    <a:pt x="1068" y="48"/>
                  </a:cubicBezTo>
                  <a:lnTo>
                    <a:pt x="200" y="515"/>
                  </a:lnTo>
                  <a:cubicBezTo>
                    <a:pt x="67" y="615"/>
                    <a:pt x="0" y="815"/>
                    <a:pt x="100" y="982"/>
                  </a:cubicBezTo>
                  <a:cubicBezTo>
                    <a:pt x="134" y="1082"/>
                    <a:pt x="267" y="1148"/>
                    <a:pt x="367" y="1148"/>
                  </a:cubicBezTo>
                  <a:cubicBezTo>
                    <a:pt x="434" y="1148"/>
                    <a:pt x="467" y="1115"/>
                    <a:pt x="534" y="1082"/>
                  </a:cubicBezTo>
                  <a:lnTo>
                    <a:pt x="1368" y="615"/>
                  </a:lnTo>
                  <a:cubicBezTo>
                    <a:pt x="1535" y="515"/>
                    <a:pt x="1568" y="314"/>
                    <a:pt x="1501" y="181"/>
                  </a:cubicBezTo>
                  <a:cubicBezTo>
                    <a:pt x="1433" y="68"/>
                    <a:pt x="1319" y="0"/>
                    <a:pt x="121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7924190" y="1803703"/>
              <a:ext cx="30855" cy="21494"/>
            </a:xfrm>
            <a:custGeom>
              <a:avLst/>
              <a:gdLst/>
              <a:ahLst/>
              <a:cxnLst/>
              <a:rect l="l" t="t" r="r" b="b"/>
              <a:pathLst>
                <a:path w="1602" h="1116" extrusionOk="0">
                  <a:moveTo>
                    <a:pt x="370" y="0"/>
                  </a:moveTo>
                  <a:cubicBezTo>
                    <a:pt x="263" y="0"/>
                    <a:pt x="167" y="60"/>
                    <a:pt x="100" y="149"/>
                  </a:cubicBezTo>
                  <a:cubicBezTo>
                    <a:pt x="0" y="315"/>
                    <a:pt x="67" y="516"/>
                    <a:pt x="200" y="616"/>
                  </a:cubicBezTo>
                  <a:lnTo>
                    <a:pt x="1068" y="1083"/>
                  </a:lnTo>
                  <a:cubicBezTo>
                    <a:pt x="1101" y="1116"/>
                    <a:pt x="1168" y="1116"/>
                    <a:pt x="1201" y="1116"/>
                  </a:cubicBezTo>
                  <a:cubicBezTo>
                    <a:pt x="1335" y="1116"/>
                    <a:pt x="1435" y="1083"/>
                    <a:pt x="1501" y="983"/>
                  </a:cubicBezTo>
                  <a:cubicBezTo>
                    <a:pt x="1601" y="816"/>
                    <a:pt x="1535" y="616"/>
                    <a:pt x="1368" y="516"/>
                  </a:cubicBezTo>
                  <a:lnTo>
                    <a:pt x="534" y="49"/>
                  </a:lnTo>
                  <a:cubicBezTo>
                    <a:pt x="478" y="15"/>
                    <a:pt x="423" y="0"/>
                    <a:pt x="3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7941521" y="1742967"/>
              <a:ext cx="30874" cy="12211"/>
            </a:xfrm>
            <a:custGeom>
              <a:avLst/>
              <a:gdLst/>
              <a:ahLst/>
              <a:cxnLst/>
              <a:rect l="l" t="t" r="r" b="b"/>
              <a:pathLst>
                <a:path w="1603" h="634" extrusionOk="0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302" y="634"/>
                  </a:lnTo>
                  <a:cubicBezTo>
                    <a:pt x="1469" y="634"/>
                    <a:pt x="1602" y="501"/>
                    <a:pt x="1602" y="334"/>
                  </a:cubicBezTo>
                  <a:cubicBezTo>
                    <a:pt x="1602" y="134"/>
                    <a:pt x="1469" y="0"/>
                    <a:pt x="130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7924190" y="1672659"/>
              <a:ext cx="30855" cy="22149"/>
            </a:xfrm>
            <a:custGeom>
              <a:avLst/>
              <a:gdLst/>
              <a:ahLst/>
              <a:cxnLst/>
              <a:rect l="l" t="t" r="r" b="b"/>
              <a:pathLst>
                <a:path w="1602" h="1150" extrusionOk="0">
                  <a:moveTo>
                    <a:pt x="1217" y="0"/>
                  </a:moveTo>
                  <a:cubicBezTo>
                    <a:pt x="1164" y="0"/>
                    <a:pt x="1112" y="15"/>
                    <a:pt x="1068" y="49"/>
                  </a:cubicBezTo>
                  <a:lnTo>
                    <a:pt x="200" y="516"/>
                  </a:lnTo>
                  <a:cubicBezTo>
                    <a:pt x="67" y="616"/>
                    <a:pt x="0" y="816"/>
                    <a:pt x="100" y="983"/>
                  </a:cubicBezTo>
                  <a:cubicBezTo>
                    <a:pt x="167" y="1083"/>
                    <a:pt x="267" y="1149"/>
                    <a:pt x="367" y="1149"/>
                  </a:cubicBezTo>
                  <a:cubicBezTo>
                    <a:pt x="434" y="1149"/>
                    <a:pt x="501" y="1116"/>
                    <a:pt x="534" y="1083"/>
                  </a:cubicBezTo>
                  <a:lnTo>
                    <a:pt x="1368" y="616"/>
                  </a:lnTo>
                  <a:cubicBezTo>
                    <a:pt x="1535" y="516"/>
                    <a:pt x="1601" y="315"/>
                    <a:pt x="1501" y="149"/>
                  </a:cubicBezTo>
                  <a:cubicBezTo>
                    <a:pt x="1435" y="60"/>
                    <a:pt x="1323" y="0"/>
                    <a:pt x="121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7879860" y="1621262"/>
              <a:ext cx="23786" cy="28582"/>
            </a:xfrm>
            <a:custGeom>
              <a:avLst/>
              <a:gdLst/>
              <a:ahLst/>
              <a:cxnLst/>
              <a:rect l="l" t="t" r="r" b="b"/>
              <a:pathLst>
                <a:path w="1235" h="1484" extrusionOk="0">
                  <a:moveTo>
                    <a:pt x="852" y="1"/>
                  </a:moveTo>
                  <a:cubicBezTo>
                    <a:pt x="746" y="1"/>
                    <a:pt x="634" y="60"/>
                    <a:pt x="568" y="149"/>
                  </a:cubicBezTo>
                  <a:lnTo>
                    <a:pt x="101" y="1016"/>
                  </a:lnTo>
                  <a:cubicBezTo>
                    <a:pt x="1" y="1150"/>
                    <a:pt x="34" y="1350"/>
                    <a:pt x="201" y="1450"/>
                  </a:cubicBezTo>
                  <a:cubicBezTo>
                    <a:pt x="267" y="1483"/>
                    <a:pt x="301" y="1483"/>
                    <a:pt x="368" y="1483"/>
                  </a:cubicBezTo>
                  <a:cubicBezTo>
                    <a:pt x="468" y="1483"/>
                    <a:pt x="601" y="1450"/>
                    <a:pt x="634" y="1317"/>
                  </a:cubicBezTo>
                  <a:lnTo>
                    <a:pt x="1135" y="483"/>
                  </a:lnTo>
                  <a:cubicBezTo>
                    <a:pt x="1235" y="349"/>
                    <a:pt x="1168" y="149"/>
                    <a:pt x="1001" y="49"/>
                  </a:cubicBezTo>
                  <a:cubicBezTo>
                    <a:pt x="957" y="16"/>
                    <a:pt x="905" y="1"/>
                    <a:pt x="85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7811132" y="1696711"/>
              <a:ext cx="30219" cy="97032"/>
            </a:xfrm>
            <a:custGeom>
              <a:avLst/>
              <a:gdLst/>
              <a:ahLst/>
              <a:cxnLst/>
              <a:rect l="l" t="t" r="r" b="b"/>
              <a:pathLst>
                <a:path w="1569" h="5038" extrusionOk="0">
                  <a:moveTo>
                    <a:pt x="768" y="1"/>
                  </a:moveTo>
                  <a:cubicBezTo>
                    <a:pt x="301" y="1"/>
                    <a:pt x="0" y="267"/>
                    <a:pt x="0" y="768"/>
                  </a:cubicBezTo>
                  <a:lnTo>
                    <a:pt x="0" y="1902"/>
                  </a:lnTo>
                  <a:cubicBezTo>
                    <a:pt x="0" y="2069"/>
                    <a:pt x="34" y="2202"/>
                    <a:pt x="34" y="2369"/>
                  </a:cubicBezTo>
                  <a:lnTo>
                    <a:pt x="334" y="4671"/>
                  </a:lnTo>
                  <a:cubicBezTo>
                    <a:pt x="367" y="4971"/>
                    <a:pt x="534" y="5037"/>
                    <a:pt x="768" y="5037"/>
                  </a:cubicBezTo>
                  <a:cubicBezTo>
                    <a:pt x="1034" y="5037"/>
                    <a:pt x="1168" y="4971"/>
                    <a:pt x="1201" y="4671"/>
                  </a:cubicBezTo>
                  <a:lnTo>
                    <a:pt x="1501" y="2369"/>
                  </a:lnTo>
                  <a:cubicBezTo>
                    <a:pt x="1535" y="2202"/>
                    <a:pt x="1568" y="2069"/>
                    <a:pt x="1568" y="1902"/>
                  </a:cubicBezTo>
                  <a:lnTo>
                    <a:pt x="1568" y="768"/>
                  </a:lnTo>
                  <a:cubicBezTo>
                    <a:pt x="1568" y="267"/>
                    <a:pt x="1268" y="1"/>
                    <a:pt x="76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7810496" y="1805918"/>
              <a:ext cx="31490" cy="31490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801" y="0"/>
                  </a:moveTo>
                  <a:cubicBezTo>
                    <a:pt x="367" y="0"/>
                    <a:pt x="0" y="367"/>
                    <a:pt x="0" y="834"/>
                  </a:cubicBezTo>
                  <a:cubicBezTo>
                    <a:pt x="0" y="1268"/>
                    <a:pt x="367" y="1635"/>
                    <a:pt x="801" y="1635"/>
                  </a:cubicBezTo>
                  <a:cubicBezTo>
                    <a:pt x="1268" y="1635"/>
                    <a:pt x="1635" y="1268"/>
                    <a:pt x="1635" y="834"/>
                  </a:cubicBezTo>
                  <a:cubicBezTo>
                    <a:pt x="1635" y="367"/>
                    <a:pt x="1268" y="0"/>
                    <a:pt x="80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30"/>
          <p:cNvSpPr/>
          <p:nvPr/>
        </p:nvSpPr>
        <p:spPr>
          <a:xfrm>
            <a:off x="7456783" y="1565574"/>
            <a:ext cx="19" cy="406694"/>
          </a:xfrm>
          <a:custGeom>
            <a:avLst/>
            <a:gdLst/>
            <a:ahLst/>
            <a:cxnLst/>
            <a:rect l="l" t="t" r="r" b="b"/>
            <a:pathLst>
              <a:path w="1" h="21116" fill="none" extrusionOk="0">
                <a:moveTo>
                  <a:pt x="1" y="1"/>
                </a:moveTo>
                <a:lnTo>
                  <a:pt x="1" y="21116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 txBox="1"/>
          <p:nvPr/>
        </p:nvSpPr>
        <p:spPr>
          <a:xfrm>
            <a:off x="1768775" y="1568888"/>
            <a:ext cx="3652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30"/>
          <p:cNvSpPr txBox="1"/>
          <p:nvPr/>
        </p:nvSpPr>
        <p:spPr>
          <a:xfrm>
            <a:off x="1768775" y="4013363"/>
            <a:ext cx="29934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30"/>
          <p:cNvSpPr txBox="1"/>
          <p:nvPr/>
        </p:nvSpPr>
        <p:spPr>
          <a:xfrm>
            <a:off x="1768775" y="2383713"/>
            <a:ext cx="348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30"/>
          <p:cNvSpPr txBox="1"/>
          <p:nvPr/>
        </p:nvSpPr>
        <p:spPr>
          <a:xfrm>
            <a:off x="1768775" y="3198530"/>
            <a:ext cx="3323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30"/>
          <p:cNvSpPr txBox="1">
            <a:spLocks noGrp="1"/>
          </p:cNvSpPr>
          <p:nvPr>
            <p:ph type="title"/>
          </p:nvPr>
        </p:nvSpPr>
        <p:spPr>
          <a:xfrm>
            <a:off x="5974185" y="2341485"/>
            <a:ext cx="1407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30"/>
          <p:cNvSpPr txBox="1">
            <a:spLocks noGrp="1"/>
          </p:cNvSpPr>
          <p:nvPr>
            <p:ph type="title"/>
          </p:nvPr>
        </p:nvSpPr>
        <p:spPr>
          <a:xfrm>
            <a:off x="5974185" y="3145577"/>
            <a:ext cx="1407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30"/>
          <p:cNvSpPr txBox="1">
            <a:spLocks noGrp="1"/>
          </p:cNvSpPr>
          <p:nvPr>
            <p:ph type="title"/>
          </p:nvPr>
        </p:nvSpPr>
        <p:spPr>
          <a:xfrm>
            <a:off x="5974185" y="1543955"/>
            <a:ext cx="1407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30"/>
          <p:cNvSpPr/>
          <p:nvPr/>
        </p:nvSpPr>
        <p:spPr>
          <a:xfrm>
            <a:off x="5899458" y="3170935"/>
            <a:ext cx="19" cy="406694"/>
          </a:xfrm>
          <a:custGeom>
            <a:avLst/>
            <a:gdLst/>
            <a:ahLst/>
            <a:cxnLst/>
            <a:rect l="l" t="t" r="r" b="b"/>
            <a:pathLst>
              <a:path w="1" h="21116" fill="none" extrusionOk="0">
                <a:moveTo>
                  <a:pt x="1" y="0"/>
                </a:moveTo>
                <a:lnTo>
                  <a:pt x="1" y="21115"/>
                </a:ln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5899458" y="3973877"/>
            <a:ext cx="19" cy="407349"/>
          </a:xfrm>
          <a:custGeom>
            <a:avLst/>
            <a:gdLst/>
            <a:ahLst/>
            <a:cxnLst/>
            <a:rect l="l" t="t" r="r" b="b"/>
            <a:pathLst>
              <a:path w="1" h="21150" fill="none" extrusionOk="0">
                <a:moveTo>
                  <a:pt x="1" y="1"/>
                </a:moveTo>
                <a:lnTo>
                  <a:pt x="1" y="21149"/>
                </a:ln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899458" y="2367974"/>
            <a:ext cx="19" cy="406694"/>
          </a:xfrm>
          <a:custGeom>
            <a:avLst/>
            <a:gdLst/>
            <a:ahLst/>
            <a:cxnLst/>
            <a:rect l="l" t="t" r="r" b="b"/>
            <a:pathLst>
              <a:path w="1" h="21116" fill="none" extrusionOk="0">
                <a:moveTo>
                  <a:pt x="1" y="1"/>
                </a:moveTo>
                <a:lnTo>
                  <a:pt x="1" y="21116"/>
                </a:lnTo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5899458" y="1565574"/>
            <a:ext cx="19" cy="406694"/>
          </a:xfrm>
          <a:custGeom>
            <a:avLst/>
            <a:gdLst/>
            <a:ahLst/>
            <a:cxnLst/>
            <a:rect l="l" t="t" r="r" b="b"/>
            <a:pathLst>
              <a:path w="1" h="21116" fill="none" extrusionOk="0">
                <a:moveTo>
                  <a:pt x="1" y="1"/>
                </a:moveTo>
                <a:lnTo>
                  <a:pt x="1" y="21116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 txBox="1">
            <a:spLocks noGrp="1"/>
          </p:cNvSpPr>
          <p:nvPr>
            <p:ph type="title"/>
          </p:nvPr>
        </p:nvSpPr>
        <p:spPr>
          <a:xfrm>
            <a:off x="5974185" y="3949677"/>
            <a:ext cx="1407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Super</a:t>
            </a:r>
            <a:endParaRPr sz="18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1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816" name="Google Shape;816;p31"/>
          <p:cNvSpPr/>
          <p:nvPr/>
        </p:nvSpPr>
        <p:spPr>
          <a:xfrm>
            <a:off x="981150" y="1017850"/>
            <a:ext cx="2079078" cy="4125295"/>
          </a:xfrm>
          <a:custGeom>
            <a:avLst/>
            <a:gdLst/>
            <a:ahLst/>
            <a:cxnLst/>
            <a:rect l="l" t="t" r="r" b="b"/>
            <a:pathLst>
              <a:path w="70251" h="167253" extrusionOk="0">
                <a:moveTo>
                  <a:pt x="70251" y="135664"/>
                </a:moveTo>
                <a:lnTo>
                  <a:pt x="70251" y="50503"/>
                </a:lnTo>
                <a:cubicBezTo>
                  <a:pt x="70251" y="47134"/>
                  <a:pt x="67749" y="44365"/>
                  <a:pt x="64647" y="44365"/>
                </a:cubicBezTo>
                <a:lnTo>
                  <a:pt x="53439" y="44365"/>
                </a:lnTo>
                <a:cubicBezTo>
                  <a:pt x="51471" y="43798"/>
                  <a:pt x="49102" y="42230"/>
                  <a:pt x="49102" y="37827"/>
                </a:cubicBezTo>
                <a:lnTo>
                  <a:pt x="49102" y="27186"/>
                </a:lnTo>
                <a:cubicBezTo>
                  <a:pt x="49102" y="25618"/>
                  <a:pt x="48535" y="24084"/>
                  <a:pt x="47468" y="23083"/>
                </a:cubicBezTo>
                <a:cubicBezTo>
                  <a:pt x="44466" y="20248"/>
                  <a:pt x="40096" y="23183"/>
                  <a:pt x="40096" y="26819"/>
                </a:cubicBezTo>
                <a:lnTo>
                  <a:pt x="40096" y="43098"/>
                </a:lnTo>
                <a:lnTo>
                  <a:pt x="40029" y="47501"/>
                </a:lnTo>
                <a:cubicBezTo>
                  <a:pt x="40029" y="51470"/>
                  <a:pt x="36860" y="54639"/>
                  <a:pt x="33157" y="54172"/>
                </a:cubicBezTo>
                <a:cubicBezTo>
                  <a:pt x="30022" y="53738"/>
                  <a:pt x="27754" y="50736"/>
                  <a:pt x="27754" y="47334"/>
                </a:cubicBezTo>
                <a:lnTo>
                  <a:pt x="27754" y="42964"/>
                </a:lnTo>
                <a:lnTo>
                  <a:pt x="27754" y="30122"/>
                </a:lnTo>
                <a:lnTo>
                  <a:pt x="27754" y="7305"/>
                </a:lnTo>
                <a:cubicBezTo>
                  <a:pt x="27754" y="3903"/>
                  <a:pt x="25452" y="901"/>
                  <a:pt x="22350" y="467"/>
                </a:cubicBezTo>
                <a:cubicBezTo>
                  <a:pt x="18614" y="0"/>
                  <a:pt x="15445" y="3169"/>
                  <a:pt x="15445" y="7138"/>
                </a:cubicBezTo>
                <a:lnTo>
                  <a:pt x="15445" y="34925"/>
                </a:lnTo>
                <a:cubicBezTo>
                  <a:pt x="15445" y="40296"/>
                  <a:pt x="12943" y="42731"/>
                  <a:pt x="10475" y="43798"/>
                </a:cubicBezTo>
                <a:cubicBezTo>
                  <a:pt x="9541" y="44198"/>
                  <a:pt x="8573" y="44365"/>
                  <a:pt x="7573" y="44365"/>
                </a:cubicBezTo>
                <a:lnTo>
                  <a:pt x="5604" y="44365"/>
                </a:lnTo>
                <a:cubicBezTo>
                  <a:pt x="2502" y="44365"/>
                  <a:pt x="0" y="47134"/>
                  <a:pt x="0" y="50503"/>
                </a:cubicBezTo>
                <a:lnTo>
                  <a:pt x="0" y="135664"/>
                </a:lnTo>
                <a:lnTo>
                  <a:pt x="0" y="167253"/>
                </a:lnTo>
                <a:lnTo>
                  <a:pt x="70251" y="167253"/>
                </a:lnTo>
                <a:lnTo>
                  <a:pt x="70251" y="135664"/>
                </a:lnTo>
                <a:close/>
              </a:path>
            </a:pathLst>
          </a:custGeom>
          <a:gradFill>
            <a:gsLst>
              <a:gs pos="0">
                <a:srgbClr val="FACCCB"/>
              </a:gs>
              <a:gs pos="100000">
                <a:srgbClr val="EA5B5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31"/>
          <p:cNvSpPr/>
          <p:nvPr/>
        </p:nvSpPr>
        <p:spPr>
          <a:xfrm>
            <a:off x="2172682" y="1217778"/>
            <a:ext cx="250788" cy="209011"/>
          </a:xfrm>
          <a:custGeom>
            <a:avLst/>
            <a:gdLst/>
            <a:ahLst/>
            <a:cxnLst/>
            <a:rect l="l" t="t" r="r" b="b"/>
            <a:pathLst>
              <a:path w="8474" h="8474" extrusionOk="0">
                <a:moveTo>
                  <a:pt x="8473" y="4237"/>
                </a:moveTo>
                <a:cubicBezTo>
                  <a:pt x="8473" y="6572"/>
                  <a:pt x="6605" y="8474"/>
                  <a:pt x="4237" y="8474"/>
                </a:cubicBezTo>
                <a:cubicBezTo>
                  <a:pt x="1902" y="8474"/>
                  <a:pt x="1" y="6572"/>
                  <a:pt x="1" y="4237"/>
                </a:cubicBezTo>
                <a:cubicBezTo>
                  <a:pt x="1" y="1902"/>
                  <a:pt x="1902" y="1"/>
                  <a:pt x="4237" y="1"/>
                </a:cubicBezTo>
                <a:cubicBezTo>
                  <a:pt x="6605" y="1"/>
                  <a:pt x="8473" y="1902"/>
                  <a:pt x="8473" y="4237"/>
                </a:cubicBezTo>
                <a:close/>
              </a:path>
            </a:pathLst>
          </a:custGeom>
          <a:gradFill>
            <a:gsLst>
              <a:gs pos="0">
                <a:srgbClr val="FACCCB"/>
              </a:gs>
              <a:gs pos="100000">
                <a:srgbClr val="EA5B5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1"/>
          <p:cNvSpPr/>
          <p:nvPr/>
        </p:nvSpPr>
        <p:spPr>
          <a:xfrm>
            <a:off x="3540863" y="1442422"/>
            <a:ext cx="2080085" cy="3700761"/>
          </a:xfrm>
          <a:custGeom>
            <a:avLst/>
            <a:gdLst/>
            <a:ahLst/>
            <a:cxnLst/>
            <a:rect l="l" t="t" r="r" b="b"/>
            <a:pathLst>
              <a:path w="70285" h="150041" extrusionOk="0">
                <a:moveTo>
                  <a:pt x="1" y="118452"/>
                </a:moveTo>
                <a:lnTo>
                  <a:pt x="1" y="33291"/>
                </a:lnTo>
                <a:cubicBezTo>
                  <a:pt x="1" y="29922"/>
                  <a:pt x="2502" y="27153"/>
                  <a:pt x="5605" y="27153"/>
                </a:cubicBezTo>
                <a:lnTo>
                  <a:pt x="16813" y="27153"/>
                </a:lnTo>
                <a:cubicBezTo>
                  <a:pt x="18781" y="26586"/>
                  <a:pt x="21149" y="25018"/>
                  <a:pt x="21149" y="20615"/>
                </a:cubicBezTo>
                <a:lnTo>
                  <a:pt x="21149" y="20415"/>
                </a:lnTo>
                <a:cubicBezTo>
                  <a:pt x="21149" y="18847"/>
                  <a:pt x="21716" y="17313"/>
                  <a:pt x="22817" y="16312"/>
                </a:cubicBezTo>
                <a:cubicBezTo>
                  <a:pt x="25786" y="13477"/>
                  <a:pt x="30156" y="16412"/>
                  <a:pt x="30156" y="20048"/>
                </a:cubicBezTo>
                <a:lnTo>
                  <a:pt x="30156" y="25886"/>
                </a:lnTo>
                <a:lnTo>
                  <a:pt x="30222" y="30289"/>
                </a:lnTo>
                <a:cubicBezTo>
                  <a:pt x="30222" y="34258"/>
                  <a:pt x="33391" y="37427"/>
                  <a:pt x="37127" y="36960"/>
                </a:cubicBezTo>
                <a:cubicBezTo>
                  <a:pt x="40229" y="36526"/>
                  <a:pt x="42498" y="33524"/>
                  <a:pt x="42498" y="30122"/>
                </a:cubicBezTo>
                <a:lnTo>
                  <a:pt x="42498" y="25752"/>
                </a:lnTo>
                <a:lnTo>
                  <a:pt x="42498" y="18147"/>
                </a:lnTo>
                <a:lnTo>
                  <a:pt x="42498" y="7339"/>
                </a:lnTo>
                <a:cubicBezTo>
                  <a:pt x="42498" y="3903"/>
                  <a:pt x="44799" y="901"/>
                  <a:pt x="47902" y="501"/>
                </a:cubicBezTo>
                <a:cubicBezTo>
                  <a:pt x="51638" y="0"/>
                  <a:pt x="54806" y="3203"/>
                  <a:pt x="54806" y="7139"/>
                </a:cubicBezTo>
                <a:lnTo>
                  <a:pt x="54806" y="17713"/>
                </a:lnTo>
                <a:cubicBezTo>
                  <a:pt x="54806" y="23084"/>
                  <a:pt x="57308" y="25519"/>
                  <a:pt x="59777" y="26586"/>
                </a:cubicBezTo>
                <a:cubicBezTo>
                  <a:pt x="60711" y="26986"/>
                  <a:pt x="61678" y="27153"/>
                  <a:pt x="62679" y="27153"/>
                </a:cubicBezTo>
                <a:lnTo>
                  <a:pt x="64647" y="27153"/>
                </a:lnTo>
                <a:cubicBezTo>
                  <a:pt x="67749" y="27153"/>
                  <a:pt x="70284" y="29922"/>
                  <a:pt x="70284" y="33291"/>
                </a:cubicBezTo>
                <a:lnTo>
                  <a:pt x="70284" y="118452"/>
                </a:lnTo>
                <a:lnTo>
                  <a:pt x="70284" y="150041"/>
                </a:lnTo>
                <a:lnTo>
                  <a:pt x="1" y="150041"/>
                </a:lnTo>
                <a:lnTo>
                  <a:pt x="1" y="118452"/>
                </a:lnTo>
                <a:close/>
              </a:path>
            </a:pathLst>
          </a:custGeom>
          <a:gradFill>
            <a:gsLst>
              <a:gs pos="0">
                <a:srgbClr val="EDBAD8"/>
              </a:gs>
              <a:gs pos="100000">
                <a:srgbClr val="CB599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19" name="Google Shape;819;p31"/>
          <p:cNvSpPr/>
          <p:nvPr/>
        </p:nvSpPr>
        <p:spPr>
          <a:xfrm>
            <a:off x="4186496" y="1454756"/>
            <a:ext cx="251765" cy="209011"/>
          </a:xfrm>
          <a:custGeom>
            <a:avLst/>
            <a:gdLst/>
            <a:ahLst/>
            <a:cxnLst/>
            <a:rect l="l" t="t" r="r" b="b"/>
            <a:pathLst>
              <a:path w="8507" h="8474" extrusionOk="0">
                <a:moveTo>
                  <a:pt x="8506" y="4237"/>
                </a:moveTo>
                <a:cubicBezTo>
                  <a:pt x="8506" y="6572"/>
                  <a:pt x="6605" y="8473"/>
                  <a:pt x="4270" y="8473"/>
                </a:cubicBezTo>
                <a:cubicBezTo>
                  <a:pt x="1902" y="8473"/>
                  <a:pt x="0" y="6572"/>
                  <a:pt x="0" y="4237"/>
                </a:cubicBezTo>
                <a:cubicBezTo>
                  <a:pt x="0" y="1902"/>
                  <a:pt x="1902" y="1"/>
                  <a:pt x="4270" y="1"/>
                </a:cubicBezTo>
                <a:cubicBezTo>
                  <a:pt x="6605" y="1"/>
                  <a:pt x="8506" y="1902"/>
                  <a:pt x="8506" y="4237"/>
                </a:cubicBezTo>
                <a:close/>
              </a:path>
            </a:pathLst>
          </a:custGeom>
          <a:gradFill>
            <a:gsLst>
              <a:gs pos="0">
                <a:srgbClr val="EDBAD8"/>
              </a:gs>
              <a:gs pos="100000">
                <a:srgbClr val="CB599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0" name="Google Shape;820;p31"/>
          <p:cNvSpPr/>
          <p:nvPr/>
        </p:nvSpPr>
        <p:spPr>
          <a:xfrm>
            <a:off x="6082820" y="1314054"/>
            <a:ext cx="2080055" cy="3829118"/>
          </a:xfrm>
          <a:custGeom>
            <a:avLst/>
            <a:gdLst/>
            <a:ahLst/>
            <a:cxnLst/>
            <a:rect l="l" t="t" r="r" b="b"/>
            <a:pathLst>
              <a:path w="70284" h="155245" extrusionOk="0">
                <a:moveTo>
                  <a:pt x="70284" y="123656"/>
                </a:moveTo>
                <a:lnTo>
                  <a:pt x="70284" y="38495"/>
                </a:lnTo>
                <a:cubicBezTo>
                  <a:pt x="70284" y="35126"/>
                  <a:pt x="67782" y="32357"/>
                  <a:pt x="64680" y="32357"/>
                </a:cubicBezTo>
                <a:lnTo>
                  <a:pt x="53472" y="32357"/>
                </a:lnTo>
                <a:cubicBezTo>
                  <a:pt x="51504" y="31790"/>
                  <a:pt x="49136" y="30222"/>
                  <a:pt x="49136" y="25819"/>
                </a:cubicBezTo>
                <a:lnTo>
                  <a:pt x="49136" y="20382"/>
                </a:lnTo>
                <a:cubicBezTo>
                  <a:pt x="49136" y="18814"/>
                  <a:pt x="48568" y="17313"/>
                  <a:pt x="47468" y="16279"/>
                </a:cubicBezTo>
                <a:cubicBezTo>
                  <a:pt x="44499" y="13477"/>
                  <a:pt x="40129" y="16412"/>
                  <a:pt x="40129" y="20015"/>
                </a:cubicBezTo>
                <a:lnTo>
                  <a:pt x="40129" y="31090"/>
                </a:lnTo>
                <a:lnTo>
                  <a:pt x="40062" y="35493"/>
                </a:lnTo>
                <a:cubicBezTo>
                  <a:pt x="40062" y="39462"/>
                  <a:pt x="36893" y="42631"/>
                  <a:pt x="33157" y="42164"/>
                </a:cubicBezTo>
                <a:cubicBezTo>
                  <a:pt x="30055" y="41730"/>
                  <a:pt x="27787" y="38728"/>
                  <a:pt x="27787" y="35326"/>
                </a:cubicBezTo>
                <a:lnTo>
                  <a:pt x="27787" y="30956"/>
                </a:lnTo>
                <a:lnTo>
                  <a:pt x="27787" y="18114"/>
                </a:lnTo>
                <a:lnTo>
                  <a:pt x="27787" y="7306"/>
                </a:lnTo>
                <a:cubicBezTo>
                  <a:pt x="27787" y="3903"/>
                  <a:pt x="25485" y="868"/>
                  <a:pt x="22383" y="468"/>
                </a:cubicBezTo>
                <a:cubicBezTo>
                  <a:pt x="18647" y="1"/>
                  <a:pt x="15478" y="3170"/>
                  <a:pt x="15478" y="7139"/>
                </a:cubicBezTo>
                <a:lnTo>
                  <a:pt x="15478" y="22917"/>
                </a:lnTo>
                <a:cubicBezTo>
                  <a:pt x="15478" y="28288"/>
                  <a:pt x="12976" y="30723"/>
                  <a:pt x="10508" y="31790"/>
                </a:cubicBezTo>
                <a:cubicBezTo>
                  <a:pt x="9574" y="32190"/>
                  <a:pt x="8607" y="32357"/>
                  <a:pt x="7606" y="32357"/>
                </a:cubicBezTo>
                <a:lnTo>
                  <a:pt x="5638" y="32357"/>
                </a:lnTo>
                <a:cubicBezTo>
                  <a:pt x="2536" y="32357"/>
                  <a:pt x="0" y="35126"/>
                  <a:pt x="0" y="38495"/>
                </a:cubicBezTo>
                <a:lnTo>
                  <a:pt x="0" y="123656"/>
                </a:lnTo>
                <a:lnTo>
                  <a:pt x="0" y="155245"/>
                </a:lnTo>
                <a:lnTo>
                  <a:pt x="70284" y="155245"/>
                </a:lnTo>
                <a:lnTo>
                  <a:pt x="70284" y="123656"/>
                </a:lnTo>
                <a:close/>
              </a:path>
            </a:pathLst>
          </a:custGeom>
          <a:gradFill>
            <a:gsLst>
              <a:gs pos="0">
                <a:srgbClr val="D3CEF0"/>
              </a:gs>
              <a:gs pos="100000">
                <a:srgbClr val="7D70C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1" name="Google Shape;821;p31"/>
          <p:cNvSpPr/>
          <p:nvPr/>
        </p:nvSpPr>
        <p:spPr>
          <a:xfrm>
            <a:off x="7266450" y="1338746"/>
            <a:ext cx="250788" cy="208987"/>
          </a:xfrm>
          <a:custGeom>
            <a:avLst/>
            <a:gdLst/>
            <a:ahLst/>
            <a:cxnLst/>
            <a:rect l="l" t="t" r="r" b="b"/>
            <a:pathLst>
              <a:path w="8474" h="8473" extrusionOk="0">
                <a:moveTo>
                  <a:pt x="8473" y="4237"/>
                </a:moveTo>
                <a:cubicBezTo>
                  <a:pt x="8473" y="6605"/>
                  <a:pt x="6572" y="8473"/>
                  <a:pt x="4237" y="8473"/>
                </a:cubicBezTo>
                <a:cubicBezTo>
                  <a:pt x="1902" y="8473"/>
                  <a:pt x="1" y="6605"/>
                  <a:pt x="1" y="4237"/>
                </a:cubicBezTo>
                <a:cubicBezTo>
                  <a:pt x="1" y="1902"/>
                  <a:pt x="1902" y="0"/>
                  <a:pt x="4237" y="0"/>
                </a:cubicBezTo>
                <a:cubicBezTo>
                  <a:pt x="6572" y="0"/>
                  <a:pt x="8473" y="1902"/>
                  <a:pt x="8473" y="4237"/>
                </a:cubicBezTo>
                <a:close/>
              </a:path>
            </a:pathLst>
          </a:custGeom>
          <a:gradFill>
            <a:gsLst>
              <a:gs pos="0">
                <a:srgbClr val="D3CEF0"/>
              </a:gs>
              <a:gs pos="100000">
                <a:srgbClr val="7D70C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title"/>
          </p:nvPr>
        </p:nvSpPr>
        <p:spPr>
          <a:xfrm>
            <a:off x="6533210" y="4099138"/>
            <a:ext cx="1179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$45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31"/>
          <p:cNvSpPr txBox="1">
            <a:spLocks noGrp="1"/>
          </p:cNvSpPr>
          <p:nvPr>
            <p:ph type="title"/>
          </p:nvPr>
        </p:nvSpPr>
        <p:spPr>
          <a:xfrm>
            <a:off x="3983559" y="4103838"/>
            <a:ext cx="1179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$30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31"/>
          <p:cNvSpPr txBox="1">
            <a:spLocks noGrp="1"/>
          </p:cNvSpPr>
          <p:nvPr>
            <p:ph type="title"/>
          </p:nvPr>
        </p:nvSpPr>
        <p:spPr>
          <a:xfrm>
            <a:off x="1431037" y="4099138"/>
            <a:ext cx="1179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31"/>
          <p:cNvSpPr/>
          <p:nvPr/>
        </p:nvSpPr>
        <p:spPr>
          <a:xfrm>
            <a:off x="1506913" y="3226364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6" name="Google Shape;826;p31"/>
          <p:cNvSpPr/>
          <p:nvPr/>
        </p:nvSpPr>
        <p:spPr>
          <a:xfrm>
            <a:off x="1522955" y="3388393"/>
            <a:ext cx="113571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7" name="Google Shape;827;p31"/>
          <p:cNvSpPr/>
          <p:nvPr/>
        </p:nvSpPr>
        <p:spPr>
          <a:xfrm>
            <a:off x="1522955" y="3573897"/>
            <a:ext cx="113571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8" name="Google Shape;828;p31"/>
          <p:cNvSpPr/>
          <p:nvPr/>
        </p:nvSpPr>
        <p:spPr>
          <a:xfrm>
            <a:off x="1522955" y="3759402"/>
            <a:ext cx="113571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9" name="Google Shape;829;p31"/>
          <p:cNvSpPr/>
          <p:nvPr/>
        </p:nvSpPr>
        <p:spPr>
          <a:xfrm>
            <a:off x="4060400" y="3232126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0" name="Google Shape;830;p31"/>
          <p:cNvSpPr/>
          <p:nvPr/>
        </p:nvSpPr>
        <p:spPr>
          <a:xfrm>
            <a:off x="4060400" y="3399939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1" name="Google Shape;831;p31"/>
          <p:cNvSpPr/>
          <p:nvPr/>
        </p:nvSpPr>
        <p:spPr>
          <a:xfrm>
            <a:off x="4060400" y="3582551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2" name="Google Shape;832;p31"/>
          <p:cNvSpPr/>
          <p:nvPr/>
        </p:nvSpPr>
        <p:spPr>
          <a:xfrm>
            <a:off x="4060400" y="3765176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3" name="Google Shape;833;p31"/>
          <p:cNvSpPr/>
          <p:nvPr/>
        </p:nvSpPr>
        <p:spPr>
          <a:xfrm>
            <a:off x="6612325" y="3232139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4" name="Google Shape;834;p31"/>
          <p:cNvSpPr/>
          <p:nvPr/>
        </p:nvSpPr>
        <p:spPr>
          <a:xfrm>
            <a:off x="6628367" y="3571009"/>
            <a:ext cx="113571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5" name="Google Shape;835;p31"/>
          <p:cNvSpPr/>
          <p:nvPr/>
        </p:nvSpPr>
        <p:spPr>
          <a:xfrm>
            <a:off x="6628367" y="3757477"/>
            <a:ext cx="113571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6" name="Google Shape;836;p31"/>
          <p:cNvSpPr/>
          <p:nvPr/>
        </p:nvSpPr>
        <p:spPr>
          <a:xfrm>
            <a:off x="6615427" y="3399939"/>
            <a:ext cx="145636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7" name="Google Shape;837;p31"/>
          <p:cNvSpPr txBox="1">
            <a:spLocks noGrp="1"/>
          </p:cNvSpPr>
          <p:nvPr>
            <p:ph type="title"/>
          </p:nvPr>
        </p:nvSpPr>
        <p:spPr>
          <a:xfrm>
            <a:off x="6381099" y="2700353"/>
            <a:ext cx="14835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p31"/>
          <p:cNvSpPr txBox="1">
            <a:spLocks noGrp="1"/>
          </p:cNvSpPr>
          <p:nvPr>
            <p:ph type="title"/>
          </p:nvPr>
        </p:nvSpPr>
        <p:spPr>
          <a:xfrm>
            <a:off x="3744225" y="2700350"/>
            <a:ext cx="16659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p31"/>
          <p:cNvSpPr txBox="1">
            <a:spLocks noGrp="1"/>
          </p:cNvSpPr>
          <p:nvPr>
            <p:ph type="title"/>
          </p:nvPr>
        </p:nvSpPr>
        <p:spPr>
          <a:xfrm>
            <a:off x="1278925" y="2700353"/>
            <a:ext cx="14835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2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p31"/>
          <p:cNvSpPr txBox="1"/>
          <p:nvPr/>
        </p:nvSpPr>
        <p:spPr>
          <a:xfrm>
            <a:off x="1675938" y="3091901"/>
            <a:ext cx="8646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841;p31"/>
          <p:cNvSpPr txBox="1"/>
          <p:nvPr/>
        </p:nvSpPr>
        <p:spPr>
          <a:xfrm>
            <a:off x="4229425" y="3091901"/>
            <a:ext cx="8646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31"/>
          <p:cNvSpPr txBox="1"/>
          <p:nvPr/>
        </p:nvSpPr>
        <p:spPr>
          <a:xfrm>
            <a:off x="6781350" y="3091901"/>
            <a:ext cx="8646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2"/>
          <p:cNvGrpSpPr/>
          <p:nvPr/>
        </p:nvGrpSpPr>
        <p:grpSpPr>
          <a:xfrm>
            <a:off x="1215188" y="1453350"/>
            <a:ext cx="6719725" cy="3166300"/>
            <a:chOff x="1215188" y="1453350"/>
            <a:chExt cx="6719725" cy="3166300"/>
          </a:xfrm>
        </p:grpSpPr>
        <p:sp>
          <p:nvSpPr>
            <p:cNvPr id="848" name="Google Shape;848;p32"/>
            <p:cNvSpPr/>
            <p:nvPr/>
          </p:nvSpPr>
          <p:spPr>
            <a:xfrm>
              <a:off x="1215188" y="1648925"/>
              <a:ext cx="6713683" cy="2847313"/>
            </a:xfrm>
            <a:custGeom>
              <a:avLst/>
              <a:gdLst/>
              <a:ahLst/>
              <a:cxnLst/>
              <a:rect l="l" t="t" r="r" b="b"/>
              <a:pathLst>
                <a:path w="306386" h="149074" fill="none" extrusionOk="0">
                  <a:moveTo>
                    <a:pt x="1" y="1"/>
                  </a:moveTo>
                  <a:lnTo>
                    <a:pt x="306386" y="1"/>
                  </a:lnTo>
                  <a:lnTo>
                    <a:pt x="306386" y="149074"/>
                  </a:lnTo>
                  <a:lnTo>
                    <a:pt x="1" y="149074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1644887" y="1457819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extrusionOk="0">
                  <a:moveTo>
                    <a:pt x="1" y="0"/>
                  </a:moveTo>
                  <a:lnTo>
                    <a:pt x="1" y="16546"/>
                  </a:lnTo>
                  <a:lnTo>
                    <a:pt x="61945" y="16546"/>
                  </a:lnTo>
                  <a:lnTo>
                    <a:pt x="619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1644887" y="1453350"/>
              <a:ext cx="1346684" cy="316048"/>
            </a:xfrm>
            <a:custGeom>
              <a:avLst/>
              <a:gdLst/>
              <a:ahLst/>
              <a:cxnLst/>
              <a:rect l="l" t="t" r="r" b="b"/>
              <a:pathLst>
                <a:path w="61945" h="16547" fill="none" extrusionOk="0">
                  <a:moveTo>
                    <a:pt x="1" y="1"/>
                  </a:moveTo>
                  <a:lnTo>
                    <a:pt x="61945" y="1"/>
                  </a:lnTo>
                  <a:lnTo>
                    <a:pt x="61945" y="16546"/>
                  </a:lnTo>
                  <a:lnTo>
                    <a:pt x="1" y="16546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1911000" y="1775736"/>
              <a:ext cx="814402" cy="639676"/>
            </a:xfrm>
            <a:custGeom>
              <a:avLst/>
              <a:gdLst/>
              <a:ahLst/>
              <a:cxnLst/>
              <a:rect l="l" t="t" r="r" b="b"/>
              <a:pathLst>
                <a:path w="37461" h="17547" extrusionOk="0">
                  <a:moveTo>
                    <a:pt x="1" y="1"/>
                  </a:moveTo>
                  <a:lnTo>
                    <a:pt x="1" y="17547"/>
                  </a:lnTo>
                  <a:lnTo>
                    <a:pt x="18014" y="14978"/>
                  </a:lnTo>
                  <a:lnTo>
                    <a:pt x="37461" y="17547"/>
                  </a:lnTo>
                  <a:lnTo>
                    <a:pt x="3746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$10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4178025" y="1775737"/>
              <a:ext cx="814402" cy="639676"/>
            </a:xfrm>
            <a:custGeom>
              <a:avLst/>
              <a:gdLst/>
              <a:ahLst/>
              <a:cxnLst/>
              <a:rect l="l" t="t" r="r" b="b"/>
              <a:pathLst>
                <a:path w="37461" h="17547" extrusionOk="0">
                  <a:moveTo>
                    <a:pt x="0" y="1"/>
                  </a:moveTo>
                  <a:lnTo>
                    <a:pt x="0" y="17547"/>
                  </a:lnTo>
                  <a:lnTo>
                    <a:pt x="18013" y="14978"/>
                  </a:lnTo>
                  <a:lnTo>
                    <a:pt x="37460" y="17547"/>
                  </a:lnTo>
                  <a:lnTo>
                    <a:pt x="374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$50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1917813" y="1771906"/>
              <a:ext cx="814402" cy="639676"/>
            </a:xfrm>
            <a:custGeom>
              <a:avLst/>
              <a:gdLst/>
              <a:ahLst/>
              <a:cxnLst/>
              <a:rect l="l" t="t" r="r" b="b"/>
              <a:pathLst>
                <a:path w="37461" h="17547" fill="none" extrusionOk="0">
                  <a:moveTo>
                    <a:pt x="37461" y="17546"/>
                  </a:moveTo>
                  <a:lnTo>
                    <a:pt x="18014" y="15178"/>
                  </a:lnTo>
                  <a:lnTo>
                    <a:pt x="1" y="17546"/>
                  </a:lnTo>
                  <a:lnTo>
                    <a:pt x="1" y="1"/>
                  </a:lnTo>
                  <a:lnTo>
                    <a:pt x="37461" y="1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1425903" y="1453350"/>
              <a:ext cx="219031" cy="191172"/>
            </a:xfrm>
            <a:custGeom>
              <a:avLst/>
              <a:gdLst/>
              <a:ahLst/>
              <a:cxnLst/>
              <a:rect l="l" t="t" r="r" b="b"/>
              <a:pathLst>
                <a:path w="10075" h="10009" extrusionOk="0">
                  <a:moveTo>
                    <a:pt x="10075" y="1"/>
                  </a:moveTo>
                  <a:lnTo>
                    <a:pt x="1" y="10008"/>
                  </a:lnTo>
                  <a:lnTo>
                    <a:pt x="10075" y="10008"/>
                  </a:lnTo>
                  <a:lnTo>
                    <a:pt x="10075" y="1"/>
                  </a:lnTo>
                  <a:close/>
                </a:path>
              </a:pathLst>
            </a:custGeom>
            <a:solidFill>
              <a:schemeClr val="accent4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2991400" y="1453350"/>
              <a:ext cx="219748" cy="191172"/>
            </a:xfrm>
            <a:custGeom>
              <a:avLst/>
              <a:gdLst/>
              <a:ahLst/>
              <a:cxnLst/>
              <a:rect l="l" t="t" r="r" b="b"/>
              <a:pathLst>
                <a:path w="10108" h="10009" extrusionOk="0">
                  <a:moveTo>
                    <a:pt x="1" y="1"/>
                  </a:moveTo>
                  <a:lnTo>
                    <a:pt x="1" y="10008"/>
                  </a:lnTo>
                  <a:lnTo>
                    <a:pt x="10108" y="100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645179" y="4303621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extrusionOk="0">
                  <a:moveTo>
                    <a:pt x="0" y="0"/>
                  </a:moveTo>
                  <a:lnTo>
                    <a:pt x="0" y="16545"/>
                  </a:lnTo>
                  <a:lnTo>
                    <a:pt x="61945" y="16545"/>
                  </a:lnTo>
                  <a:lnTo>
                    <a:pt x="619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1645179" y="4299152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fill="none" extrusionOk="0">
                  <a:moveTo>
                    <a:pt x="0" y="1"/>
                  </a:moveTo>
                  <a:lnTo>
                    <a:pt x="61945" y="1"/>
                  </a:lnTo>
                  <a:lnTo>
                    <a:pt x="61945" y="16546"/>
                  </a:lnTo>
                  <a:lnTo>
                    <a:pt x="0" y="16546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1426194" y="4299152"/>
              <a:ext cx="219031" cy="191153"/>
            </a:xfrm>
            <a:custGeom>
              <a:avLst/>
              <a:gdLst/>
              <a:ahLst/>
              <a:cxnLst/>
              <a:rect l="l" t="t" r="r" b="b"/>
              <a:pathLst>
                <a:path w="10075" h="10008" extrusionOk="0">
                  <a:moveTo>
                    <a:pt x="10074" y="1"/>
                  </a:moveTo>
                  <a:lnTo>
                    <a:pt x="0" y="10008"/>
                  </a:lnTo>
                  <a:lnTo>
                    <a:pt x="10074" y="10008"/>
                  </a:lnTo>
                  <a:lnTo>
                    <a:pt x="10074" y="1"/>
                  </a:lnTo>
                  <a:close/>
                </a:path>
              </a:pathLst>
            </a:custGeom>
            <a:solidFill>
              <a:schemeClr val="accent4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2991691" y="4299152"/>
              <a:ext cx="219748" cy="191153"/>
            </a:xfrm>
            <a:custGeom>
              <a:avLst/>
              <a:gdLst/>
              <a:ahLst/>
              <a:cxnLst/>
              <a:rect l="l" t="t" r="r" b="b"/>
              <a:pathLst>
                <a:path w="10108" h="10008" extrusionOk="0">
                  <a:moveTo>
                    <a:pt x="1" y="1"/>
                  </a:moveTo>
                  <a:lnTo>
                    <a:pt x="1" y="10008"/>
                  </a:lnTo>
                  <a:lnTo>
                    <a:pt x="10108" y="100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3882099" y="4303621"/>
              <a:ext cx="1346706" cy="316029"/>
            </a:xfrm>
            <a:custGeom>
              <a:avLst/>
              <a:gdLst/>
              <a:ahLst/>
              <a:cxnLst/>
              <a:rect l="l" t="t" r="r" b="b"/>
              <a:pathLst>
                <a:path w="61946" h="16546" extrusionOk="0">
                  <a:moveTo>
                    <a:pt x="1" y="0"/>
                  </a:moveTo>
                  <a:lnTo>
                    <a:pt x="1" y="16545"/>
                  </a:lnTo>
                  <a:lnTo>
                    <a:pt x="61945" y="16545"/>
                  </a:lnTo>
                  <a:lnTo>
                    <a:pt x="6194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3885736" y="4299152"/>
              <a:ext cx="1346706" cy="316029"/>
            </a:xfrm>
            <a:custGeom>
              <a:avLst/>
              <a:gdLst/>
              <a:ahLst/>
              <a:cxnLst/>
              <a:rect l="l" t="t" r="r" b="b"/>
              <a:pathLst>
                <a:path w="61946" h="16546" fill="none" extrusionOk="0">
                  <a:moveTo>
                    <a:pt x="1" y="1"/>
                  </a:moveTo>
                  <a:lnTo>
                    <a:pt x="61945" y="1"/>
                  </a:lnTo>
                  <a:lnTo>
                    <a:pt x="61945" y="16546"/>
                  </a:lnTo>
                  <a:lnTo>
                    <a:pt x="1" y="16546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3663136" y="4299152"/>
              <a:ext cx="219009" cy="191153"/>
            </a:xfrm>
            <a:custGeom>
              <a:avLst/>
              <a:gdLst/>
              <a:ahLst/>
              <a:cxnLst/>
              <a:rect l="l" t="t" r="r" b="b"/>
              <a:pathLst>
                <a:path w="10074" h="10008" extrusionOk="0">
                  <a:moveTo>
                    <a:pt x="10074" y="1"/>
                  </a:moveTo>
                  <a:lnTo>
                    <a:pt x="0" y="10008"/>
                  </a:lnTo>
                  <a:lnTo>
                    <a:pt x="10074" y="10008"/>
                  </a:lnTo>
                  <a:lnTo>
                    <a:pt x="10074" y="1"/>
                  </a:lnTo>
                  <a:close/>
                </a:path>
              </a:pathLst>
            </a:custGeom>
            <a:solidFill>
              <a:schemeClr val="accent6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228633" y="4299152"/>
              <a:ext cx="219031" cy="191153"/>
            </a:xfrm>
            <a:custGeom>
              <a:avLst/>
              <a:gdLst/>
              <a:ahLst/>
              <a:cxnLst/>
              <a:rect l="l" t="t" r="r" b="b"/>
              <a:pathLst>
                <a:path w="10075" h="10008" extrusionOk="0">
                  <a:moveTo>
                    <a:pt x="0" y="1"/>
                  </a:moveTo>
                  <a:lnTo>
                    <a:pt x="0" y="10008"/>
                  </a:lnTo>
                  <a:lnTo>
                    <a:pt x="10074" y="100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6090612" y="4303621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extrusionOk="0">
                  <a:moveTo>
                    <a:pt x="0" y="0"/>
                  </a:moveTo>
                  <a:lnTo>
                    <a:pt x="0" y="16545"/>
                  </a:lnTo>
                  <a:lnTo>
                    <a:pt x="61944" y="16545"/>
                  </a:lnTo>
                  <a:lnTo>
                    <a:pt x="6194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6095144" y="4299152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fill="none" extrusionOk="0">
                  <a:moveTo>
                    <a:pt x="0" y="1"/>
                  </a:moveTo>
                  <a:lnTo>
                    <a:pt x="61944" y="1"/>
                  </a:lnTo>
                  <a:lnTo>
                    <a:pt x="61944" y="16546"/>
                  </a:lnTo>
                  <a:lnTo>
                    <a:pt x="0" y="16546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870911" y="4299152"/>
              <a:ext cx="219748" cy="191153"/>
            </a:xfrm>
            <a:custGeom>
              <a:avLst/>
              <a:gdLst/>
              <a:ahLst/>
              <a:cxnLst/>
              <a:rect l="l" t="t" r="r" b="b"/>
              <a:pathLst>
                <a:path w="10108" h="10008" extrusionOk="0">
                  <a:moveTo>
                    <a:pt x="10107" y="1"/>
                  </a:moveTo>
                  <a:lnTo>
                    <a:pt x="0" y="10008"/>
                  </a:lnTo>
                  <a:lnTo>
                    <a:pt x="10107" y="10008"/>
                  </a:lnTo>
                  <a:lnTo>
                    <a:pt x="10107" y="1"/>
                  </a:lnTo>
                  <a:close/>
                </a:path>
              </a:pathLst>
            </a:custGeom>
            <a:solidFill>
              <a:schemeClr val="accent1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7437125" y="4299152"/>
              <a:ext cx="219031" cy="191153"/>
            </a:xfrm>
            <a:custGeom>
              <a:avLst/>
              <a:gdLst/>
              <a:ahLst/>
              <a:cxnLst/>
              <a:rect l="l" t="t" r="r" b="b"/>
              <a:pathLst>
                <a:path w="10075" h="10008" extrusionOk="0">
                  <a:moveTo>
                    <a:pt x="0" y="1"/>
                  </a:moveTo>
                  <a:lnTo>
                    <a:pt x="0" y="10008"/>
                  </a:lnTo>
                  <a:lnTo>
                    <a:pt x="10074" y="100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6095574" y="1457819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extrusionOk="0">
                  <a:moveTo>
                    <a:pt x="1" y="0"/>
                  </a:moveTo>
                  <a:lnTo>
                    <a:pt x="1" y="16546"/>
                  </a:lnTo>
                  <a:lnTo>
                    <a:pt x="61945" y="16546"/>
                  </a:lnTo>
                  <a:lnTo>
                    <a:pt x="6194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6095574" y="1453350"/>
              <a:ext cx="1346684" cy="316048"/>
            </a:xfrm>
            <a:custGeom>
              <a:avLst/>
              <a:gdLst/>
              <a:ahLst/>
              <a:cxnLst/>
              <a:rect l="l" t="t" r="r" b="b"/>
              <a:pathLst>
                <a:path w="61945" h="16547" fill="none" extrusionOk="0">
                  <a:moveTo>
                    <a:pt x="1" y="1"/>
                  </a:moveTo>
                  <a:lnTo>
                    <a:pt x="61945" y="1"/>
                  </a:lnTo>
                  <a:lnTo>
                    <a:pt x="61945" y="16546"/>
                  </a:lnTo>
                  <a:lnTo>
                    <a:pt x="1" y="16546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875872" y="1453350"/>
              <a:ext cx="219748" cy="191172"/>
            </a:xfrm>
            <a:custGeom>
              <a:avLst/>
              <a:gdLst/>
              <a:ahLst/>
              <a:cxnLst/>
              <a:rect l="l" t="t" r="r" b="b"/>
              <a:pathLst>
                <a:path w="10108" h="10009" extrusionOk="0">
                  <a:moveTo>
                    <a:pt x="10108" y="1"/>
                  </a:moveTo>
                  <a:lnTo>
                    <a:pt x="0" y="10008"/>
                  </a:lnTo>
                  <a:lnTo>
                    <a:pt x="10108" y="10008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accent1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7442086" y="1453350"/>
              <a:ext cx="219030" cy="191172"/>
            </a:xfrm>
            <a:custGeom>
              <a:avLst/>
              <a:gdLst/>
              <a:ahLst/>
              <a:cxnLst/>
              <a:rect l="l" t="t" r="r" b="b"/>
              <a:pathLst>
                <a:path w="10075" h="10009" extrusionOk="0">
                  <a:moveTo>
                    <a:pt x="1" y="1"/>
                  </a:moveTo>
                  <a:lnTo>
                    <a:pt x="1" y="10008"/>
                  </a:lnTo>
                  <a:lnTo>
                    <a:pt x="10075" y="100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3869858" y="1460359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extrusionOk="0">
                  <a:moveTo>
                    <a:pt x="0" y="1"/>
                  </a:moveTo>
                  <a:lnTo>
                    <a:pt x="0" y="16546"/>
                  </a:lnTo>
                  <a:lnTo>
                    <a:pt x="61945" y="16546"/>
                  </a:lnTo>
                  <a:lnTo>
                    <a:pt x="61945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3869858" y="1455909"/>
              <a:ext cx="1346684" cy="316029"/>
            </a:xfrm>
            <a:custGeom>
              <a:avLst/>
              <a:gdLst/>
              <a:ahLst/>
              <a:cxnLst/>
              <a:rect l="l" t="t" r="r" b="b"/>
              <a:pathLst>
                <a:path w="61945" h="16546" fill="none" extrusionOk="0">
                  <a:moveTo>
                    <a:pt x="0" y="0"/>
                  </a:moveTo>
                  <a:lnTo>
                    <a:pt x="61945" y="0"/>
                  </a:lnTo>
                  <a:lnTo>
                    <a:pt x="61945" y="16546"/>
                  </a:lnTo>
                  <a:lnTo>
                    <a:pt x="0" y="16546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3650874" y="1455909"/>
              <a:ext cx="219031" cy="191153"/>
            </a:xfrm>
            <a:custGeom>
              <a:avLst/>
              <a:gdLst/>
              <a:ahLst/>
              <a:cxnLst/>
              <a:rect l="l" t="t" r="r" b="b"/>
              <a:pathLst>
                <a:path w="10075" h="10008" extrusionOk="0">
                  <a:moveTo>
                    <a:pt x="10074" y="0"/>
                  </a:moveTo>
                  <a:lnTo>
                    <a:pt x="0" y="10007"/>
                  </a:lnTo>
                  <a:lnTo>
                    <a:pt x="10074" y="10007"/>
                  </a:lnTo>
                  <a:lnTo>
                    <a:pt x="10074" y="0"/>
                  </a:lnTo>
                  <a:close/>
                </a:path>
              </a:pathLst>
            </a:custGeom>
            <a:solidFill>
              <a:schemeClr val="accent6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216371" y="1455909"/>
              <a:ext cx="219748" cy="191153"/>
            </a:xfrm>
            <a:custGeom>
              <a:avLst/>
              <a:gdLst/>
              <a:ahLst/>
              <a:cxnLst/>
              <a:rect l="l" t="t" r="r" b="b"/>
              <a:pathLst>
                <a:path w="10108" h="10008" extrusionOk="0">
                  <a:moveTo>
                    <a:pt x="1" y="0"/>
                  </a:moveTo>
                  <a:lnTo>
                    <a:pt x="1" y="10007"/>
                  </a:lnTo>
                  <a:lnTo>
                    <a:pt x="10108" y="100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4166638" y="1771907"/>
              <a:ext cx="814402" cy="639720"/>
            </a:xfrm>
            <a:custGeom>
              <a:avLst/>
              <a:gdLst/>
              <a:ahLst/>
              <a:cxnLst/>
              <a:rect l="l" t="t" r="r" b="b"/>
              <a:pathLst>
                <a:path w="37461" h="17547" fill="none" extrusionOk="0">
                  <a:moveTo>
                    <a:pt x="37460" y="17546"/>
                  </a:moveTo>
                  <a:lnTo>
                    <a:pt x="18013" y="15178"/>
                  </a:lnTo>
                  <a:lnTo>
                    <a:pt x="0" y="17546"/>
                  </a:lnTo>
                  <a:lnTo>
                    <a:pt x="0" y="1"/>
                  </a:lnTo>
                  <a:lnTo>
                    <a:pt x="37460" y="1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6361688" y="1773797"/>
              <a:ext cx="814402" cy="639720"/>
            </a:xfrm>
            <a:custGeom>
              <a:avLst/>
              <a:gdLst/>
              <a:ahLst/>
              <a:cxnLst/>
              <a:rect l="l" t="t" r="r" b="b"/>
              <a:pathLst>
                <a:path w="37461" h="17547" extrusionOk="0">
                  <a:moveTo>
                    <a:pt x="1" y="1"/>
                  </a:moveTo>
                  <a:lnTo>
                    <a:pt x="1" y="17546"/>
                  </a:lnTo>
                  <a:lnTo>
                    <a:pt x="18014" y="14978"/>
                  </a:lnTo>
                  <a:lnTo>
                    <a:pt x="37461" y="17546"/>
                  </a:lnTo>
                  <a:lnTo>
                    <a:pt x="3746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$80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6357213" y="1769347"/>
              <a:ext cx="814402" cy="646065"/>
            </a:xfrm>
            <a:custGeom>
              <a:avLst/>
              <a:gdLst/>
              <a:ahLst/>
              <a:cxnLst/>
              <a:rect l="l" t="t" r="r" b="b"/>
              <a:pathLst>
                <a:path w="37461" h="17580" fill="none" extrusionOk="0">
                  <a:moveTo>
                    <a:pt x="37461" y="17579"/>
                  </a:moveTo>
                  <a:lnTo>
                    <a:pt x="18014" y="15211"/>
                  </a:lnTo>
                  <a:lnTo>
                    <a:pt x="1" y="17579"/>
                  </a:lnTo>
                  <a:lnTo>
                    <a:pt x="1" y="0"/>
                  </a:lnTo>
                  <a:lnTo>
                    <a:pt x="37461" y="0"/>
                  </a:lnTo>
                  <a:close/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3456484" y="1648937"/>
              <a:ext cx="22" cy="47807"/>
            </a:xfrm>
            <a:custGeom>
              <a:avLst/>
              <a:gdLst/>
              <a:ahLst/>
              <a:cxnLst/>
              <a:rect l="l" t="t" r="r" b="b"/>
              <a:pathLst>
                <a:path w="1" h="2503" fill="none" extrusionOk="0">
                  <a:moveTo>
                    <a:pt x="1" y="1"/>
                  </a:moveTo>
                  <a:lnTo>
                    <a:pt x="1" y="2502"/>
                  </a:ln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3456484" y="1791641"/>
              <a:ext cx="22" cy="2609041"/>
            </a:xfrm>
            <a:custGeom>
              <a:avLst/>
              <a:gdLst/>
              <a:ahLst/>
              <a:cxnLst/>
              <a:rect l="l" t="t" r="r" b="b"/>
              <a:pathLst>
                <a:path w="1" h="136599" fill="none" extrusionOk="0">
                  <a:moveTo>
                    <a:pt x="1" y="1"/>
                  </a:moveTo>
                  <a:lnTo>
                    <a:pt x="1" y="136598"/>
                  </a:ln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3456484" y="4448235"/>
              <a:ext cx="22" cy="47788"/>
            </a:xfrm>
            <a:custGeom>
              <a:avLst/>
              <a:gdLst/>
              <a:ahLst/>
              <a:cxnLst/>
              <a:rect l="l" t="t" r="r" b="b"/>
              <a:pathLst>
                <a:path w="1" h="2502" fill="none" extrusionOk="0">
                  <a:moveTo>
                    <a:pt x="1" y="0"/>
                  </a:moveTo>
                  <a:lnTo>
                    <a:pt x="1" y="2502"/>
                  </a:ln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691152" y="1648937"/>
              <a:ext cx="22" cy="47807"/>
            </a:xfrm>
            <a:custGeom>
              <a:avLst/>
              <a:gdLst/>
              <a:ahLst/>
              <a:cxnLst/>
              <a:rect l="l" t="t" r="r" b="b"/>
              <a:pathLst>
                <a:path w="1" h="2503" fill="none" extrusionOk="0">
                  <a:moveTo>
                    <a:pt x="0" y="1"/>
                  </a:moveTo>
                  <a:lnTo>
                    <a:pt x="0" y="2502"/>
                  </a:ln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91152" y="1791641"/>
              <a:ext cx="22" cy="2609041"/>
            </a:xfrm>
            <a:custGeom>
              <a:avLst/>
              <a:gdLst/>
              <a:ahLst/>
              <a:cxnLst/>
              <a:rect l="l" t="t" r="r" b="b"/>
              <a:pathLst>
                <a:path w="1" h="136599" fill="none" extrusionOk="0">
                  <a:moveTo>
                    <a:pt x="0" y="1"/>
                  </a:moveTo>
                  <a:lnTo>
                    <a:pt x="0" y="136598"/>
                  </a:ln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654284" y="4448235"/>
              <a:ext cx="22" cy="47788"/>
            </a:xfrm>
            <a:custGeom>
              <a:avLst/>
              <a:gdLst/>
              <a:ahLst/>
              <a:cxnLst/>
              <a:rect l="l" t="t" r="r" b="b"/>
              <a:pathLst>
                <a:path w="1" h="2502" fill="none" extrusionOk="0">
                  <a:moveTo>
                    <a:pt x="0" y="0"/>
                  </a:moveTo>
                  <a:lnTo>
                    <a:pt x="0" y="2502"/>
                  </a:ln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5" name="Google Shape;885;p32"/>
            <p:cNvCxnSpPr/>
            <p:nvPr/>
          </p:nvCxnSpPr>
          <p:spPr>
            <a:xfrm>
              <a:off x="1219713" y="3086102"/>
              <a:ext cx="6715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6" name="Google Shape;886;p32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887" name="Google Shape;887;p32"/>
          <p:cNvSpPr txBox="1">
            <a:spLocks noGrp="1"/>
          </p:cNvSpPr>
          <p:nvPr>
            <p:ph type="title"/>
          </p:nvPr>
        </p:nvSpPr>
        <p:spPr>
          <a:xfrm>
            <a:off x="5715329" y="2586413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8" name="Google Shape;888;p32"/>
          <p:cNvSpPr txBox="1"/>
          <p:nvPr/>
        </p:nvSpPr>
        <p:spPr>
          <a:xfrm>
            <a:off x="3678513" y="3294749"/>
            <a:ext cx="1735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 is the farthest planet from the Sun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32"/>
          <p:cNvSpPr txBox="1">
            <a:spLocks noGrp="1"/>
          </p:cNvSpPr>
          <p:nvPr>
            <p:ph type="title"/>
          </p:nvPr>
        </p:nvSpPr>
        <p:spPr>
          <a:xfrm>
            <a:off x="3507004" y="2586413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32"/>
          <p:cNvSpPr txBox="1">
            <a:spLocks noGrp="1"/>
          </p:cNvSpPr>
          <p:nvPr>
            <p:ph type="title"/>
          </p:nvPr>
        </p:nvSpPr>
        <p:spPr>
          <a:xfrm>
            <a:off x="1298679" y="2586413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32"/>
          <p:cNvSpPr txBox="1"/>
          <p:nvPr/>
        </p:nvSpPr>
        <p:spPr>
          <a:xfrm>
            <a:off x="1544213" y="3294749"/>
            <a:ext cx="1651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32"/>
          <p:cNvSpPr txBox="1"/>
          <p:nvPr/>
        </p:nvSpPr>
        <p:spPr>
          <a:xfrm>
            <a:off x="5896813" y="3294749"/>
            <a:ext cx="17352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place. Is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3"/>
          <p:cNvGrpSpPr/>
          <p:nvPr/>
        </p:nvGrpSpPr>
        <p:grpSpPr>
          <a:xfrm>
            <a:off x="1403686" y="1456250"/>
            <a:ext cx="6336685" cy="3023704"/>
            <a:chOff x="1403686" y="1456250"/>
            <a:chExt cx="6336685" cy="3023704"/>
          </a:xfrm>
        </p:grpSpPr>
        <p:grpSp>
          <p:nvGrpSpPr>
            <p:cNvPr id="898" name="Google Shape;898;p33"/>
            <p:cNvGrpSpPr/>
            <p:nvPr/>
          </p:nvGrpSpPr>
          <p:grpSpPr>
            <a:xfrm>
              <a:off x="1403686" y="1456250"/>
              <a:ext cx="6336685" cy="3023704"/>
              <a:chOff x="1403686" y="1456250"/>
              <a:chExt cx="6336685" cy="3023704"/>
            </a:xfrm>
          </p:grpSpPr>
          <p:grpSp>
            <p:nvGrpSpPr>
              <p:cNvPr id="899" name="Google Shape;899;p33"/>
              <p:cNvGrpSpPr/>
              <p:nvPr/>
            </p:nvGrpSpPr>
            <p:grpSpPr>
              <a:xfrm>
                <a:off x="1403686" y="1462796"/>
                <a:ext cx="6336685" cy="3017157"/>
                <a:chOff x="1403686" y="1462796"/>
                <a:chExt cx="6336685" cy="3017157"/>
              </a:xfrm>
            </p:grpSpPr>
            <p:sp>
              <p:nvSpPr>
                <p:cNvPr id="900" name="Google Shape;900;p33"/>
                <p:cNvSpPr/>
                <p:nvPr/>
              </p:nvSpPr>
              <p:spPr>
                <a:xfrm>
                  <a:off x="1403686" y="2221316"/>
                  <a:ext cx="6336622" cy="75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62" h="26687" extrusionOk="0">
                      <a:moveTo>
                        <a:pt x="0" y="1"/>
                      </a:moveTo>
                      <a:lnTo>
                        <a:pt x="0" y="26687"/>
                      </a:lnTo>
                      <a:lnTo>
                        <a:pt x="225161" y="26687"/>
                      </a:lnTo>
                      <a:lnTo>
                        <a:pt x="2251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01" name="Google Shape;901;p33"/>
                <p:cNvGrpSpPr/>
                <p:nvPr/>
              </p:nvGrpSpPr>
              <p:grpSpPr>
                <a:xfrm>
                  <a:off x="1403686" y="1462796"/>
                  <a:ext cx="6336685" cy="3017157"/>
                  <a:chOff x="1403686" y="1462796"/>
                  <a:chExt cx="6336685" cy="3017157"/>
                </a:xfrm>
              </p:grpSpPr>
              <p:sp>
                <p:nvSpPr>
                  <p:cNvPr id="902" name="Google Shape;902;p33"/>
                  <p:cNvSpPr/>
                  <p:nvPr/>
                </p:nvSpPr>
                <p:spPr>
                  <a:xfrm>
                    <a:off x="1403686" y="1462796"/>
                    <a:ext cx="6336622" cy="75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162" h="26987" extrusionOk="0">
                        <a:moveTo>
                          <a:pt x="5004" y="0"/>
                        </a:moveTo>
                        <a:cubicBezTo>
                          <a:pt x="2235" y="0"/>
                          <a:pt x="0" y="2268"/>
                          <a:pt x="0" y="5004"/>
                        </a:cubicBezTo>
                        <a:lnTo>
                          <a:pt x="0" y="26986"/>
                        </a:lnTo>
                        <a:lnTo>
                          <a:pt x="225161" y="26986"/>
                        </a:lnTo>
                        <a:lnTo>
                          <a:pt x="225161" y="5004"/>
                        </a:lnTo>
                        <a:cubicBezTo>
                          <a:pt x="225161" y="2268"/>
                          <a:pt x="222893" y="0"/>
                          <a:pt x="22015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3" name="Google Shape;903;p33"/>
                  <p:cNvSpPr/>
                  <p:nvPr/>
                </p:nvSpPr>
                <p:spPr>
                  <a:xfrm>
                    <a:off x="1403686" y="3720472"/>
                    <a:ext cx="6336622" cy="75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162" h="26987" extrusionOk="0">
                        <a:moveTo>
                          <a:pt x="0" y="1"/>
                        </a:moveTo>
                        <a:lnTo>
                          <a:pt x="0" y="21983"/>
                        </a:lnTo>
                        <a:cubicBezTo>
                          <a:pt x="0" y="24718"/>
                          <a:pt x="2235" y="26987"/>
                          <a:pt x="5004" y="26987"/>
                        </a:cubicBezTo>
                        <a:lnTo>
                          <a:pt x="220158" y="26987"/>
                        </a:lnTo>
                        <a:cubicBezTo>
                          <a:pt x="222893" y="26987"/>
                          <a:pt x="225161" y="24718"/>
                          <a:pt x="225161" y="21983"/>
                        </a:cubicBezTo>
                        <a:lnTo>
                          <a:pt x="2251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4" name="Google Shape;904;p33"/>
                  <p:cNvSpPr/>
                  <p:nvPr/>
                </p:nvSpPr>
                <p:spPr>
                  <a:xfrm>
                    <a:off x="2853663" y="1471375"/>
                    <a:ext cx="137110" cy="202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" h="7306" extrusionOk="0">
                        <a:moveTo>
                          <a:pt x="4871" y="1"/>
                        </a:moveTo>
                        <a:lnTo>
                          <a:pt x="1" y="7306"/>
                        </a:lnTo>
                        <a:lnTo>
                          <a:pt x="1" y="3903"/>
                        </a:lnTo>
                        <a:close/>
                      </a:path>
                    </a:pathLst>
                  </a:custGeom>
                  <a:solidFill>
                    <a:srgbClr val="E0626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5" name="Google Shape;905;p33"/>
                  <p:cNvSpPr/>
                  <p:nvPr/>
                </p:nvSpPr>
                <p:spPr>
                  <a:xfrm>
                    <a:off x="2018600" y="1471375"/>
                    <a:ext cx="974462" cy="741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26" h="26720" extrusionOk="0">
                        <a:moveTo>
                          <a:pt x="34625" y="1"/>
                        </a:moveTo>
                        <a:lnTo>
                          <a:pt x="29755" y="1"/>
                        </a:lnTo>
                        <a:lnTo>
                          <a:pt x="28921" y="1"/>
                        </a:lnTo>
                        <a:lnTo>
                          <a:pt x="0" y="1"/>
                        </a:lnTo>
                        <a:lnTo>
                          <a:pt x="0" y="26720"/>
                        </a:lnTo>
                        <a:lnTo>
                          <a:pt x="29755" y="26720"/>
                        </a:lnTo>
                        <a:lnTo>
                          <a:pt x="29755" y="490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6" name="Google Shape;906;p33"/>
                  <p:cNvSpPr/>
                  <p:nvPr/>
                </p:nvSpPr>
                <p:spPr>
                  <a:xfrm>
                    <a:off x="2853675" y="2232475"/>
                    <a:ext cx="137098" cy="194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" h="7306" extrusionOk="0">
                        <a:moveTo>
                          <a:pt x="4871" y="1"/>
                        </a:moveTo>
                        <a:lnTo>
                          <a:pt x="1" y="7306"/>
                        </a:lnTo>
                        <a:lnTo>
                          <a:pt x="1" y="3870"/>
                        </a:lnTo>
                        <a:close/>
                      </a:path>
                    </a:pathLst>
                  </a:custGeom>
                  <a:solidFill>
                    <a:srgbClr val="D395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33"/>
                  <p:cNvSpPr/>
                  <p:nvPr/>
                </p:nvSpPr>
                <p:spPr>
                  <a:xfrm>
                    <a:off x="2018600" y="2230625"/>
                    <a:ext cx="974462" cy="732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26" h="26687" extrusionOk="0">
                        <a:moveTo>
                          <a:pt x="34625" y="1"/>
                        </a:moveTo>
                        <a:lnTo>
                          <a:pt x="28921" y="1"/>
                        </a:lnTo>
                        <a:lnTo>
                          <a:pt x="28921" y="1"/>
                        </a:lnTo>
                        <a:lnTo>
                          <a:pt x="0" y="1"/>
                        </a:lnTo>
                        <a:lnTo>
                          <a:pt x="0" y="26687"/>
                        </a:lnTo>
                        <a:lnTo>
                          <a:pt x="29755" y="26687"/>
                        </a:lnTo>
                        <a:lnTo>
                          <a:pt x="29755" y="48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8" name="Google Shape;908;p33"/>
                  <p:cNvSpPr/>
                  <p:nvPr/>
                </p:nvSpPr>
                <p:spPr>
                  <a:xfrm>
                    <a:off x="1403686" y="2974378"/>
                    <a:ext cx="6336622" cy="75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162" h="26720" extrusionOk="0">
                        <a:moveTo>
                          <a:pt x="0" y="1"/>
                        </a:moveTo>
                        <a:lnTo>
                          <a:pt x="0" y="26720"/>
                        </a:lnTo>
                        <a:lnTo>
                          <a:pt x="225161" y="26720"/>
                        </a:lnTo>
                        <a:lnTo>
                          <a:pt x="2251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" name="Google Shape;909;p33"/>
                  <p:cNvSpPr/>
                  <p:nvPr/>
                </p:nvSpPr>
                <p:spPr>
                  <a:xfrm>
                    <a:off x="2853675" y="3735424"/>
                    <a:ext cx="137098" cy="1935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2" h="7273" extrusionOk="0">
                        <a:moveTo>
                          <a:pt x="4871" y="1"/>
                        </a:moveTo>
                        <a:lnTo>
                          <a:pt x="1" y="7273"/>
                        </a:lnTo>
                        <a:lnTo>
                          <a:pt x="1" y="3870"/>
                        </a:lnTo>
                        <a:close/>
                      </a:path>
                    </a:pathLst>
                  </a:custGeom>
                  <a:solidFill>
                    <a:srgbClr val="786F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" name="Google Shape;910;p33"/>
                  <p:cNvSpPr/>
                  <p:nvPr/>
                </p:nvSpPr>
                <p:spPr>
                  <a:xfrm>
                    <a:off x="2018600" y="3733689"/>
                    <a:ext cx="975391" cy="741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9" h="26653" extrusionOk="0">
                        <a:moveTo>
                          <a:pt x="34658" y="1"/>
                        </a:moveTo>
                        <a:lnTo>
                          <a:pt x="29755" y="1"/>
                        </a:lnTo>
                        <a:lnTo>
                          <a:pt x="28921" y="1"/>
                        </a:lnTo>
                        <a:lnTo>
                          <a:pt x="0" y="1"/>
                        </a:lnTo>
                        <a:lnTo>
                          <a:pt x="0" y="26653"/>
                        </a:lnTo>
                        <a:lnTo>
                          <a:pt x="29755" y="26653"/>
                        </a:lnTo>
                        <a:lnTo>
                          <a:pt x="29755" y="487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33"/>
                  <p:cNvSpPr/>
                  <p:nvPr/>
                </p:nvSpPr>
                <p:spPr>
                  <a:xfrm>
                    <a:off x="2855963" y="2111471"/>
                    <a:ext cx="4884408" cy="11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69" h="3938" extrusionOk="0">
                        <a:moveTo>
                          <a:pt x="188368" y="1"/>
                        </a:moveTo>
                        <a:lnTo>
                          <a:pt x="188368" y="3937"/>
                        </a:lnTo>
                        <a:lnTo>
                          <a:pt x="0" y="3937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33"/>
                  <p:cNvSpPr/>
                  <p:nvPr/>
                </p:nvSpPr>
                <p:spPr>
                  <a:xfrm>
                    <a:off x="2855800" y="2861575"/>
                    <a:ext cx="4884408" cy="11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69" h="3904" extrusionOk="0">
                        <a:moveTo>
                          <a:pt x="188368" y="0"/>
                        </a:moveTo>
                        <a:lnTo>
                          <a:pt x="188368" y="3903"/>
                        </a:lnTo>
                        <a:lnTo>
                          <a:pt x="0" y="39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3" name="Google Shape;913;p33"/>
                  <p:cNvSpPr/>
                  <p:nvPr/>
                </p:nvSpPr>
                <p:spPr>
                  <a:xfrm>
                    <a:off x="2855963" y="3613546"/>
                    <a:ext cx="4884408" cy="11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69" h="3937" extrusionOk="0">
                        <a:moveTo>
                          <a:pt x="188368" y="0"/>
                        </a:moveTo>
                        <a:lnTo>
                          <a:pt x="188368" y="3937"/>
                        </a:lnTo>
                        <a:lnTo>
                          <a:pt x="0" y="39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4" name="Google Shape;914;p33"/>
                  <p:cNvSpPr/>
                  <p:nvPr/>
                </p:nvSpPr>
                <p:spPr>
                  <a:xfrm>
                    <a:off x="2855975" y="4364525"/>
                    <a:ext cx="4788340" cy="11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69" h="3937" extrusionOk="0">
                        <a:moveTo>
                          <a:pt x="188368" y="0"/>
                        </a:moveTo>
                        <a:lnTo>
                          <a:pt x="188368" y="3937"/>
                        </a:lnTo>
                        <a:lnTo>
                          <a:pt x="0" y="39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915" name="Google Shape;915;p33"/>
                  <p:cNvCxnSpPr/>
                  <p:nvPr/>
                </p:nvCxnSpPr>
                <p:spPr>
                  <a:xfrm>
                    <a:off x="4453963" y="1468900"/>
                    <a:ext cx="0" cy="29046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916" name="Google Shape;916;p33"/>
              <p:cNvGrpSpPr/>
              <p:nvPr/>
            </p:nvGrpSpPr>
            <p:grpSpPr>
              <a:xfrm>
                <a:off x="2019550" y="2984515"/>
                <a:ext cx="975391" cy="732291"/>
                <a:chOff x="2016569" y="3741140"/>
                <a:chExt cx="975391" cy="732291"/>
              </a:xfrm>
            </p:grpSpPr>
            <p:sp>
              <p:nvSpPr>
                <p:cNvPr id="917" name="Google Shape;917;p33"/>
                <p:cNvSpPr/>
                <p:nvPr/>
              </p:nvSpPr>
              <p:spPr>
                <a:xfrm>
                  <a:off x="2851644" y="3741150"/>
                  <a:ext cx="137098" cy="187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" h="7273" extrusionOk="0">
                      <a:moveTo>
                        <a:pt x="4871" y="1"/>
                      </a:moveTo>
                      <a:lnTo>
                        <a:pt x="1" y="7273"/>
                      </a:lnTo>
                      <a:lnTo>
                        <a:pt x="1" y="3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3"/>
                <p:cNvSpPr/>
                <p:nvPr/>
              </p:nvSpPr>
              <p:spPr>
                <a:xfrm>
                  <a:off x="2016569" y="3741140"/>
                  <a:ext cx="975391" cy="73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9" h="26653" extrusionOk="0">
                      <a:moveTo>
                        <a:pt x="34658" y="1"/>
                      </a:moveTo>
                      <a:lnTo>
                        <a:pt x="29755" y="1"/>
                      </a:lnTo>
                      <a:lnTo>
                        <a:pt x="28921" y="1"/>
                      </a:lnTo>
                      <a:lnTo>
                        <a:pt x="0" y="1"/>
                      </a:lnTo>
                      <a:lnTo>
                        <a:pt x="0" y="26653"/>
                      </a:lnTo>
                      <a:lnTo>
                        <a:pt x="29755" y="26653"/>
                      </a:lnTo>
                      <a:lnTo>
                        <a:pt x="29755" y="48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9" name="Google Shape;919;p33"/>
              <p:cNvSpPr/>
              <p:nvPr/>
            </p:nvSpPr>
            <p:spPr>
              <a:xfrm>
                <a:off x="2018600" y="1456250"/>
                <a:ext cx="110777" cy="3023656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06711" extrusionOk="0">
                    <a:moveTo>
                      <a:pt x="0" y="1"/>
                    </a:moveTo>
                    <a:lnTo>
                      <a:pt x="3937" y="1"/>
                    </a:lnTo>
                    <a:lnTo>
                      <a:pt x="3937" y="106711"/>
                    </a:lnTo>
                    <a:lnTo>
                      <a:pt x="0" y="1067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33"/>
            <p:cNvSpPr/>
            <p:nvPr/>
          </p:nvSpPr>
          <p:spPr>
            <a:xfrm>
              <a:off x="7564125" y="4364580"/>
              <a:ext cx="169900" cy="112925"/>
            </a:xfrm>
            <a:custGeom>
              <a:avLst/>
              <a:gdLst/>
              <a:ahLst/>
              <a:cxnLst/>
              <a:rect l="l" t="t" r="r" b="b"/>
              <a:pathLst>
                <a:path w="6796" h="4517" extrusionOk="0">
                  <a:moveTo>
                    <a:pt x="0" y="0"/>
                  </a:moveTo>
                  <a:lnTo>
                    <a:pt x="6796" y="0"/>
                  </a:lnTo>
                  <a:lnTo>
                    <a:pt x="6470" y="1627"/>
                  </a:lnTo>
                  <a:lnTo>
                    <a:pt x="5005" y="3214"/>
                  </a:lnTo>
                  <a:lnTo>
                    <a:pt x="2890" y="45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921" name="Google Shape;921;p33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922" name="Google Shape;922;p33"/>
          <p:cNvSpPr/>
          <p:nvPr/>
        </p:nvSpPr>
        <p:spPr>
          <a:xfrm>
            <a:off x="4638138" y="1542100"/>
            <a:ext cx="2942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33"/>
          <p:cNvSpPr/>
          <p:nvPr/>
        </p:nvSpPr>
        <p:spPr>
          <a:xfrm>
            <a:off x="4638138" y="2291842"/>
            <a:ext cx="2942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than Mercury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33"/>
          <p:cNvSpPr/>
          <p:nvPr/>
        </p:nvSpPr>
        <p:spPr>
          <a:xfrm>
            <a:off x="4638138" y="3041583"/>
            <a:ext cx="2942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33"/>
          <p:cNvSpPr txBox="1">
            <a:spLocks noGrp="1"/>
          </p:cNvSpPr>
          <p:nvPr>
            <p:ph type="title"/>
          </p:nvPr>
        </p:nvSpPr>
        <p:spPr>
          <a:xfrm>
            <a:off x="2133524" y="3052327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$45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33"/>
          <p:cNvSpPr txBox="1">
            <a:spLocks noGrp="1"/>
          </p:cNvSpPr>
          <p:nvPr>
            <p:ph type="title"/>
          </p:nvPr>
        </p:nvSpPr>
        <p:spPr>
          <a:xfrm>
            <a:off x="2133512" y="2298043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33"/>
          <p:cNvSpPr txBox="1">
            <a:spLocks noGrp="1"/>
          </p:cNvSpPr>
          <p:nvPr>
            <p:ph type="title"/>
          </p:nvPr>
        </p:nvSpPr>
        <p:spPr>
          <a:xfrm>
            <a:off x="2133520" y="1543746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33"/>
          <p:cNvSpPr txBox="1">
            <a:spLocks noGrp="1"/>
          </p:cNvSpPr>
          <p:nvPr>
            <p:ph type="title"/>
          </p:nvPr>
        </p:nvSpPr>
        <p:spPr>
          <a:xfrm>
            <a:off x="2133524" y="3806636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$60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3004975" y="2324142"/>
            <a:ext cx="1264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33"/>
          <p:cNvSpPr txBox="1">
            <a:spLocks noGrp="1"/>
          </p:cNvSpPr>
          <p:nvPr>
            <p:ph type="title"/>
          </p:nvPr>
        </p:nvSpPr>
        <p:spPr>
          <a:xfrm>
            <a:off x="3004975" y="3078434"/>
            <a:ext cx="1264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/>
          </p:nvPr>
        </p:nvSpPr>
        <p:spPr>
          <a:xfrm>
            <a:off x="3004975" y="1569850"/>
            <a:ext cx="1264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3004975" y="3832727"/>
            <a:ext cx="1264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Super</a:t>
            </a:r>
            <a:endParaRPr sz="18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33"/>
          <p:cNvSpPr/>
          <p:nvPr/>
        </p:nvSpPr>
        <p:spPr>
          <a:xfrm>
            <a:off x="4638138" y="3791325"/>
            <a:ext cx="2942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and closest planet to the Sun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34" name="Google Shape;934;p33"/>
          <p:cNvGrpSpPr/>
          <p:nvPr/>
        </p:nvGrpSpPr>
        <p:grpSpPr>
          <a:xfrm>
            <a:off x="1508015" y="1591669"/>
            <a:ext cx="423246" cy="416564"/>
            <a:chOff x="683125" y="1955275"/>
            <a:chExt cx="299325" cy="294600"/>
          </a:xfrm>
        </p:grpSpPr>
        <p:sp>
          <p:nvSpPr>
            <p:cNvPr id="935" name="Google Shape;935;p33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3"/>
          <p:cNvGrpSpPr/>
          <p:nvPr/>
        </p:nvGrpSpPr>
        <p:grpSpPr>
          <a:xfrm>
            <a:off x="1509129" y="2362346"/>
            <a:ext cx="421019" cy="418827"/>
            <a:chOff x="685475" y="2318350"/>
            <a:chExt cx="297750" cy="296200"/>
          </a:xfrm>
        </p:grpSpPr>
        <p:sp>
          <p:nvSpPr>
            <p:cNvPr id="940" name="Google Shape;940;p33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3"/>
          <p:cNvSpPr/>
          <p:nvPr/>
        </p:nvSpPr>
        <p:spPr>
          <a:xfrm>
            <a:off x="1510812" y="3108203"/>
            <a:ext cx="417660" cy="418756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33"/>
          <p:cNvGrpSpPr/>
          <p:nvPr/>
        </p:nvGrpSpPr>
        <p:grpSpPr>
          <a:xfrm>
            <a:off x="1508833" y="3853979"/>
            <a:ext cx="418791" cy="417696"/>
            <a:chOff x="3599700" y="1954475"/>
            <a:chExt cx="296175" cy="295400"/>
          </a:xfrm>
        </p:grpSpPr>
        <p:sp>
          <p:nvSpPr>
            <p:cNvPr id="945" name="Google Shape;945;p33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4"/>
          <p:cNvGrpSpPr/>
          <p:nvPr/>
        </p:nvGrpSpPr>
        <p:grpSpPr>
          <a:xfrm>
            <a:off x="5468694" y="1611422"/>
            <a:ext cx="2066443" cy="2872303"/>
            <a:chOff x="5468694" y="1611422"/>
            <a:chExt cx="2066443" cy="2872303"/>
          </a:xfrm>
        </p:grpSpPr>
        <p:sp>
          <p:nvSpPr>
            <p:cNvPr id="953" name="Google Shape;953;p34"/>
            <p:cNvSpPr/>
            <p:nvPr/>
          </p:nvSpPr>
          <p:spPr>
            <a:xfrm>
              <a:off x="5591685" y="2077647"/>
              <a:ext cx="1819808" cy="2394617"/>
            </a:xfrm>
            <a:custGeom>
              <a:avLst/>
              <a:gdLst/>
              <a:ahLst/>
              <a:cxnLst/>
              <a:rect l="l" t="t" r="r" b="b"/>
              <a:pathLst>
                <a:path w="92800" h="174059" extrusionOk="0">
                  <a:moveTo>
                    <a:pt x="834" y="0"/>
                  </a:moveTo>
                  <a:cubicBezTo>
                    <a:pt x="400" y="0"/>
                    <a:pt x="0" y="367"/>
                    <a:pt x="0" y="834"/>
                  </a:cubicBezTo>
                  <a:lnTo>
                    <a:pt x="0" y="138333"/>
                  </a:lnTo>
                  <a:cubicBezTo>
                    <a:pt x="0" y="143470"/>
                    <a:pt x="1067" y="148406"/>
                    <a:pt x="3169" y="153043"/>
                  </a:cubicBezTo>
                  <a:cubicBezTo>
                    <a:pt x="4670" y="156379"/>
                    <a:pt x="6671" y="159414"/>
                    <a:pt x="9107" y="162150"/>
                  </a:cubicBezTo>
                  <a:cubicBezTo>
                    <a:pt x="15878" y="169722"/>
                    <a:pt x="25585" y="174058"/>
                    <a:pt x="35726" y="174058"/>
                  </a:cubicBezTo>
                  <a:lnTo>
                    <a:pt x="57074" y="174058"/>
                  </a:lnTo>
                  <a:cubicBezTo>
                    <a:pt x="67248" y="174058"/>
                    <a:pt x="76955" y="169722"/>
                    <a:pt x="83726" y="162150"/>
                  </a:cubicBezTo>
                  <a:cubicBezTo>
                    <a:pt x="86162" y="159448"/>
                    <a:pt x="88163" y="156379"/>
                    <a:pt x="89664" y="153043"/>
                  </a:cubicBezTo>
                  <a:cubicBezTo>
                    <a:pt x="91732" y="148406"/>
                    <a:pt x="92800" y="143470"/>
                    <a:pt x="92800" y="138333"/>
                  </a:cubicBezTo>
                  <a:lnTo>
                    <a:pt x="92800" y="834"/>
                  </a:lnTo>
                  <a:cubicBezTo>
                    <a:pt x="92800" y="367"/>
                    <a:pt x="92433" y="0"/>
                    <a:pt x="91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575977" y="2066174"/>
              <a:ext cx="1851870" cy="2417550"/>
            </a:xfrm>
            <a:custGeom>
              <a:avLst/>
              <a:gdLst/>
              <a:ahLst/>
              <a:cxnLst/>
              <a:rect l="l" t="t" r="r" b="b"/>
              <a:pathLst>
                <a:path w="94435" h="175726" extrusionOk="0">
                  <a:moveTo>
                    <a:pt x="92767" y="1668"/>
                  </a:moveTo>
                  <a:lnTo>
                    <a:pt x="92767" y="139167"/>
                  </a:lnTo>
                  <a:cubicBezTo>
                    <a:pt x="92767" y="144304"/>
                    <a:pt x="91666" y="149174"/>
                    <a:pt x="89698" y="153544"/>
                  </a:cubicBezTo>
                  <a:cubicBezTo>
                    <a:pt x="88230" y="156813"/>
                    <a:pt x="86262" y="159815"/>
                    <a:pt x="83894" y="162417"/>
                  </a:cubicBezTo>
                  <a:cubicBezTo>
                    <a:pt x="77522" y="169555"/>
                    <a:pt x="68216" y="174058"/>
                    <a:pt x="57875" y="174058"/>
                  </a:cubicBezTo>
                  <a:lnTo>
                    <a:pt x="36527" y="174058"/>
                  </a:lnTo>
                  <a:cubicBezTo>
                    <a:pt x="26219" y="174058"/>
                    <a:pt x="16913" y="169588"/>
                    <a:pt x="10541" y="162417"/>
                  </a:cubicBezTo>
                  <a:cubicBezTo>
                    <a:pt x="8173" y="159781"/>
                    <a:pt x="6205" y="156813"/>
                    <a:pt x="4737" y="153544"/>
                  </a:cubicBezTo>
                  <a:cubicBezTo>
                    <a:pt x="2769" y="149174"/>
                    <a:pt x="1668" y="144304"/>
                    <a:pt x="1668" y="139167"/>
                  </a:cubicBezTo>
                  <a:lnTo>
                    <a:pt x="1668" y="1668"/>
                  </a:lnTo>
                  <a:close/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lnTo>
                    <a:pt x="0" y="139167"/>
                  </a:lnTo>
                  <a:cubicBezTo>
                    <a:pt x="0" y="144437"/>
                    <a:pt x="1068" y="149507"/>
                    <a:pt x="3236" y="154211"/>
                  </a:cubicBezTo>
                  <a:cubicBezTo>
                    <a:pt x="4737" y="157613"/>
                    <a:pt x="6805" y="160749"/>
                    <a:pt x="9274" y="163551"/>
                  </a:cubicBezTo>
                  <a:cubicBezTo>
                    <a:pt x="16212" y="171290"/>
                    <a:pt x="26152" y="175726"/>
                    <a:pt x="36527" y="175726"/>
                  </a:cubicBezTo>
                  <a:lnTo>
                    <a:pt x="57875" y="175726"/>
                  </a:lnTo>
                  <a:cubicBezTo>
                    <a:pt x="68283" y="175726"/>
                    <a:pt x="78223" y="171290"/>
                    <a:pt x="85128" y="163551"/>
                  </a:cubicBezTo>
                  <a:cubicBezTo>
                    <a:pt x="87630" y="160749"/>
                    <a:pt x="89664" y="157613"/>
                    <a:pt x="91199" y="154211"/>
                  </a:cubicBezTo>
                  <a:cubicBezTo>
                    <a:pt x="93367" y="149474"/>
                    <a:pt x="94435" y="144437"/>
                    <a:pt x="94435" y="139167"/>
                  </a:cubicBezTo>
                  <a:lnTo>
                    <a:pt x="94435" y="1668"/>
                  </a:lnTo>
                  <a:cubicBezTo>
                    <a:pt x="94435" y="734"/>
                    <a:pt x="93701" y="0"/>
                    <a:pt x="9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5765014" y="3920056"/>
              <a:ext cx="1473790" cy="552088"/>
            </a:xfrm>
            <a:custGeom>
              <a:avLst/>
              <a:gdLst/>
              <a:ahLst/>
              <a:cxnLst/>
              <a:rect l="l" t="t" r="r" b="b"/>
              <a:pathLst>
                <a:path w="75155" h="40130" extrusionOk="0">
                  <a:moveTo>
                    <a:pt x="37561" y="0"/>
                  </a:moveTo>
                  <a:cubicBezTo>
                    <a:pt x="20349" y="0"/>
                    <a:pt x="5304" y="11008"/>
                    <a:pt x="101" y="27420"/>
                  </a:cubicBezTo>
                  <a:cubicBezTo>
                    <a:pt x="1" y="27687"/>
                    <a:pt x="67" y="27987"/>
                    <a:pt x="268" y="28221"/>
                  </a:cubicBezTo>
                  <a:cubicBezTo>
                    <a:pt x="7039" y="35793"/>
                    <a:pt x="16746" y="40129"/>
                    <a:pt x="26887" y="40129"/>
                  </a:cubicBezTo>
                  <a:lnTo>
                    <a:pt x="48235" y="40129"/>
                  </a:lnTo>
                  <a:cubicBezTo>
                    <a:pt x="58409" y="40129"/>
                    <a:pt x="68116" y="35793"/>
                    <a:pt x="74887" y="28221"/>
                  </a:cubicBezTo>
                  <a:cubicBezTo>
                    <a:pt x="75088" y="27987"/>
                    <a:pt x="75154" y="27687"/>
                    <a:pt x="75054" y="27420"/>
                  </a:cubicBezTo>
                  <a:cubicBezTo>
                    <a:pt x="69851" y="11008"/>
                    <a:pt x="54806" y="0"/>
                    <a:pt x="37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5748012" y="3908583"/>
              <a:ext cx="1507793" cy="575022"/>
            </a:xfrm>
            <a:custGeom>
              <a:avLst/>
              <a:gdLst/>
              <a:ahLst/>
              <a:cxnLst/>
              <a:rect l="l" t="t" r="r" b="b"/>
              <a:pathLst>
                <a:path w="76889" h="41797" extrusionOk="0">
                  <a:moveTo>
                    <a:pt x="38428" y="1668"/>
                  </a:moveTo>
                  <a:cubicBezTo>
                    <a:pt x="55640" y="1668"/>
                    <a:pt x="70184" y="12943"/>
                    <a:pt x="75121" y="28488"/>
                  </a:cubicBezTo>
                  <a:cubicBezTo>
                    <a:pt x="68749" y="35659"/>
                    <a:pt x="59443" y="40129"/>
                    <a:pt x="49102" y="40129"/>
                  </a:cubicBezTo>
                  <a:lnTo>
                    <a:pt x="27754" y="40129"/>
                  </a:lnTo>
                  <a:cubicBezTo>
                    <a:pt x="17413" y="40129"/>
                    <a:pt x="8140" y="35659"/>
                    <a:pt x="1768" y="28521"/>
                  </a:cubicBezTo>
                  <a:cubicBezTo>
                    <a:pt x="6705" y="12943"/>
                    <a:pt x="21249" y="1668"/>
                    <a:pt x="38428" y="1668"/>
                  </a:cubicBezTo>
                  <a:close/>
                  <a:moveTo>
                    <a:pt x="38428" y="0"/>
                  </a:moveTo>
                  <a:cubicBezTo>
                    <a:pt x="29755" y="0"/>
                    <a:pt x="21482" y="2736"/>
                    <a:pt x="14511" y="7906"/>
                  </a:cubicBezTo>
                  <a:cubicBezTo>
                    <a:pt x="7673" y="12976"/>
                    <a:pt x="2736" y="19948"/>
                    <a:pt x="167" y="27987"/>
                  </a:cubicBezTo>
                  <a:cubicBezTo>
                    <a:pt x="0" y="28554"/>
                    <a:pt x="134" y="29188"/>
                    <a:pt x="534" y="29622"/>
                  </a:cubicBezTo>
                  <a:cubicBezTo>
                    <a:pt x="7439" y="37361"/>
                    <a:pt x="17379" y="41797"/>
                    <a:pt x="27754" y="41797"/>
                  </a:cubicBezTo>
                  <a:lnTo>
                    <a:pt x="49102" y="41797"/>
                  </a:lnTo>
                  <a:cubicBezTo>
                    <a:pt x="59510" y="41797"/>
                    <a:pt x="69450" y="37361"/>
                    <a:pt x="76355" y="29622"/>
                  </a:cubicBezTo>
                  <a:cubicBezTo>
                    <a:pt x="76755" y="29155"/>
                    <a:pt x="76889" y="28554"/>
                    <a:pt x="76722" y="27987"/>
                  </a:cubicBezTo>
                  <a:cubicBezTo>
                    <a:pt x="74153" y="19915"/>
                    <a:pt x="69216" y="12976"/>
                    <a:pt x="62378" y="7906"/>
                  </a:cubicBezTo>
                  <a:cubicBezTo>
                    <a:pt x="55407" y="2736"/>
                    <a:pt x="47134" y="0"/>
                    <a:pt x="38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894535" y="1933092"/>
              <a:ext cx="1214741" cy="916924"/>
            </a:xfrm>
            <a:custGeom>
              <a:avLst/>
              <a:gdLst/>
              <a:ahLst/>
              <a:cxnLst/>
              <a:rect l="l" t="t" r="r" b="b"/>
              <a:pathLst>
                <a:path w="61945" h="66649" extrusionOk="0">
                  <a:moveTo>
                    <a:pt x="634" y="1"/>
                  </a:moveTo>
                  <a:cubicBezTo>
                    <a:pt x="301" y="1"/>
                    <a:pt x="0" y="268"/>
                    <a:pt x="0" y="634"/>
                  </a:cubicBezTo>
                  <a:lnTo>
                    <a:pt x="0" y="66048"/>
                  </a:lnTo>
                  <a:cubicBezTo>
                    <a:pt x="0" y="66248"/>
                    <a:pt x="134" y="66448"/>
                    <a:pt x="301" y="66582"/>
                  </a:cubicBezTo>
                  <a:cubicBezTo>
                    <a:pt x="401" y="66648"/>
                    <a:pt x="501" y="66648"/>
                    <a:pt x="634" y="66648"/>
                  </a:cubicBezTo>
                  <a:cubicBezTo>
                    <a:pt x="734" y="66648"/>
                    <a:pt x="801" y="66648"/>
                    <a:pt x="901" y="66615"/>
                  </a:cubicBezTo>
                  <a:lnTo>
                    <a:pt x="30956" y="53105"/>
                  </a:lnTo>
                  <a:lnTo>
                    <a:pt x="61044" y="66615"/>
                  </a:lnTo>
                  <a:cubicBezTo>
                    <a:pt x="61144" y="66648"/>
                    <a:pt x="61211" y="66648"/>
                    <a:pt x="61311" y="66648"/>
                  </a:cubicBezTo>
                  <a:cubicBezTo>
                    <a:pt x="61411" y="66648"/>
                    <a:pt x="61544" y="66648"/>
                    <a:pt x="61644" y="66582"/>
                  </a:cubicBezTo>
                  <a:cubicBezTo>
                    <a:pt x="61811" y="66448"/>
                    <a:pt x="61945" y="66248"/>
                    <a:pt x="61945" y="66048"/>
                  </a:cubicBezTo>
                  <a:lnTo>
                    <a:pt x="61945" y="634"/>
                  </a:lnTo>
                  <a:cubicBezTo>
                    <a:pt x="61945" y="268"/>
                    <a:pt x="61644" y="1"/>
                    <a:pt x="6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1371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Professional</a:t>
              </a:r>
              <a:endParaRPr b="1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5882749" y="1924371"/>
              <a:ext cx="1238313" cy="934368"/>
            </a:xfrm>
            <a:custGeom>
              <a:avLst/>
              <a:gdLst/>
              <a:ahLst/>
              <a:cxnLst/>
              <a:rect l="l" t="t" r="r" b="b"/>
              <a:pathLst>
                <a:path w="63147" h="67917" extrusionOk="0">
                  <a:moveTo>
                    <a:pt x="61912" y="1268"/>
                  </a:moveTo>
                  <a:lnTo>
                    <a:pt x="61912" y="43065"/>
                  </a:lnTo>
                  <a:lnTo>
                    <a:pt x="61912" y="66682"/>
                  </a:lnTo>
                  <a:lnTo>
                    <a:pt x="31557" y="53039"/>
                  </a:lnTo>
                  <a:lnTo>
                    <a:pt x="1235" y="66682"/>
                  </a:lnTo>
                  <a:lnTo>
                    <a:pt x="1235" y="43065"/>
                  </a:lnTo>
                  <a:lnTo>
                    <a:pt x="1235" y="1268"/>
                  </a:lnTo>
                  <a:close/>
                  <a:moveTo>
                    <a:pt x="1235" y="1"/>
                  </a:moveTo>
                  <a:cubicBezTo>
                    <a:pt x="535" y="1"/>
                    <a:pt x="1" y="568"/>
                    <a:pt x="1" y="1268"/>
                  </a:cubicBezTo>
                  <a:lnTo>
                    <a:pt x="1" y="43065"/>
                  </a:lnTo>
                  <a:lnTo>
                    <a:pt x="1" y="66682"/>
                  </a:lnTo>
                  <a:cubicBezTo>
                    <a:pt x="1" y="67082"/>
                    <a:pt x="201" y="67483"/>
                    <a:pt x="568" y="67716"/>
                  </a:cubicBezTo>
                  <a:cubicBezTo>
                    <a:pt x="768" y="67849"/>
                    <a:pt x="1002" y="67916"/>
                    <a:pt x="1235" y="67916"/>
                  </a:cubicBezTo>
                  <a:cubicBezTo>
                    <a:pt x="1402" y="67916"/>
                    <a:pt x="1602" y="67883"/>
                    <a:pt x="1736" y="67816"/>
                  </a:cubicBezTo>
                  <a:lnTo>
                    <a:pt x="31557" y="54407"/>
                  </a:lnTo>
                  <a:lnTo>
                    <a:pt x="61378" y="67816"/>
                  </a:lnTo>
                  <a:cubicBezTo>
                    <a:pt x="61545" y="67883"/>
                    <a:pt x="61745" y="67916"/>
                    <a:pt x="61912" y="67916"/>
                  </a:cubicBezTo>
                  <a:cubicBezTo>
                    <a:pt x="62145" y="67916"/>
                    <a:pt x="62379" y="67849"/>
                    <a:pt x="62579" y="67716"/>
                  </a:cubicBezTo>
                  <a:cubicBezTo>
                    <a:pt x="62946" y="67483"/>
                    <a:pt x="63146" y="67082"/>
                    <a:pt x="63146" y="66682"/>
                  </a:cubicBezTo>
                  <a:lnTo>
                    <a:pt x="63146" y="43065"/>
                  </a:lnTo>
                  <a:lnTo>
                    <a:pt x="63146" y="1268"/>
                  </a:lnTo>
                  <a:cubicBezTo>
                    <a:pt x="63146" y="568"/>
                    <a:pt x="62579" y="1"/>
                    <a:pt x="6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5484401" y="1622895"/>
              <a:ext cx="2034381" cy="526376"/>
            </a:xfrm>
            <a:custGeom>
              <a:avLst/>
              <a:gdLst/>
              <a:ahLst/>
              <a:cxnLst/>
              <a:rect l="l" t="t" r="r" b="b"/>
              <a:pathLst>
                <a:path w="103742" h="38261" extrusionOk="0">
                  <a:moveTo>
                    <a:pt x="6572" y="0"/>
                  </a:moveTo>
                  <a:cubicBezTo>
                    <a:pt x="3636" y="0"/>
                    <a:pt x="1035" y="1968"/>
                    <a:pt x="267" y="4770"/>
                  </a:cubicBezTo>
                  <a:cubicBezTo>
                    <a:pt x="101" y="5337"/>
                    <a:pt x="0" y="5938"/>
                    <a:pt x="0" y="6538"/>
                  </a:cubicBezTo>
                  <a:lnTo>
                    <a:pt x="0" y="31723"/>
                  </a:lnTo>
                  <a:cubicBezTo>
                    <a:pt x="0" y="35326"/>
                    <a:pt x="2969" y="38261"/>
                    <a:pt x="6572" y="38261"/>
                  </a:cubicBezTo>
                  <a:lnTo>
                    <a:pt x="97203" y="38261"/>
                  </a:lnTo>
                  <a:cubicBezTo>
                    <a:pt x="100806" y="38261"/>
                    <a:pt x="103741" y="35326"/>
                    <a:pt x="103741" y="31723"/>
                  </a:cubicBezTo>
                  <a:lnTo>
                    <a:pt x="103741" y="6538"/>
                  </a:lnTo>
                  <a:cubicBezTo>
                    <a:pt x="103741" y="5938"/>
                    <a:pt x="103674" y="5337"/>
                    <a:pt x="103508" y="4770"/>
                  </a:cubicBezTo>
                  <a:cubicBezTo>
                    <a:pt x="102707" y="1968"/>
                    <a:pt x="100139" y="0"/>
                    <a:pt x="97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5468694" y="1611422"/>
              <a:ext cx="2066443" cy="549323"/>
            </a:xfrm>
            <a:custGeom>
              <a:avLst/>
              <a:gdLst/>
              <a:ahLst/>
              <a:cxnLst/>
              <a:rect l="l" t="t" r="r" b="b"/>
              <a:pathLst>
                <a:path w="105377" h="39929" extrusionOk="0">
                  <a:moveTo>
                    <a:pt x="98004" y="1668"/>
                  </a:moveTo>
                  <a:cubicBezTo>
                    <a:pt x="100639" y="1668"/>
                    <a:pt x="102841" y="3436"/>
                    <a:pt x="103508" y="5838"/>
                  </a:cubicBezTo>
                  <a:cubicBezTo>
                    <a:pt x="103642" y="6338"/>
                    <a:pt x="103708" y="6839"/>
                    <a:pt x="103708" y="7372"/>
                  </a:cubicBezTo>
                  <a:lnTo>
                    <a:pt x="103708" y="32557"/>
                  </a:lnTo>
                  <a:cubicBezTo>
                    <a:pt x="103708" y="35693"/>
                    <a:pt x="101140" y="38261"/>
                    <a:pt x="98004" y="38261"/>
                  </a:cubicBezTo>
                  <a:lnTo>
                    <a:pt x="7373" y="38261"/>
                  </a:lnTo>
                  <a:cubicBezTo>
                    <a:pt x="4204" y="38261"/>
                    <a:pt x="1635" y="35693"/>
                    <a:pt x="1635" y="32557"/>
                  </a:cubicBezTo>
                  <a:lnTo>
                    <a:pt x="1635" y="7372"/>
                  </a:lnTo>
                  <a:cubicBezTo>
                    <a:pt x="1635" y="6839"/>
                    <a:pt x="1735" y="6305"/>
                    <a:pt x="1869" y="5838"/>
                  </a:cubicBezTo>
                  <a:cubicBezTo>
                    <a:pt x="2536" y="3436"/>
                    <a:pt x="4738" y="1668"/>
                    <a:pt x="7373" y="1668"/>
                  </a:cubicBezTo>
                  <a:close/>
                  <a:moveTo>
                    <a:pt x="7373" y="0"/>
                  </a:moveTo>
                  <a:cubicBezTo>
                    <a:pt x="4070" y="0"/>
                    <a:pt x="1135" y="2202"/>
                    <a:pt x="268" y="5404"/>
                  </a:cubicBezTo>
                  <a:cubicBezTo>
                    <a:pt x="68" y="6038"/>
                    <a:pt x="1" y="6672"/>
                    <a:pt x="1" y="7372"/>
                  </a:cubicBezTo>
                  <a:lnTo>
                    <a:pt x="1" y="32557"/>
                  </a:lnTo>
                  <a:cubicBezTo>
                    <a:pt x="1" y="36627"/>
                    <a:pt x="3303" y="39929"/>
                    <a:pt x="7373" y="39929"/>
                  </a:cubicBezTo>
                  <a:lnTo>
                    <a:pt x="98004" y="39929"/>
                  </a:lnTo>
                  <a:cubicBezTo>
                    <a:pt x="102074" y="39929"/>
                    <a:pt x="105376" y="36627"/>
                    <a:pt x="105376" y="32557"/>
                  </a:cubicBezTo>
                  <a:lnTo>
                    <a:pt x="105376" y="7372"/>
                  </a:lnTo>
                  <a:cubicBezTo>
                    <a:pt x="105376" y="6672"/>
                    <a:pt x="105309" y="6038"/>
                    <a:pt x="105109" y="5371"/>
                  </a:cubicBezTo>
                  <a:cubicBezTo>
                    <a:pt x="104209" y="2202"/>
                    <a:pt x="101307" y="0"/>
                    <a:pt x="9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961" name="Google Shape;961;p34"/>
          <p:cNvGrpSpPr/>
          <p:nvPr/>
        </p:nvGrpSpPr>
        <p:grpSpPr>
          <a:xfrm>
            <a:off x="1608750" y="1611422"/>
            <a:ext cx="2067070" cy="2872303"/>
            <a:chOff x="1151550" y="1611422"/>
            <a:chExt cx="2067070" cy="2872303"/>
          </a:xfrm>
        </p:grpSpPr>
        <p:sp>
          <p:nvSpPr>
            <p:cNvPr id="962" name="Google Shape;962;p34"/>
            <p:cNvSpPr/>
            <p:nvPr/>
          </p:nvSpPr>
          <p:spPr>
            <a:xfrm>
              <a:off x="1275169" y="2077647"/>
              <a:ext cx="1819828" cy="2394617"/>
            </a:xfrm>
            <a:custGeom>
              <a:avLst/>
              <a:gdLst/>
              <a:ahLst/>
              <a:cxnLst/>
              <a:rect l="l" t="t" r="r" b="b"/>
              <a:pathLst>
                <a:path w="92801" h="174059" extrusionOk="0">
                  <a:moveTo>
                    <a:pt x="835" y="0"/>
                  </a:moveTo>
                  <a:cubicBezTo>
                    <a:pt x="368" y="0"/>
                    <a:pt x="1" y="367"/>
                    <a:pt x="1" y="834"/>
                  </a:cubicBezTo>
                  <a:lnTo>
                    <a:pt x="1" y="138333"/>
                  </a:lnTo>
                  <a:cubicBezTo>
                    <a:pt x="1" y="143470"/>
                    <a:pt x="1068" y="148406"/>
                    <a:pt x="3170" y="153043"/>
                  </a:cubicBezTo>
                  <a:cubicBezTo>
                    <a:pt x="4671" y="156379"/>
                    <a:pt x="6639" y="159414"/>
                    <a:pt x="9107" y="162150"/>
                  </a:cubicBezTo>
                  <a:cubicBezTo>
                    <a:pt x="15845" y="169722"/>
                    <a:pt x="25552" y="174058"/>
                    <a:pt x="35726" y="174058"/>
                  </a:cubicBezTo>
                  <a:lnTo>
                    <a:pt x="57075" y="174058"/>
                  </a:lnTo>
                  <a:cubicBezTo>
                    <a:pt x="67215" y="174058"/>
                    <a:pt x="76922" y="169722"/>
                    <a:pt x="83694" y="162150"/>
                  </a:cubicBezTo>
                  <a:cubicBezTo>
                    <a:pt x="86129" y="159448"/>
                    <a:pt x="88130" y="156379"/>
                    <a:pt x="89631" y="153043"/>
                  </a:cubicBezTo>
                  <a:cubicBezTo>
                    <a:pt x="91733" y="148406"/>
                    <a:pt x="92800" y="143470"/>
                    <a:pt x="92800" y="138333"/>
                  </a:cubicBezTo>
                  <a:lnTo>
                    <a:pt x="92800" y="834"/>
                  </a:lnTo>
                  <a:cubicBezTo>
                    <a:pt x="92800" y="367"/>
                    <a:pt x="92400" y="0"/>
                    <a:pt x="91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963" name="Google Shape;963;p34"/>
            <p:cNvGrpSpPr/>
            <p:nvPr/>
          </p:nvGrpSpPr>
          <p:grpSpPr>
            <a:xfrm>
              <a:off x="1565606" y="1924371"/>
              <a:ext cx="1238940" cy="934368"/>
              <a:chOff x="2022806" y="1924371"/>
              <a:chExt cx="1238940" cy="934368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2035238" y="1933092"/>
                <a:ext cx="1214094" cy="916924"/>
              </a:xfrm>
              <a:custGeom>
                <a:avLst/>
                <a:gdLst/>
                <a:ahLst/>
                <a:cxnLst/>
                <a:rect l="l" t="t" r="r" b="b"/>
                <a:pathLst>
                  <a:path w="61912" h="66649" extrusionOk="0">
                    <a:moveTo>
                      <a:pt x="601" y="1"/>
                    </a:moveTo>
                    <a:cubicBezTo>
                      <a:pt x="267" y="1"/>
                      <a:pt x="0" y="268"/>
                      <a:pt x="0" y="634"/>
                    </a:cubicBezTo>
                    <a:lnTo>
                      <a:pt x="0" y="66048"/>
                    </a:lnTo>
                    <a:cubicBezTo>
                      <a:pt x="0" y="66248"/>
                      <a:pt x="100" y="66448"/>
                      <a:pt x="267" y="66582"/>
                    </a:cubicBezTo>
                    <a:cubicBezTo>
                      <a:pt x="367" y="66648"/>
                      <a:pt x="501" y="66648"/>
                      <a:pt x="601" y="66648"/>
                    </a:cubicBezTo>
                    <a:cubicBezTo>
                      <a:pt x="701" y="66648"/>
                      <a:pt x="801" y="66648"/>
                      <a:pt x="867" y="66615"/>
                    </a:cubicBezTo>
                    <a:lnTo>
                      <a:pt x="30956" y="53105"/>
                    </a:lnTo>
                    <a:lnTo>
                      <a:pt x="61010" y="66615"/>
                    </a:lnTo>
                    <a:cubicBezTo>
                      <a:pt x="61110" y="66648"/>
                      <a:pt x="61177" y="66648"/>
                      <a:pt x="61277" y="66648"/>
                    </a:cubicBezTo>
                    <a:cubicBezTo>
                      <a:pt x="61411" y="66648"/>
                      <a:pt x="61511" y="66648"/>
                      <a:pt x="61611" y="66582"/>
                    </a:cubicBezTo>
                    <a:cubicBezTo>
                      <a:pt x="61778" y="66448"/>
                      <a:pt x="61911" y="66248"/>
                      <a:pt x="61911" y="66048"/>
                    </a:cubicBezTo>
                    <a:lnTo>
                      <a:pt x="61911" y="634"/>
                    </a:lnTo>
                    <a:cubicBezTo>
                      <a:pt x="61911" y="268"/>
                      <a:pt x="61611" y="1"/>
                      <a:pt x="61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13715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Economic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>
                <a:off x="2022806" y="1924371"/>
                <a:ext cx="1238940" cy="934368"/>
              </a:xfrm>
              <a:custGeom>
                <a:avLst/>
                <a:gdLst/>
                <a:ahLst/>
                <a:cxnLst/>
                <a:rect l="l" t="t" r="r" b="b"/>
                <a:pathLst>
                  <a:path w="63179" h="67917" extrusionOk="0">
                    <a:moveTo>
                      <a:pt x="61911" y="1268"/>
                    </a:moveTo>
                    <a:lnTo>
                      <a:pt x="61911" y="43065"/>
                    </a:lnTo>
                    <a:lnTo>
                      <a:pt x="61911" y="66682"/>
                    </a:lnTo>
                    <a:lnTo>
                      <a:pt x="31590" y="53039"/>
                    </a:lnTo>
                    <a:lnTo>
                      <a:pt x="1235" y="66682"/>
                    </a:lnTo>
                    <a:lnTo>
                      <a:pt x="1235" y="43065"/>
                    </a:lnTo>
                    <a:lnTo>
                      <a:pt x="1235" y="1268"/>
                    </a:lnTo>
                    <a:close/>
                    <a:moveTo>
                      <a:pt x="1235" y="1"/>
                    </a:moveTo>
                    <a:cubicBezTo>
                      <a:pt x="567" y="1"/>
                      <a:pt x="0" y="568"/>
                      <a:pt x="0" y="1268"/>
                    </a:cubicBezTo>
                    <a:lnTo>
                      <a:pt x="0" y="43065"/>
                    </a:lnTo>
                    <a:lnTo>
                      <a:pt x="0" y="66682"/>
                    </a:lnTo>
                    <a:cubicBezTo>
                      <a:pt x="0" y="67082"/>
                      <a:pt x="201" y="67483"/>
                      <a:pt x="567" y="67716"/>
                    </a:cubicBezTo>
                    <a:cubicBezTo>
                      <a:pt x="768" y="67849"/>
                      <a:pt x="1001" y="67916"/>
                      <a:pt x="1235" y="67916"/>
                    </a:cubicBezTo>
                    <a:cubicBezTo>
                      <a:pt x="1435" y="67916"/>
                      <a:pt x="1602" y="67883"/>
                      <a:pt x="1768" y="67816"/>
                    </a:cubicBezTo>
                    <a:lnTo>
                      <a:pt x="31590" y="54407"/>
                    </a:lnTo>
                    <a:lnTo>
                      <a:pt x="61411" y="67816"/>
                    </a:lnTo>
                    <a:cubicBezTo>
                      <a:pt x="61544" y="67883"/>
                      <a:pt x="61744" y="67916"/>
                      <a:pt x="61911" y="67916"/>
                    </a:cubicBezTo>
                    <a:cubicBezTo>
                      <a:pt x="62145" y="67916"/>
                      <a:pt x="62378" y="67849"/>
                      <a:pt x="62578" y="67716"/>
                    </a:cubicBezTo>
                    <a:cubicBezTo>
                      <a:pt x="62945" y="67483"/>
                      <a:pt x="63179" y="67082"/>
                      <a:pt x="63179" y="66682"/>
                    </a:cubicBezTo>
                    <a:lnTo>
                      <a:pt x="63179" y="43065"/>
                    </a:lnTo>
                    <a:lnTo>
                      <a:pt x="63179" y="1268"/>
                    </a:lnTo>
                    <a:cubicBezTo>
                      <a:pt x="63179" y="568"/>
                      <a:pt x="62612" y="1"/>
                      <a:pt x="619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1151550" y="1611422"/>
              <a:ext cx="2067070" cy="2872303"/>
              <a:chOff x="1608750" y="1611422"/>
              <a:chExt cx="2067070" cy="2872303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1716014" y="2066174"/>
                <a:ext cx="1852537" cy="2417550"/>
              </a:xfrm>
              <a:custGeom>
                <a:avLst/>
                <a:gdLst/>
                <a:ahLst/>
                <a:cxnLst/>
                <a:rect l="l" t="t" r="r" b="b"/>
                <a:pathLst>
                  <a:path w="94469" h="175726" extrusionOk="0">
                    <a:moveTo>
                      <a:pt x="92767" y="1668"/>
                    </a:moveTo>
                    <a:lnTo>
                      <a:pt x="92767" y="139167"/>
                    </a:lnTo>
                    <a:cubicBezTo>
                      <a:pt x="92767" y="144304"/>
                      <a:pt x="91700" y="149174"/>
                      <a:pt x="89698" y="153544"/>
                    </a:cubicBezTo>
                    <a:cubicBezTo>
                      <a:pt x="88231" y="156813"/>
                      <a:pt x="86262" y="159815"/>
                      <a:pt x="83894" y="162417"/>
                    </a:cubicBezTo>
                    <a:cubicBezTo>
                      <a:pt x="77523" y="169555"/>
                      <a:pt x="68250" y="174058"/>
                      <a:pt x="57909" y="174058"/>
                    </a:cubicBezTo>
                    <a:lnTo>
                      <a:pt x="36560" y="174058"/>
                    </a:lnTo>
                    <a:cubicBezTo>
                      <a:pt x="26220" y="174058"/>
                      <a:pt x="16946" y="169588"/>
                      <a:pt x="10542" y="162417"/>
                    </a:cubicBezTo>
                    <a:cubicBezTo>
                      <a:pt x="8173" y="159781"/>
                      <a:pt x="6239" y="156813"/>
                      <a:pt x="4738" y="153544"/>
                    </a:cubicBezTo>
                    <a:cubicBezTo>
                      <a:pt x="2770" y="149174"/>
                      <a:pt x="1669" y="144304"/>
                      <a:pt x="1669" y="139167"/>
                    </a:cubicBezTo>
                    <a:lnTo>
                      <a:pt x="1669" y="1668"/>
                    </a:lnTo>
                    <a:close/>
                    <a:moveTo>
                      <a:pt x="1669" y="0"/>
                    </a:moveTo>
                    <a:cubicBezTo>
                      <a:pt x="735" y="0"/>
                      <a:pt x="1" y="734"/>
                      <a:pt x="1" y="1668"/>
                    </a:cubicBezTo>
                    <a:lnTo>
                      <a:pt x="1" y="139167"/>
                    </a:lnTo>
                    <a:cubicBezTo>
                      <a:pt x="1" y="144437"/>
                      <a:pt x="1102" y="149507"/>
                      <a:pt x="3237" y="154211"/>
                    </a:cubicBezTo>
                    <a:cubicBezTo>
                      <a:pt x="4771" y="157613"/>
                      <a:pt x="6806" y="160749"/>
                      <a:pt x="9308" y="163551"/>
                    </a:cubicBezTo>
                    <a:cubicBezTo>
                      <a:pt x="16246" y="171290"/>
                      <a:pt x="26153" y="175726"/>
                      <a:pt x="36560" y="175726"/>
                    </a:cubicBezTo>
                    <a:lnTo>
                      <a:pt x="57909" y="175726"/>
                    </a:lnTo>
                    <a:cubicBezTo>
                      <a:pt x="68283" y="175726"/>
                      <a:pt x="78223" y="171290"/>
                      <a:pt x="85162" y="163551"/>
                    </a:cubicBezTo>
                    <a:cubicBezTo>
                      <a:pt x="87630" y="160749"/>
                      <a:pt x="89698" y="157613"/>
                      <a:pt x="91233" y="154211"/>
                    </a:cubicBezTo>
                    <a:cubicBezTo>
                      <a:pt x="93368" y="149474"/>
                      <a:pt x="94468" y="144437"/>
                      <a:pt x="94468" y="139167"/>
                    </a:cubicBezTo>
                    <a:lnTo>
                      <a:pt x="94468" y="1668"/>
                    </a:lnTo>
                    <a:cubicBezTo>
                      <a:pt x="94435" y="734"/>
                      <a:pt x="93701" y="0"/>
                      <a:pt x="92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968" name="Google Shape;968;p34"/>
              <p:cNvSpPr/>
              <p:nvPr/>
            </p:nvSpPr>
            <p:spPr>
              <a:xfrm>
                <a:off x="1625104" y="1622895"/>
                <a:ext cx="2033714" cy="526376"/>
              </a:xfrm>
              <a:custGeom>
                <a:avLst/>
                <a:gdLst/>
                <a:ahLst/>
                <a:cxnLst/>
                <a:rect l="l" t="t" r="r" b="b"/>
                <a:pathLst>
                  <a:path w="103708" h="38261" extrusionOk="0">
                    <a:moveTo>
                      <a:pt x="6538" y="0"/>
                    </a:moveTo>
                    <a:cubicBezTo>
                      <a:pt x="3603" y="0"/>
                      <a:pt x="1001" y="1968"/>
                      <a:pt x="234" y="4770"/>
                    </a:cubicBezTo>
                    <a:cubicBezTo>
                      <a:pt x="67" y="5337"/>
                      <a:pt x="0" y="5938"/>
                      <a:pt x="0" y="6538"/>
                    </a:cubicBezTo>
                    <a:lnTo>
                      <a:pt x="0" y="31723"/>
                    </a:lnTo>
                    <a:cubicBezTo>
                      <a:pt x="0" y="35326"/>
                      <a:pt x="2936" y="38261"/>
                      <a:pt x="6538" y="38261"/>
                    </a:cubicBezTo>
                    <a:lnTo>
                      <a:pt x="97170" y="38261"/>
                    </a:lnTo>
                    <a:cubicBezTo>
                      <a:pt x="100772" y="38261"/>
                      <a:pt x="103708" y="35326"/>
                      <a:pt x="103708" y="31723"/>
                    </a:cubicBezTo>
                    <a:lnTo>
                      <a:pt x="103708" y="6538"/>
                    </a:lnTo>
                    <a:cubicBezTo>
                      <a:pt x="103708" y="5938"/>
                      <a:pt x="103641" y="5337"/>
                      <a:pt x="103474" y="4770"/>
                    </a:cubicBezTo>
                    <a:cubicBezTo>
                      <a:pt x="102707" y="1968"/>
                      <a:pt x="100105" y="0"/>
                      <a:pt x="97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969" name="Google Shape;969;p34"/>
              <p:cNvSpPr/>
              <p:nvPr/>
            </p:nvSpPr>
            <p:spPr>
              <a:xfrm>
                <a:off x="1608750" y="1611422"/>
                <a:ext cx="2067070" cy="549323"/>
              </a:xfrm>
              <a:custGeom>
                <a:avLst/>
                <a:gdLst/>
                <a:ahLst/>
                <a:cxnLst/>
                <a:rect l="l" t="t" r="r" b="b"/>
                <a:pathLst>
                  <a:path w="105409" h="39929" extrusionOk="0">
                    <a:moveTo>
                      <a:pt x="98004" y="1668"/>
                    </a:moveTo>
                    <a:cubicBezTo>
                      <a:pt x="100639" y="1668"/>
                      <a:pt x="102840" y="3436"/>
                      <a:pt x="103508" y="5838"/>
                    </a:cubicBezTo>
                    <a:cubicBezTo>
                      <a:pt x="103641" y="6338"/>
                      <a:pt x="103741" y="6839"/>
                      <a:pt x="103741" y="7372"/>
                    </a:cubicBezTo>
                    <a:lnTo>
                      <a:pt x="103741" y="32557"/>
                    </a:lnTo>
                    <a:cubicBezTo>
                      <a:pt x="103741" y="35693"/>
                      <a:pt x="101173" y="38261"/>
                      <a:pt x="98004" y="38261"/>
                    </a:cubicBezTo>
                    <a:lnTo>
                      <a:pt x="7372" y="38261"/>
                    </a:lnTo>
                    <a:cubicBezTo>
                      <a:pt x="4203" y="38261"/>
                      <a:pt x="1668" y="35693"/>
                      <a:pt x="1668" y="32557"/>
                    </a:cubicBezTo>
                    <a:lnTo>
                      <a:pt x="1668" y="7372"/>
                    </a:lnTo>
                    <a:cubicBezTo>
                      <a:pt x="1668" y="6839"/>
                      <a:pt x="1735" y="6305"/>
                      <a:pt x="1868" y="5838"/>
                    </a:cubicBezTo>
                    <a:cubicBezTo>
                      <a:pt x="2535" y="3436"/>
                      <a:pt x="4770" y="1668"/>
                      <a:pt x="7372" y="1668"/>
                    </a:cubicBezTo>
                    <a:close/>
                    <a:moveTo>
                      <a:pt x="7372" y="0"/>
                    </a:moveTo>
                    <a:cubicBezTo>
                      <a:pt x="4070" y="0"/>
                      <a:pt x="1134" y="2202"/>
                      <a:pt x="267" y="5404"/>
                    </a:cubicBezTo>
                    <a:cubicBezTo>
                      <a:pt x="100" y="6038"/>
                      <a:pt x="0" y="6672"/>
                      <a:pt x="0" y="7372"/>
                    </a:cubicBezTo>
                    <a:lnTo>
                      <a:pt x="0" y="32557"/>
                    </a:lnTo>
                    <a:cubicBezTo>
                      <a:pt x="0" y="36627"/>
                      <a:pt x="3303" y="39929"/>
                      <a:pt x="7372" y="39929"/>
                    </a:cubicBezTo>
                    <a:lnTo>
                      <a:pt x="98004" y="39929"/>
                    </a:lnTo>
                    <a:cubicBezTo>
                      <a:pt x="102073" y="39929"/>
                      <a:pt x="105409" y="36627"/>
                      <a:pt x="105409" y="32557"/>
                    </a:cubicBezTo>
                    <a:lnTo>
                      <a:pt x="105409" y="7372"/>
                    </a:lnTo>
                    <a:cubicBezTo>
                      <a:pt x="105409" y="6672"/>
                      <a:pt x="105309" y="6038"/>
                      <a:pt x="105109" y="5371"/>
                    </a:cubicBezTo>
                    <a:cubicBezTo>
                      <a:pt x="104241" y="2202"/>
                      <a:pt x="101306" y="0"/>
                      <a:pt x="980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970" name="Google Shape;970;p34"/>
              <p:cNvSpPr/>
              <p:nvPr/>
            </p:nvSpPr>
            <p:spPr>
              <a:xfrm>
                <a:off x="1905717" y="3920056"/>
                <a:ext cx="1473123" cy="552088"/>
              </a:xfrm>
              <a:custGeom>
                <a:avLst/>
                <a:gdLst/>
                <a:ahLst/>
                <a:cxnLst/>
                <a:rect l="l" t="t" r="r" b="b"/>
                <a:pathLst>
                  <a:path w="75121" h="40130" extrusionOk="0">
                    <a:moveTo>
                      <a:pt x="37561" y="0"/>
                    </a:moveTo>
                    <a:cubicBezTo>
                      <a:pt x="20315" y="0"/>
                      <a:pt x="5271" y="11008"/>
                      <a:pt x="67" y="27420"/>
                    </a:cubicBezTo>
                    <a:cubicBezTo>
                      <a:pt x="0" y="27687"/>
                      <a:pt x="67" y="27987"/>
                      <a:pt x="234" y="28221"/>
                    </a:cubicBezTo>
                    <a:cubicBezTo>
                      <a:pt x="7005" y="35793"/>
                      <a:pt x="16712" y="40129"/>
                      <a:pt x="26886" y="40129"/>
                    </a:cubicBezTo>
                    <a:lnTo>
                      <a:pt x="48202" y="40129"/>
                    </a:lnTo>
                    <a:cubicBezTo>
                      <a:pt x="58375" y="40129"/>
                      <a:pt x="68082" y="35793"/>
                      <a:pt x="74854" y="28221"/>
                    </a:cubicBezTo>
                    <a:cubicBezTo>
                      <a:pt x="75054" y="27987"/>
                      <a:pt x="75121" y="27687"/>
                      <a:pt x="75021" y="27420"/>
                    </a:cubicBezTo>
                    <a:cubicBezTo>
                      <a:pt x="69817" y="11008"/>
                      <a:pt x="54773" y="0"/>
                      <a:pt x="37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971" name="Google Shape;971;p34"/>
              <p:cNvSpPr/>
              <p:nvPr/>
            </p:nvSpPr>
            <p:spPr>
              <a:xfrm>
                <a:off x="1888049" y="3908583"/>
                <a:ext cx="1507813" cy="575022"/>
              </a:xfrm>
              <a:custGeom>
                <a:avLst/>
                <a:gdLst/>
                <a:ahLst/>
                <a:cxnLst/>
                <a:rect l="l" t="t" r="r" b="b"/>
                <a:pathLst>
                  <a:path w="76890" h="41797" extrusionOk="0">
                    <a:moveTo>
                      <a:pt x="38462" y="1668"/>
                    </a:moveTo>
                    <a:cubicBezTo>
                      <a:pt x="55641" y="1668"/>
                      <a:pt x="70184" y="12943"/>
                      <a:pt x="75121" y="28488"/>
                    </a:cubicBezTo>
                    <a:cubicBezTo>
                      <a:pt x="68750" y="35659"/>
                      <a:pt x="59477" y="40129"/>
                      <a:pt x="49103" y="40129"/>
                    </a:cubicBezTo>
                    <a:lnTo>
                      <a:pt x="27754" y="40129"/>
                    </a:lnTo>
                    <a:cubicBezTo>
                      <a:pt x="17447" y="40129"/>
                      <a:pt x="8140" y="35659"/>
                      <a:pt x="1769" y="28521"/>
                    </a:cubicBezTo>
                    <a:cubicBezTo>
                      <a:pt x="6706" y="12943"/>
                      <a:pt x="21249" y="1668"/>
                      <a:pt x="38462" y="1668"/>
                    </a:cubicBezTo>
                    <a:close/>
                    <a:moveTo>
                      <a:pt x="38462" y="0"/>
                    </a:moveTo>
                    <a:cubicBezTo>
                      <a:pt x="29755" y="0"/>
                      <a:pt x="21483" y="2736"/>
                      <a:pt x="14511" y="7906"/>
                    </a:cubicBezTo>
                    <a:cubicBezTo>
                      <a:pt x="7673" y="12976"/>
                      <a:pt x="2736" y="19948"/>
                      <a:pt x="168" y="27987"/>
                    </a:cubicBezTo>
                    <a:cubicBezTo>
                      <a:pt x="1" y="28554"/>
                      <a:pt x="134" y="29188"/>
                      <a:pt x="535" y="29622"/>
                    </a:cubicBezTo>
                    <a:cubicBezTo>
                      <a:pt x="7439" y="37361"/>
                      <a:pt x="17380" y="41797"/>
                      <a:pt x="27787" y="41797"/>
                    </a:cubicBezTo>
                    <a:lnTo>
                      <a:pt x="49136" y="41797"/>
                    </a:lnTo>
                    <a:cubicBezTo>
                      <a:pt x="59510" y="41797"/>
                      <a:pt x="69450" y="37361"/>
                      <a:pt x="76389" y="29622"/>
                    </a:cubicBezTo>
                    <a:cubicBezTo>
                      <a:pt x="76756" y="29155"/>
                      <a:pt x="76889" y="28554"/>
                      <a:pt x="76722" y="27987"/>
                    </a:cubicBezTo>
                    <a:cubicBezTo>
                      <a:pt x="74154" y="19915"/>
                      <a:pt x="69217" y="12976"/>
                      <a:pt x="62379" y="7906"/>
                    </a:cubicBezTo>
                    <a:cubicBezTo>
                      <a:pt x="55440" y="2736"/>
                      <a:pt x="47134" y="0"/>
                      <a:pt x="38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972" name="Google Shape;972;p34"/>
          <p:cNvSpPr txBox="1">
            <a:spLocks noGrp="1"/>
          </p:cNvSpPr>
          <p:nvPr>
            <p:ph type="title"/>
          </p:nvPr>
        </p:nvSpPr>
        <p:spPr>
          <a:xfrm>
            <a:off x="1900538" y="1781378"/>
            <a:ext cx="14835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34"/>
          <p:cNvSpPr/>
          <p:nvPr/>
        </p:nvSpPr>
        <p:spPr>
          <a:xfrm>
            <a:off x="3522034" y="1942736"/>
            <a:ext cx="2099152" cy="2766331"/>
          </a:xfrm>
          <a:custGeom>
            <a:avLst/>
            <a:gdLst/>
            <a:ahLst/>
            <a:cxnLst/>
            <a:rect l="l" t="t" r="r" b="b"/>
            <a:pathLst>
              <a:path w="107045" h="201078" extrusionOk="0">
                <a:moveTo>
                  <a:pt x="835" y="0"/>
                </a:moveTo>
                <a:cubicBezTo>
                  <a:pt x="401" y="0"/>
                  <a:pt x="1" y="400"/>
                  <a:pt x="1" y="834"/>
                </a:cubicBezTo>
                <a:lnTo>
                  <a:pt x="1" y="159881"/>
                </a:lnTo>
                <a:cubicBezTo>
                  <a:pt x="1" y="165786"/>
                  <a:pt x="1235" y="171490"/>
                  <a:pt x="3670" y="176827"/>
                </a:cubicBezTo>
                <a:cubicBezTo>
                  <a:pt x="5405" y="180663"/>
                  <a:pt x="7706" y="184199"/>
                  <a:pt x="10508" y="187334"/>
                </a:cubicBezTo>
                <a:cubicBezTo>
                  <a:pt x="18314" y="196041"/>
                  <a:pt x="29489" y="201077"/>
                  <a:pt x="41197" y="201077"/>
                </a:cubicBezTo>
                <a:lnTo>
                  <a:pt x="65881" y="201077"/>
                </a:lnTo>
                <a:cubicBezTo>
                  <a:pt x="77590" y="201077"/>
                  <a:pt x="88764" y="196041"/>
                  <a:pt x="96570" y="187334"/>
                </a:cubicBezTo>
                <a:cubicBezTo>
                  <a:pt x="99372" y="184199"/>
                  <a:pt x="101674" y="180663"/>
                  <a:pt x="103408" y="176827"/>
                </a:cubicBezTo>
                <a:cubicBezTo>
                  <a:pt x="105843" y="171490"/>
                  <a:pt x="107044" y="165786"/>
                  <a:pt x="107044" y="159881"/>
                </a:cubicBezTo>
                <a:lnTo>
                  <a:pt x="107044" y="834"/>
                </a:lnTo>
                <a:cubicBezTo>
                  <a:pt x="107044" y="400"/>
                  <a:pt x="106677" y="0"/>
                  <a:pt x="106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4"/>
          <p:cNvSpPr/>
          <p:nvPr/>
        </p:nvSpPr>
        <p:spPr>
          <a:xfrm>
            <a:off x="3506346" y="1931263"/>
            <a:ext cx="2131842" cy="2788810"/>
          </a:xfrm>
          <a:custGeom>
            <a:avLst/>
            <a:gdLst/>
            <a:ahLst/>
            <a:cxnLst/>
            <a:rect l="l" t="t" r="r" b="b"/>
            <a:pathLst>
              <a:path w="108712" h="202712" extrusionOk="0">
                <a:moveTo>
                  <a:pt x="107044" y="1668"/>
                </a:moveTo>
                <a:lnTo>
                  <a:pt x="107044" y="160715"/>
                </a:lnTo>
                <a:cubicBezTo>
                  <a:pt x="107044" y="166653"/>
                  <a:pt x="105743" y="172257"/>
                  <a:pt x="103474" y="177327"/>
                </a:cubicBezTo>
                <a:cubicBezTo>
                  <a:pt x="101773" y="181097"/>
                  <a:pt x="99505" y="184566"/>
                  <a:pt x="96770" y="187601"/>
                </a:cubicBezTo>
                <a:cubicBezTo>
                  <a:pt x="89398" y="195874"/>
                  <a:pt x="78657" y="201078"/>
                  <a:pt x="66681" y="201078"/>
                </a:cubicBezTo>
                <a:lnTo>
                  <a:pt x="41997" y="201078"/>
                </a:lnTo>
                <a:cubicBezTo>
                  <a:pt x="30055" y="201078"/>
                  <a:pt x="19314" y="195874"/>
                  <a:pt x="11909" y="187601"/>
                </a:cubicBezTo>
                <a:cubicBezTo>
                  <a:pt x="9207" y="184566"/>
                  <a:pt x="6939" y="181097"/>
                  <a:pt x="5237" y="177327"/>
                </a:cubicBezTo>
                <a:cubicBezTo>
                  <a:pt x="2936" y="172257"/>
                  <a:pt x="1668" y="166653"/>
                  <a:pt x="1668" y="160715"/>
                </a:cubicBezTo>
                <a:lnTo>
                  <a:pt x="1668" y="1668"/>
                </a:lnTo>
                <a:close/>
                <a:moveTo>
                  <a:pt x="1668" y="0"/>
                </a:moveTo>
                <a:cubicBezTo>
                  <a:pt x="734" y="0"/>
                  <a:pt x="0" y="767"/>
                  <a:pt x="0" y="1668"/>
                </a:cubicBezTo>
                <a:lnTo>
                  <a:pt x="0" y="160715"/>
                </a:lnTo>
                <a:cubicBezTo>
                  <a:pt x="0" y="166753"/>
                  <a:pt x="1235" y="172557"/>
                  <a:pt x="3703" y="178028"/>
                </a:cubicBezTo>
                <a:cubicBezTo>
                  <a:pt x="5471" y="181931"/>
                  <a:pt x="7806" y="185533"/>
                  <a:pt x="10675" y="188735"/>
                </a:cubicBezTo>
                <a:cubicBezTo>
                  <a:pt x="18647" y="197608"/>
                  <a:pt x="30055" y="202712"/>
                  <a:pt x="41997" y="202712"/>
                </a:cubicBezTo>
                <a:lnTo>
                  <a:pt x="66681" y="202712"/>
                </a:lnTo>
                <a:cubicBezTo>
                  <a:pt x="78623" y="202712"/>
                  <a:pt x="90065" y="197608"/>
                  <a:pt x="98004" y="188702"/>
                </a:cubicBezTo>
                <a:cubicBezTo>
                  <a:pt x="100872" y="185533"/>
                  <a:pt x="103241" y="181931"/>
                  <a:pt x="105009" y="178028"/>
                </a:cubicBezTo>
                <a:cubicBezTo>
                  <a:pt x="107444" y="172557"/>
                  <a:pt x="108711" y="166753"/>
                  <a:pt x="108711" y="160715"/>
                </a:cubicBezTo>
                <a:lnTo>
                  <a:pt x="108711" y="1668"/>
                </a:lnTo>
                <a:cubicBezTo>
                  <a:pt x="108711" y="767"/>
                  <a:pt x="107944" y="0"/>
                  <a:pt x="1070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4"/>
          <p:cNvSpPr/>
          <p:nvPr/>
        </p:nvSpPr>
        <p:spPr>
          <a:xfrm>
            <a:off x="3872006" y="1775235"/>
            <a:ext cx="1399860" cy="1058268"/>
          </a:xfrm>
          <a:custGeom>
            <a:avLst/>
            <a:gdLst/>
            <a:ahLst/>
            <a:cxnLst/>
            <a:rect l="l" t="t" r="r" b="b"/>
            <a:pathLst>
              <a:path w="71385" h="76923" extrusionOk="0">
                <a:moveTo>
                  <a:pt x="600" y="1"/>
                </a:moveTo>
                <a:cubicBezTo>
                  <a:pt x="267" y="1"/>
                  <a:pt x="0" y="301"/>
                  <a:pt x="0" y="635"/>
                </a:cubicBezTo>
                <a:lnTo>
                  <a:pt x="0" y="76289"/>
                </a:lnTo>
                <a:cubicBezTo>
                  <a:pt x="0" y="76489"/>
                  <a:pt x="100" y="76689"/>
                  <a:pt x="267" y="76822"/>
                </a:cubicBezTo>
                <a:cubicBezTo>
                  <a:pt x="367" y="76889"/>
                  <a:pt x="500" y="76923"/>
                  <a:pt x="600" y="76923"/>
                </a:cubicBezTo>
                <a:cubicBezTo>
                  <a:pt x="701" y="76923"/>
                  <a:pt x="801" y="76889"/>
                  <a:pt x="867" y="76856"/>
                </a:cubicBezTo>
                <a:lnTo>
                  <a:pt x="35692" y="61211"/>
                </a:lnTo>
                <a:lnTo>
                  <a:pt x="70517" y="76856"/>
                </a:lnTo>
                <a:cubicBezTo>
                  <a:pt x="70584" y="76889"/>
                  <a:pt x="70684" y="76923"/>
                  <a:pt x="70784" y="76923"/>
                </a:cubicBezTo>
                <a:cubicBezTo>
                  <a:pt x="70884" y="76923"/>
                  <a:pt x="71017" y="76889"/>
                  <a:pt x="71118" y="76822"/>
                </a:cubicBezTo>
                <a:cubicBezTo>
                  <a:pt x="71284" y="76689"/>
                  <a:pt x="71384" y="76489"/>
                  <a:pt x="71384" y="76289"/>
                </a:cubicBezTo>
                <a:lnTo>
                  <a:pt x="71384" y="635"/>
                </a:lnTo>
                <a:cubicBezTo>
                  <a:pt x="71384" y="301"/>
                  <a:pt x="71118" y="1"/>
                  <a:pt x="707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Best Option</a:t>
            </a:r>
            <a:endParaRPr b="1"/>
          </a:p>
        </p:txBody>
      </p:sp>
      <p:sp>
        <p:nvSpPr>
          <p:cNvPr id="976" name="Google Shape;976;p34"/>
          <p:cNvSpPr/>
          <p:nvPr/>
        </p:nvSpPr>
        <p:spPr>
          <a:xfrm>
            <a:off x="3722856" y="4073787"/>
            <a:ext cx="1698148" cy="635143"/>
          </a:xfrm>
          <a:custGeom>
            <a:avLst/>
            <a:gdLst/>
            <a:ahLst/>
            <a:cxnLst/>
            <a:rect l="l" t="t" r="r" b="b"/>
            <a:pathLst>
              <a:path w="86596" h="46167" extrusionOk="0">
                <a:moveTo>
                  <a:pt x="43298" y="0"/>
                </a:moveTo>
                <a:cubicBezTo>
                  <a:pt x="33491" y="0"/>
                  <a:pt x="24118" y="3069"/>
                  <a:pt x="16279" y="8940"/>
                </a:cubicBezTo>
                <a:cubicBezTo>
                  <a:pt x="8573" y="14644"/>
                  <a:pt x="2969" y="22516"/>
                  <a:pt x="67" y="31623"/>
                </a:cubicBezTo>
                <a:cubicBezTo>
                  <a:pt x="1" y="31890"/>
                  <a:pt x="67" y="32190"/>
                  <a:pt x="267" y="32423"/>
                </a:cubicBezTo>
                <a:cubicBezTo>
                  <a:pt x="8073" y="41130"/>
                  <a:pt x="19248" y="46166"/>
                  <a:pt x="30956" y="46166"/>
                </a:cubicBezTo>
                <a:lnTo>
                  <a:pt x="55640" y="46166"/>
                </a:lnTo>
                <a:cubicBezTo>
                  <a:pt x="67349" y="46166"/>
                  <a:pt x="78523" y="41163"/>
                  <a:pt x="86329" y="32423"/>
                </a:cubicBezTo>
                <a:cubicBezTo>
                  <a:pt x="86529" y="32190"/>
                  <a:pt x="86596" y="31890"/>
                  <a:pt x="86529" y="31623"/>
                </a:cubicBezTo>
                <a:cubicBezTo>
                  <a:pt x="83627" y="22516"/>
                  <a:pt x="78023" y="14644"/>
                  <a:pt x="70318" y="8940"/>
                </a:cubicBezTo>
                <a:cubicBezTo>
                  <a:pt x="62445" y="3069"/>
                  <a:pt x="53105" y="0"/>
                  <a:pt x="432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4"/>
          <p:cNvSpPr/>
          <p:nvPr/>
        </p:nvSpPr>
        <p:spPr>
          <a:xfrm>
            <a:off x="3705187" y="4062313"/>
            <a:ext cx="1733485" cy="657622"/>
          </a:xfrm>
          <a:custGeom>
            <a:avLst/>
            <a:gdLst/>
            <a:ahLst/>
            <a:cxnLst/>
            <a:rect l="l" t="t" r="r" b="b"/>
            <a:pathLst>
              <a:path w="88398" h="47801" extrusionOk="0">
                <a:moveTo>
                  <a:pt x="44199" y="1668"/>
                </a:moveTo>
                <a:cubicBezTo>
                  <a:pt x="64080" y="1668"/>
                  <a:pt x="80925" y="14677"/>
                  <a:pt x="86630" y="32690"/>
                </a:cubicBezTo>
                <a:cubicBezTo>
                  <a:pt x="79258" y="40963"/>
                  <a:pt x="68517" y="46133"/>
                  <a:pt x="56541" y="46133"/>
                </a:cubicBezTo>
                <a:lnTo>
                  <a:pt x="31857" y="46133"/>
                </a:lnTo>
                <a:cubicBezTo>
                  <a:pt x="19915" y="46133"/>
                  <a:pt x="9174" y="40963"/>
                  <a:pt x="1769" y="32690"/>
                </a:cubicBezTo>
                <a:cubicBezTo>
                  <a:pt x="7473" y="14677"/>
                  <a:pt x="24318" y="1668"/>
                  <a:pt x="44199" y="1668"/>
                </a:cubicBezTo>
                <a:close/>
                <a:moveTo>
                  <a:pt x="44199" y="0"/>
                </a:moveTo>
                <a:cubicBezTo>
                  <a:pt x="34192" y="0"/>
                  <a:pt x="24685" y="3136"/>
                  <a:pt x="16680" y="9073"/>
                </a:cubicBezTo>
                <a:cubicBezTo>
                  <a:pt x="8841" y="14911"/>
                  <a:pt x="3137" y="22917"/>
                  <a:pt x="201" y="32190"/>
                </a:cubicBezTo>
                <a:cubicBezTo>
                  <a:pt x="1" y="32757"/>
                  <a:pt x="134" y="33357"/>
                  <a:pt x="535" y="33791"/>
                </a:cubicBezTo>
                <a:cubicBezTo>
                  <a:pt x="8507" y="42697"/>
                  <a:pt x="19915" y="47801"/>
                  <a:pt x="31857" y="47801"/>
                </a:cubicBezTo>
                <a:lnTo>
                  <a:pt x="56541" y="47801"/>
                </a:lnTo>
                <a:cubicBezTo>
                  <a:pt x="68483" y="47801"/>
                  <a:pt x="79891" y="42697"/>
                  <a:pt x="87864" y="33791"/>
                </a:cubicBezTo>
                <a:cubicBezTo>
                  <a:pt x="88264" y="33357"/>
                  <a:pt x="88397" y="32757"/>
                  <a:pt x="88197" y="32190"/>
                </a:cubicBezTo>
                <a:cubicBezTo>
                  <a:pt x="85262" y="22917"/>
                  <a:pt x="79558" y="14911"/>
                  <a:pt x="71719" y="9073"/>
                </a:cubicBezTo>
                <a:cubicBezTo>
                  <a:pt x="63713" y="3136"/>
                  <a:pt x="54206" y="0"/>
                  <a:pt x="44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4"/>
          <p:cNvSpPr/>
          <p:nvPr/>
        </p:nvSpPr>
        <p:spPr>
          <a:xfrm>
            <a:off x="3859573" y="1766981"/>
            <a:ext cx="1424725" cy="1074777"/>
          </a:xfrm>
          <a:custGeom>
            <a:avLst/>
            <a:gdLst/>
            <a:ahLst/>
            <a:cxnLst/>
            <a:rect l="l" t="t" r="r" b="b"/>
            <a:pathLst>
              <a:path w="72653" h="78123" extrusionOk="0">
                <a:moveTo>
                  <a:pt x="71418" y="1235"/>
                </a:moveTo>
                <a:lnTo>
                  <a:pt x="71418" y="49569"/>
                </a:lnTo>
                <a:lnTo>
                  <a:pt x="71418" y="76889"/>
                </a:lnTo>
                <a:lnTo>
                  <a:pt x="36326" y="61111"/>
                </a:lnTo>
                <a:lnTo>
                  <a:pt x="1234" y="76889"/>
                </a:lnTo>
                <a:lnTo>
                  <a:pt x="1234" y="49569"/>
                </a:lnTo>
                <a:lnTo>
                  <a:pt x="1234" y="1235"/>
                </a:lnTo>
                <a:close/>
                <a:moveTo>
                  <a:pt x="1234" y="0"/>
                </a:moveTo>
                <a:cubicBezTo>
                  <a:pt x="567" y="0"/>
                  <a:pt x="0" y="534"/>
                  <a:pt x="0" y="1235"/>
                </a:cubicBezTo>
                <a:lnTo>
                  <a:pt x="0" y="49569"/>
                </a:lnTo>
                <a:lnTo>
                  <a:pt x="0" y="76889"/>
                </a:lnTo>
                <a:cubicBezTo>
                  <a:pt x="0" y="77322"/>
                  <a:pt x="200" y="77723"/>
                  <a:pt x="567" y="77923"/>
                </a:cubicBezTo>
                <a:cubicBezTo>
                  <a:pt x="767" y="78090"/>
                  <a:pt x="1001" y="78123"/>
                  <a:pt x="1234" y="78123"/>
                </a:cubicBezTo>
                <a:cubicBezTo>
                  <a:pt x="1435" y="78123"/>
                  <a:pt x="1601" y="78090"/>
                  <a:pt x="1768" y="78023"/>
                </a:cubicBezTo>
                <a:lnTo>
                  <a:pt x="36326" y="62478"/>
                </a:lnTo>
                <a:lnTo>
                  <a:pt x="70884" y="78023"/>
                </a:lnTo>
                <a:cubicBezTo>
                  <a:pt x="71051" y="78090"/>
                  <a:pt x="71218" y="78123"/>
                  <a:pt x="71418" y="78123"/>
                </a:cubicBezTo>
                <a:cubicBezTo>
                  <a:pt x="71651" y="78123"/>
                  <a:pt x="71885" y="78090"/>
                  <a:pt x="72085" y="77923"/>
                </a:cubicBezTo>
                <a:cubicBezTo>
                  <a:pt x="72452" y="77723"/>
                  <a:pt x="72652" y="77322"/>
                  <a:pt x="72652" y="76889"/>
                </a:cubicBezTo>
                <a:lnTo>
                  <a:pt x="72652" y="49569"/>
                </a:lnTo>
                <a:lnTo>
                  <a:pt x="72652" y="1235"/>
                </a:lnTo>
                <a:cubicBezTo>
                  <a:pt x="72652" y="534"/>
                  <a:pt x="72085" y="0"/>
                  <a:pt x="714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4"/>
          <p:cNvSpPr/>
          <p:nvPr/>
        </p:nvSpPr>
        <p:spPr>
          <a:xfrm>
            <a:off x="3398416" y="1416848"/>
            <a:ext cx="2347042" cy="605316"/>
          </a:xfrm>
          <a:custGeom>
            <a:avLst/>
            <a:gdLst/>
            <a:ahLst/>
            <a:cxnLst/>
            <a:rect l="l" t="t" r="r" b="b"/>
            <a:pathLst>
              <a:path w="119686" h="43999" extrusionOk="0">
                <a:moveTo>
                  <a:pt x="7439" y="1"/>
                </a:moveTo>
                <a:cubicBezTo>
                  <a:pt x="4103" y="1"/>
                  <a:pt x="1168" y="2236"/>
                  <a:pt x="267" y="5438"/>
                </a:cubicBezTo>
                <a:cubicBezTo>
                  <a:pt x="101" y="6072"/>
                  <a:pt x="0" y="6772"/>
                  <a:pt x="0" y="7439"/>
                </a:cubicBezTo>
                <a:lnTo>
                  <a:pt x="0" y="36560"/>
                </a:lnTo>
                <a:cubicBezTo>
                  <a:pt x="0" y="40663"/>
                  <a:pt x="3336" y="43999"/>
                  <a:pt x="7439" y="43999"/>
                </a:cubicBezTo>
                <a:lnTo>
                  <a:pt x="112247" y="43999"/>
                </a:lnTo>
                <a:cubicBezTo>
                  <a:pt x="116350" y="43999"/>
                  <a:pt x="119686" y="40663"/>
                  <a:pt x="119686" y="36560"/>
                </a:cubicBezTo>
                <a:lnTo>
                  <a:pt x="119686" y="7439"/>
                </a:lnTo>
                <a:cubicBezTo>
                  <a:pt x="119686" y="6772"/>
                  <a:pt x="119619" y="6072"/>
                  <a:pt x="119419" y="5438"/>
                </a:cubicBezTo>
                <a:cubicBezTo>
                  <a:pt x="118518" y="2236"/>
                  <a:pt x="115583" y="1"/>
                  <a:pt x="112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4"/>
          <p:cNvSpPr/>
          <p:nvPr/>
        </p:nvSpPr>
        <p:spPr>
          <a:xfrm>
            <a:off x="3382061" y="1405375"/>
            <a:ext cx="2379752" cy="628264"/>
          </a:xfrm>
          <a:custGeom>
            <a:avLst/>
            <a:gdLst/>
            <a:ahLst/>
            <a:cxnLst/>
            <a:rect l="l" t="t" r="r" b="b"/>
            <a:pathLst>
              <a:path w="121354" h="45667" extrusionOk="0">
                <a:moveTo>
                  <a:pt x="113081" y="1669"/>
                </a:moveTo>
                <a:cubicBezTo>
                  <a:pt x="116117" y="1669"/>
                  <a:pt x="118685" y="3737"/>
                  <a:pt x="119453" y="6506"/>
                </a:cubicBezTo>
                <a:cubicBezTo>
                  <a:pt x="119619" y="7073"/>
                  <a:pt x="119686" y="7673"/>
                  <a:pt x="119686" y="8273"/>
                </a:cubicBezTo>
                <a:lnTo>
                  <a:pt x="119686" y="37394"/>
                </a:lnTo>
                <a:cubicBezTo>
                  <a:pt x="119686" y="41030"/>
                  <a:pt x="116717" y="43999"/>
                  <a:pt x="113081" y="43999"/>
                </a:cubicBezTo>
                <a:lnTo>
                  <a:pt x="8273" y="43999"/>
                </a:lnTo>
                <a:cubicBezTo>
                  <a:pt x="4604" y="43999"/>
                  <a:pt x="1668" y="41030"/>
                  <a:pt x="1668" y="37394"/>
                </a:cubicBezTo>
                <a:lnTo>
                  <a:pt x="1668" y="8273"/>
                </a:lnTo>
                <a:cubicBezTo>
                  <a:pt x="1668" y="7673"/>
                  <a:pt x="1735" y="7073"/>
                  <a:pt x="1902" y="6506"/>
                </a:cubicBezTo>
                <a:cubicBezTo>
                  <a:pt x="2669" y="3737"/>
                  <a:pt x="5238" y="1669"/>
                  <a:pt x="8273" y="1669"/>
                </a:cubicBezTo>
                <a:close/>
                <a:moveTo>
                  <a:pt x="8273" y="1"/>
                </a:moveTo>
                <a:cubicBezTo>
                  <a:pt x="4570" y="1"/>
                  <a:pt x="1268" y="2503"/>
                  <a:pt x="301" y="6072"/>
                </a:cubicBezTo>
                <a:cubicBezTo>
                  <a:pt x="101" y="6772"/>
                  <a:pt x="1" y="7506"/>
                  <a:pt x="1" y="8273"/>
                </a:cubicBezTo>
                <a:lnTo>
                  <a:pt x="1" y="37394"/>
                </a:lnTo>
                <a:cubicBezTo>
                  <a:pt x="1" y="41964"/>
                  <a:pt x="3703" y="45667"/>
                  <a:pt x="8273" y="45667"/>
                </a:cubicBezTo>
                <a:lnTo>
                  <a:pt x="113081" y="45667"/>
                </a:lnTo>
                <a:cubicBezTo>
                  <a:pt x="117651" y="45667"/>
                  <a:pt x="121354" y="41964"/>
                  <a:pt x="121354" y="37394"/>
                </a:cubicBezTo>
                <a:lnTo>
                  <a:pt x="121354" y="8273"/>
                </a:lnTo>
                <a:cubicBezTo>
                  <a:pt x="121354" y="7506"/>
                  <a:pt x="121254" y="6772"/>
                  <a:pt x="121054" y="6039"/>
                </a:cubicBezTo>
                <a:cubicBezTo>
                  <a:pt x="120053" y="2503"/>
                  <a:pt x="116784" y="1"/>
                  <a:pt x="1130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34"/>
          <p:cNvGrpSpPr/>
          <p:nvPr/>
        </p:nvGrpSpPr>
        <p:grpSpPr>
          <a:xfrm>
            <a:off x="4300022" y="1143077"/>
            <a:ext cx="543422" cy="426147"/>
            <a:chOff x="4333782" y="970575"/>
            <a:chExt cx="476351" cy="373551"/>
          </a:xfrm>
        </p:grpSpPr>
        <p:sp>
          <p:nvSpPr>
            <p:cNvPr id="982" name="Google Shape;982;p34"/>
            <p:cNvSpPr/>
            <p:nvPr/>
          </p:nvSpPr>
          <p:spPr>
            <a:xfrm>
              <a:off x="4363375" y="1098608"/>
              <a:ext cx="417665" cy="225802"/>
            </a:xfrm>
            <a:custGeom>
              <a:avLst/>
              <a:gdLst/>
              <a:ahLst/>
              <a:cxnLst/>
              <a:rect l="l" t="t" r="r" b="b"/>
              <a:pathLst>
                <a:path w="28254" h="16413" extrusionOk="0">
                  <a:moveTo>
                    <a:pt x="3269" y="0"/>
                  </a:moveTo>
                  <a:cubicBezTo>
                    <a:pt x="1468" y="0"/>
                    <a:pt x="0" y="1468"/>
                    <a:pt x="0" y="3269"/>
                  </a:cubicBezTo>
                  <a:lnTo>
                    <a:pt x="0" y="16012"/>
                  </a:lnTo>
                  <a:cubicBezTo>
                    <a:pt x="0" y="16212"/>
                    <a:pt x="167" y="16412"/>
                    <a:pt x="400" y="16412"/>
                  </a:cubicBezTo>
                  <a:lnTo>
                    <a:pt x="27820" y="16412"/>
                  </a:lnTo>
                  <a:cubicBezTo>
                    <a:pt x="28054" y="16412"/>
                    <a:pt x="28254" y="16212"/>
                    <a:pt x="28254" y="16012"/>
                  </a:cubicBezTo>
                  <a:lnTo>
                    <a:pt x="28254" y="3269"/>
                  </a:lnTo>
                  <a:cubicBezTo>
                    <a:pt x="28254" y="1468"/>
                    <a:pt x="26786" y="0"/>
                    <a:pt x="24985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356959" y="1093105"/>
              <a:ext cx="429993" cy="237262"/>
            </a:xfrm>
            <a:custGeom>
              <a:avLst/>
              <a:gdLst/>
              <a:ahLst/>
              <a:cxnLst/>
              <a:rect l="l" t="t" r="r" b="b"/>
              <a:pathLst>
                <a:path w="29088" h="17246" extrusionOk="0">
                  <a:moveTo>
                    <a:pt x="25419" y="834"/>
                  </a:moveTo>
                  <a:cubicBezTo>
                    <a:pt x="26986" y="834"/>
                    <a:pt x="28254" y="2102"/>
                    <a:pt x="28254" y="3669"/>
                  </a:cubicBezTo>
                  <a:lnTo>
                    <a:pt x="28254" y="16412"/>
                  </a:lnTo>
                  <a:lnTo>
                    <a:pt x="834" y="16412"/>
                  </a:lnTo>
                  <a:lnTo>
                    <a:pt x="834" y="3669"/>
                  </a:lnTo>
                  <a:cubicBezTo>
                    <a:pt x="834" y="2102"/>
                    <a:pt x="2102" y="834"/>
                    <a:pt x="3703" y="834"/>
                  </a:cubicBezTo>
                  <a:close/>
                  <a:moveTo>
                    <a:pt x="3703" y="0"/>
                  </a:moveTo>
                  <a:cubicBezTo>
                    <a:pt x="1668" y="0"/>
                    <a:pt x="0" y="1635"/>
                    <a:pt x="0" y="3669"/>
                  </a:cubicBezTo>
                  <a:lnTo>
                    <a:pt x="0" y="16412"/>
                  </a:lnTo>
                  <a:cubicBezTo>
                    <a:pt x="0" y="16845"/>
                    <a:pt x="367" y="17246"/>
                    <a:pt x="834" y="17246"/>
                  </a:cubicBezTo>
                  <a:lnTo>
                    <a:pt x="28254" y="17246"/>
                  </a:lnTo>
                  <a:cubicBezTo>
                    <a:pt x="28721" y="17246"/>
                    <a:pt x="29088" y="16845"/>
                    <a:pt x="29088" y="16412"/>
                  </a:cubicBezTo>
                  <a:lnTo>
                    <a:pt x="29088" y="3669"/>
                  </a:lnTo>
                  <a:cubicBezTo>
                    <a:pt x="29088" y="1635"/>
                    <a:pt x="27420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399367" y="976091"/>
              <a:ext cx="345186" cy="300134"/>
            </a:xfrm>
            <a:custGeom>
              <a:avLst/>
              <a:gdLst/>
              <a:ahLst/>
              <a:cxnLst/>
              <a:rect l="l" t="t" r="r" b="b"/>
              <a:pathLst>
                <a:path w="23351" h="21816" extrusionOk="0">
                  <a:moveTo>
                    <a:pt x="9273" y="0"/>
                  </a:moveTo>
                  <a:cubicBezTo>
                    <a:pt x="7706" y="0"/>
                    <a:pt x="5704" y="667"/>
                    <a:pt x="4837" y="1868"/>
                  </a:cubicBezTo>
                  <a:cubicBezTo>
                    <a:pt x="4370" y="2502"/>
                    <a:pt x="4270" y="3202"/>
                    <a:pt x="4503" y="3903"/>
                  </a:cubicBezTo>
                  <a:cubicBezTo>
                    <a:pt x="4870" y="5070"/>
                    <a:pt x="5938" y="7138"/>
                    <a:pt x="6438" y="8072"/>
                  </a:cubicBezTo>
                  <a:lnTo>
                    <a:pt x="5204" y="19647"/>
                  </a:lnTo>
                  <a:lnTo>
                    <a:pt x="434" y="19647"/>
                  </a:lnTo>
                  <a:cubicBezTo>
                    <a:pt x="200" y="19647"/>
                    <a:pt x="0" y="19814"/>
                    <a:pt x="0" y="20048"/>
                  </a:cubicBezTo>
                  <a:lnTo>
                    <a:pt x="0" y="21415"/>
                  </a:lnTo>
                  <a:cubicBezTo>
                    <a:pt x="0" y="21649"/>
                    <a:pt x="200" y="21816"/>
                    <a:pt x="434" y="21816"/>
                  </a:cubicBezTo>
                  <a:lnTo>
                    <a:pt x="6171" y="21816"/>
                  </a:lnTo>
                  <a:cubicBezTo>
                    <a:pt x="6705" y="21816"/>
                    <a:pt x="7172" y="21415"/>
                    <a:pt x="7239" y="20848"/>
                  </a:cubicBezTo>
                  <a:lnTo>
                    <a:pt x="8573" y="7972"/>
                  </a:lnTo>
                  <a:cubicBezTo>
                    <a:pt x="8606" y="7739"/>
                    <a:pt x="8573" y="7505"/>
                    <a:pt x="8440" y="7305"/>
                  </a:cubicBezTo>
                  <a:cubicBezTo>
                    <a:pt x="8206" y="6838"/>
                    <a:pt x="6905" y="4403"/>
                    <a:pt x="6505" y="3236"/>
                  </a:cubicBezTo>
                  <a:cubicBezTo>
                    <a:pt x="6505" y="3202"/>
                    <a:pt x="6538" y="3202"/>
                    <a:pt x="6538" y="3169"/>
                  </a:cubicBezTo>
                  <a:cubicBezTo>
                    <a:pt x="6872" y="2702"/>
                    <a:pt x="8073" y="2202"/>
                    <a:pt x="9273" y="2202"/>
                  </a:cubicBezTo>
                  <a:lnTo>
                    <a:pt x="14110" y="2202"/>
                  </a:lnTo>
                  <a:cubicBezTo>
                    <a:pt x="15278" y="2202"/>
                    <a:pt x="16512" y="2735"/>
                    <a:pt x="16812" y="3169"/>
                  </a:cubicBezTo>
                  <a:cubicBezTo>
                    <a:pt x="16846" y="3202"/>
                    <a:pt x="16846" y="3202"/>
                    <a:pt x="16846" y="3236"/>
                  </a:cubicBezTo>
                  <a:cubicBezTo>
                    <a:pt x="16445" y="4403"/>
                    <a:pt x="15178" y="6838"/>
                    <a:pt x="14911" y="7305"/>
                  </a:cubicBezTo>
                  <a:cubicBezTo>
                    <a:pt x="14811" y="7505"/>
                    <a:pt x="14744" y="7739"/>
                    <a:pt x="14777" y="7972"/>
                  </a:cubicBezTo>
                  <a:lnTo>
                    <a:pt x="16145" y="20848"/>
                  </a:lnTo>
                  <a:cubicBezTo>
                    <a:pt x="16178" y="21415"/>
                    <a:pt x="16645" y="21816"/>
                    <a:pt x="17179" y="21816"/>
                  </a:cubicBezTo>
                  <a:lnTo>
                    <a:pt x="22950" y="21816"/>
                  </a:lnTo>
                  <a:cubicBezTo>
                    <a:pt x="23183" y="21816"/>
                    <a:pt x="23350" y="21649"/>
                    <a:pt x="23350" y="21415"/>
                  </a:cubicBezTo>
                  <a:lnTo>
                    <a:pt x="23350" y="20048"/>
                  </a:lnTo>
                  <a:cubicBezTo>
                    <a:pt x="23350" y="19814"/>
                    <a:pt x="23183" y="19647"/>
                    <a:pt x="22950" y="19647"/>
                  </a:cubicBezTo>
                  <a:lnTo>
                    <a:pt x="18146" y="19647"/>
                  </a:lnTo>
                  <a:lnTo>
                    <a:pt x="16946" y="8072"/>
                  </a:lnTo>
                  <a:cubicBezTo>
                    <a:pt x="17446" y="7138"/>
                    <a:pt x="18480" y="5070"/>
                    <a:pt x="18880" y="3903"/>
                  </a:cubicBezTo>
                  <a:cubicBezTo>
                    <a:pt x="19080" y="3202"/>
                    <a:pt x="18980" y="2502"/>
                    <a:pt x="18547" y="1868"/>
                  </a:cubicBezTo>
                  <a:cubicBezTo>
                    <a:pt x="17679" y="667"/>
                    <a:pt x="15645" y="0"/>
                    <a:pt x="14110" y="0"/>
                  </a:cubicBezTo>
                  <a:close/>
                </a:path>
              </a:pathLst>
            </a:custGeom>
            <a:solidFill>
              <a:srgbClr val="82828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92952" y="970575"/>
              <a:ext cx="358003" cy="311621"/>
            </a:xfrm>
            <a:custGeom>
              <a:avLst/>
              <a:gdLst/>
              <a:ahLst/>
              <a:cxnLst/>
              <a:rect l="l" t="t" r="r" b="b"/>
              <a:pathLst>
                <a:path w="24218" h="22651" extrusionOk="0">
                  <a:moveTo>
                    <a:pt x="14544" y="835"/>
                  </a:moveTo>
                  <a:cubicBezTo>
                    <a:pt x="15979" y="835"/>
                    <a:pt x="17847" y="1435"/>
                    <a:pt x="18614" y="2536"/>
                  </a:cubicBezTo>
                  <a:cubicBezTo>
                    <a:pt x="18981" y="3036"/>
                    <a:pt x="19081" y="3603"/>
                    <a:pt x="18914" y="4170"/>
                  </a:cubicBezTo>
                  <a:cubicBezTo>
                    <a:pt x="18514" y="5405"/>
                    <a:pt x="17280" y="7706"/>
                    <a:pt x="16946" y="8407"/>
                  </a:cubicBezTo>
                  <a:lnTo>
                    <a:pt x="18214" y="20449"/>
                  </a:lnTo>
                  <a:lnTo>
                    <a:pt x="23384" y="20449"/>
                  </a:lnTo>
                  <a:lnTo>
                    <a:pt x="23384" y="21816"/>
                  </a:lnTo>
                  <a:lnTo>
                    <a:pt x="17613" y="21816"/>
                  </a:lnTo>
                  <a:cubicBezTo>
                    <a:pt x="17280" y="21816"/>
                    <a:pt x="17013" y="21549"/>
                    <a:pt x="16979" y="21216"/>
                  </a:cubicBezTo>
                  <a:lnTo>
                    <a:pt x="15612" y="8340"/>
                  </a:lnTo>
                  <a:cubicBezTo>
                    <a:pt x="15612" y="8173"/>
                    <a:pt x="15645" y="8040"/>
                    <a:pt x="15712" y="7906"/>
                  </a:cubicBezTo>
                  <a:cubicBezTo>
                    <a:pt x="15712" y="7873"/>
                    <a:pt x="17246" y="5038"/>
                    <a:pt x="17680" y="3737"/>
                  </a:cubicBezTo>
                  <a:cubicBezTo>
                    <a:pt x="17713" y="3670"/>
                    <a:pt x="17747" y="3537"/>
                    <a:pt x="17580" y="3336"/>
                  </a:cubicBezTo>
                  <a:cubicBezTo>
                    <a:pt x="17146" y="2703"/>
                    <a:pt x="15745" y="2202"/>
                    <a:pt x="14544" y="2202"/>
                  </a:cubicBezTo>
                  <a:lnTo>
                    <a:pt x="9707" y="2202"/>
                  </a:lnTo>
                  <a:cubicBezTo>
                    <a:pt x="8473" y="2202"/>
                    <a:pt x="7072" y="2703"/>
                    <a:pt x="6639" y="3336"/>
                  </a:cubicBezTo>
                  <a:cubicBezTo>
                    <a:pt x="6472" y="3537"/>
                    <a:pt x="6539" y="3670"/>
                    <a:pt x="6539" y="3737"/>
                  </a:cubicBezTo>
                  <a:cubicBezTo>
                    <a:pt x="6972" y="5038"/>
                    <a:pt x="8507" y="7873"/>
                    <a:pt x="8507" y="7906"/>
                  </a:cubicBezTo>
                  <a:cubicBezTo>
                    <a:pt x="8573" y="8040"/>
                    <a:pt x="8607" y="8173"/>
                    <a:pt x="8607" y="8340"/>
                  </a:cubicBezTo>
                  <a:lnTo>
                    <a:pt x="7239" y="21216"/>
                  </a:lnTo>
                  <a:cubicBezTo>
                    <a:pt x="7206" y="21549"/>
                    <a:pt x="6939" y="21816"/>
                    <a:pt x="6605" y="21816"/>
                  </a:cubicBezTo>
                  <a:lnTo>
                    <a:pt x="834" y="21816"/>
                  </a:lnTo>
                  <a:lnTo>
                    <a:pt x="834" y="20449"/>
                  </a:lnTo>
                  <a:lnTo>
                    <a:pt x="6038" y="20449"/>
                  </a:lnTo>
                  <a:lnTo>
                    <a:pt x="7306" y="8407"/>
                  </a:lnTo>
                  <a:cubicBezTo>
                    <a:pt x="6939" y="7706"/>
                    <a:pt x="5705" y="5405"/>
                    <a:pt x="5304" y="4170"/>
                  </a:cubicBezTo>
                  <a:cubicBezTo>
                    <a:pt x="5138" y="3603"/>
                    <a:pt x="5238" y="3036"/>
                    <a:pt x="5605" y="2536"/>
                  </a:cubicBezTo>
                  <a:cubicBezTo>
                    <a:pt x="6372" y="1435"/>
                    <a:pt x="8240" y="835"/>
                    <a:pt x="9707" y="835"/>
                  </a:cubicBezTo>
                  <a:close/>
                  <a:moveTo>
                    <a:pt x="9674" y="1"/>
                  </a:moveTo>
                  <a:cubicBezTo>
                    <a:pt x="8073" y="1"/>
                    <a:pt x="5905" y="635"/>
                    <a:pt x="4904" y="2036"/>
                  </a:cubicBezTo>
                  <a:cubicBezTo>
                    <a:pt x="4404" y="2769"/>
                    <a:pt x="4270" y="3637"/>
                    <a:pt x="4504" y="4437"/>
                  </a:cubicBezTo>
                  <a:cubicBezTo>
                    <a:pt x="4904" y="5571"/>
                    <a:pt x="5905" y="7573"/>
                    <a:pt x="6438" y="8574"/>
                  </a:cubicBezTo>
                  <a:lnTo>
                    <a:pt x="5271" y="19615"/>
                  </a:lnTo>
                  <a:lnTo>
                    <a:pt x="834" y="19615"/>
                  </a:lnTo>
                  <a:cubicBezTo>
                    <a:pt x="401" y="19615"/>
                    <a:pt x="1" y="20015"/>
                    <a:pt x="1" y="20449"/>
                  </a:cubicBezTo>
                  <a:lnTo>
                    <a:pt x="1" y="21816"/>
                  </a:lnTo>
                  <a:cubicBezTo>
                    <a:pt x="1" y="22283"/>
                    <a:pt x="401" y="22650"/>
                    <a:pt x="834" y="22650"/>
                  </a:cubicBezTo>
                  <a:lnTo>
                    <a:pt x="6605" y="22650"/>
                  </a:lnTo>
                  <a:cubicBezTo>
                    <a:pt x="7372" y="22650"/>
                    <a:pt x="7973" y="22083"/>
                    <a:pt x="8073" y="21283"/>
                  </a:cubicBezTo>
                  <a:lnTo>
                    <a:pt x="9441" y="8407"/>
                  </a:lnTo>
                  <a:cubicBezTo>
                    <a:pt x="9441" y="8107"/>
                    <a:pt x="9407" y="7806"/>
                    <a:pt x="9240" y="7506"/>
                  </a:cubicBezTo>
                  <a:cubicBezTo>
                    <a:pt x="8740" y="6539"/>
                    <a:pt x="7806" y="4737"/>
                    <a:pt x="7406" y="3703"/>
                  </a:cubicBezTo>
                  <a:cubicBezTo>
                    <a:pt x="7773" y="3403"/>
                    <a:pt x="8740" y="3003"/>
                    <a:pt x="9707" y="3003"/>
                  </a:cubicBezTo>
                  <a:cubicBezTo>
                    <a:pt x="9741" y="3003"/>
                    <a:pt x="9808" y="3003"/>
                    <a:pt x="9841" y="3036"/>
                  </a:cubicBezTo>
                  <a:lnTo>
                    <a:pt x="14411" y="3036"/>
                  </a:lnTo>
                  <a:cubicBezTo>
                    <a:pt x="14444" y="3036"/>
                    <a:pt x="14478" y="3003"/>
                    <a:pt x="14544" y="3003"/>
                  </a:cubicBezTo>
                  <a:cubicBezTo>
                    <a:pt x="15512" y="3003"/>
                    <a:pt x="16446" y="3403"/>
                    <a:pt x="16813" y="3703"/>
                  </a:cubicBezTo>
                  <a:cubicBezTo>
                    <a:pt x="16412" y="4737"/>
                    <a:pt x="15478" y="6539"/>
                    <a:pt x="14978" y="7506"/>
                  </a:cubicBezTo>
                  <a:cubicBezTo>
                    <a:pt x="14811" y="7806"/>
                    <a:pt x="14744" y="8107"/>
                    <a:pt x="14778" y="8407"/>
                  </a:cubicBezTo>
                  <a:lnTo>
                    <a:pt x="16145" y="21283"/>
                  </a:lnTo>
                  <a:cubicBezTo>
                    <a:pt x="16212" y="22083"/>
                    <a:pt x="16846" y="22650"/>
                    <a:pt x="17613" y="22650"/>
                  </a:cubicBezTo>
                  <a:lnTo>
                    <a:pt x="23384" y="22650"/>
                  </a:lnTo>
                  <a:cubicBezTo>
                    <a:pt x="23818" y="22650"/>
                    <a:pt x="24218" y="22283"/>
                    <a:pt x="24218" y="21816"/>
                  </a:cubicBezTo>
                  <a:lnTo>
                    <a:pt x="24218" y="20449"/>
                  </a:lnTo>
                  <a:cubicBezTo>
                    <a:pt x="24218" y="20015"/>
                    <a:pt x="23818" y="19615"/>
                    <a:pt x="23384" y="19615"/>
                  </a:cubicBezTo>
                  <a:lnTo>
                    <a:pt x="18947" y="19615"/>
                  </a:lnTo>
                  <a:lnTo>
                    <a:pt x="17780" y="8574"/>
                  </a:lnTo>
                  <a:cubicBezTo>
                    <a:pt x="18314" y="7573"/>
                    <a:pt x="19314" y="5571"/>
                    <a:pt x="19681" y="4437"/>
                  </a:cubicBezTo>
                  <a:cubicBezTo>
                    <a:pt x="19948" y="3637"/>
                    <a:pt x="19815" y="2769"/>
                    <a:pt x="19314" y="2036"/>
                  </a:cubicBezTo>
                  <a:cubicBezTo>
                    <a:pt x="18347" y="701"/>
                    <a:pt x="16179" y="1"/>
                    <a:pt x="14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363375" y="1239943"/>
              <a:ext cx="84822" cy="69764"/>
            </a:xfrm>
            <a:custGeom>
              <a:avLst/>
              <a:gdLst/>
              <a:ahLst/>
              <a:cxnLst/>
              <a:rect l="l" t="t" r="r" b="b"/>
              <a:pathLst>
                <a:path w="5738" h="5071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4670"/>
                  </a:lnTo>
                  <a:cubicBezTo>
                    <a:pt x="0" y="4871"/>
                    <a:pt x="167" y="5071"/>
                    <a:pt x="400" y="5071"/>
                  </a:cubicBezTo>
                  <a:lnTo>
                    <a:pt x="5304" y="5071"/>
                  </a:lnTo>
                  <a:cubicBezTo>
                    <a:pt x="5537" y="5071"/>
                    <a:pt x="5738" y="4871"/>
                    <a:pt x="5738" y="4670"/>
                  </a:cubicBezTo>
                  <a:lnTo>
                    <a:pt x="5738" y="401"/>
                  </a:lnTo>
                  <a:cubicBezTo>
                    <a:pt x="5738" y="167"/>
                    <a:pt x="5537" y="0"/>
                    <a:pt x="530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959" y="1233972"/>
              <a:ext cx="97151" cy="81706"/>
            </a:xfrm>
            <a:custGeom>
              <a:avLst/>
              <a:gdLst/>
              <a:ahLst/>
              <a:cxnLst/>
              <a:rect l="l" t="t" r="r" b="b"/>
              <a:pathLst>
                <a:path w="6572" h="5939" extrusionOk="0">
                  <a:moveTo>
                    <a:pt x="5738" y="835"/>
                  </a:moveTo>
                  <a:lnTo>
                    <a:pt x="5738" y="5104"/>
                  </a:lnTo>
                  <a:lnTo>
                    <a:pt x="834" y="5104"/>
                  </a:lnTo>
                  <a:lnTo>
                    <a:pt x="834" y="835"/>
                  </a:lnTo>
                  <a:close/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lnTo>
                    <a:pt x="0" y="5104"/>
                  </a:lnTo>
                  <a:cubicBezTo>
                    <a:pt x="0" y="5538"/>
                    <a:pt x="367" y="5938"/>
                    <a:pt x="834" y="5938"/>
                  </a:cubicBezTo>
                  <a:lnTo>
                    <a:pt x="5738" y="5938"/>
                  </a:lnTo>
                  <a:cubicBezTo>
                    <a:pt x="6205" y="5938"/>
                    <a:pt x="6572" y="5538"/>
                    <a:pt x="6572" y="5104"/>
                  </a:cubicBezTo>
                  <a:lnTo>
                    <a:pt x="6572" y="835"/>
                  </a:lnTo>
                  <a:cubicBezTo>
                    <a:pt x="6572" y="368"/>
                    <a:pt x="6205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695686" y="1239943"/>
              <a:ext cx="85325" cy="69764"/>
            </a:xfrm>
            <a:custGeom>
              <a:avLst/>
              <a:gdLst/>
              <a:ahLst/>
              <a:cxnLst/>
              <a:rect l="l" t="t" r="r" b="b"/>
              <a:pathLst>
                <a:path w="5772" h="5071" extrusionOk="0">
                  <a:moveTo>
                    <a:pt x="434" y="0"/>
                  </a:moveTo>
                  <a:cubicBezTo>
                    <a:pt x="201" y="0"/>
                    <a:pt x="1" y="167"/>
                    <a:pt x="1" y="401"/>
                  </a:cubicBezTo>
                  <a:lnTo>
                    <a:pt x="1" y="4670"/>
                  </a:lnTo>
                  <a:cubicBezTo>
                    <a:pt x="1" y="4871"/>
                    <a:pt x="201" y="5071"/>
                    <a:pt x="434" y="5071"/>
                  </a:cubicBezTo>
                  <a:lnTo>
                    <a:pt x="5338" y="5071"/>
                  </a:lnTo>
                  <a:cubicBezTo>
                    <a:pt x="5572" y="5071"/>
                    <a:pt x="5772" y="4871"/>
                    <a:pt x="5772" y="4670"/>
                  </a:cubicBezTo>
                  <a:lnTo>
                    <a:pt x="5772" y="401"/>
                  </a:lnTo>
                  <a:cubicBezTo>
                    <a:pt x="5772" y="167"/>
                    <a:pt x="5572" y="0"/>
                    <a:pt x="5338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689774" y="1233972"/>
              <a:ext cx="97151" cy="81706"/>
            </a:xfrm>
            <a:custGeom>
              <a:avLst/>
              <a:gdLst/>
              <a:ahLst/>
              <a:cxnLst/>
              <a:rect l="l" t="t" r="r" b="b"/>
              <a:pathLst>
                <a:path w="6572" h="5939" extrusionOk="0">
                  <a:moveTo>
                    <a:pt x="5738" y="835"/>
                  </a:moveTo>
                  <a:lnTo>
                    <a:pt x="5738" y="5104"/>
                  </a:lnTo>
                  <a:lnTo>
                    <a:pt x="834" y="5104"/>
                  </a:lnTo>
                  <a:lnTo>
                    <a:pt x="834" y="835"/>
                  </a:lnTo>
                  <a:close/>
                  <a:moveTo>
                    <a:pt x="834" y="1"/>
                  </a:moveTo>
                  <a:cubicBezTo>
                    <a:pt x="367" y="1"/>
                    <a:pt x="1" y="368"/>
                    <a:pt x="1" y="835"/>
                  </a:cubicBezTo>
                  <a:lnTo>
                    <a:pt x="1" y="5104"/>
                  </a:lnTo>
                  <a:cubicBezTo>
                    <a:pt x="1" y="5538"/>
                    <a:pt x="367" y="5938"/>
                    <a:pt x="834" y="5938"/>
                  </a:cubicBezTo>
                  <a:lnTo>
                    <a:pt x="5738" y="5938"/>
                  </a:lnTo>
                  <a:cubicBezTo>
                    <a:pt x="6205" y="5938"/>
                    <a:pt x="6572" y="5538"/>
                    <a:pt x="6572" y="5104"/>
                  </a:cubicBezTo>
                  <a:lnTo>
                    <a:pt x="6572" y="835"/>
                  </a:lnTo>
                  <a:cubicBezTo>
                    <a:pt x="6572" y="368"/>
                    <a:pt x="6205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40198" y="1283070"/>
              <a:ext cx="463535" cy="55085"/>
            </a:xfrm>
            <a:custGeom>
              <a:avLst/>
              <a:gdLst/>
              <a:ahLst/>
              <a:cxnLst/>
              <a:rect l="l" t="t" r="r" b="b"/>
              <a:pathLst>
                <a:path w="31357" h="4004" extrusionOk="0">
                  <a:moveTo>
                    <a:pt x="401" y="1"/>
                  </a:moveTo>
                  <a:cubicBezTo>
                    <a:pt x="167" y="1"/>
                    <a:pt x="0" y="201"/>
                    <a:pt x="0" y="401"/>
                  </a:cubicBezTo>
                  <a:lnTo>
                    <a:pt x="0" y="3604"/>
                  </a:lnTo>
                  <a:cubicBezTo>
                    <a:pt x="0" y="3837"/>
                    <a:pt x="167" y="4004"/>
                    <a:pt x="401" y="4004"/>
                  </a:cubicBezTo>
                  <a:lnTo>
                    <a:pt x="30956" y="4004"/>
                  </a:lnTo>
                  <a:cubicBezTo>
                    <a:pt x="31189" y="4004"/>
                    <a:pt x="31356" y="3837"/>
                    <a:pt x="31356" y="3604"/>
                  </a:cubicBezTo>
                  <a:lnTo>
                    <a:pt x="31356" y="401"/>
                  </a:lnTo>
                  <a:cubicBezTo>
                    <a:pt x="31356" y="201"/>
                    <a:pt x="31189" y="1"/>
                    <a:pt x="30956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33782" y="1277113"/>
              <a:ext cx="476351" cy="67013"/>
            </a:xfrm>
            <a:custGeom>
              <a:avLst/>
              <a:gdLst/>
              <a:ahLst/>
              <a:cxnLst/>
              <a:rect l="l" t="t" r="r" b="b"/>
              <a:pathLst>
                <a:path w="32224" h="4871" extrusionOk="0">
                  <a:moveTo>
                    <a:pt x="31390" y="834"/>
                  </a:moveTo>
                  <a:lnTo>
                    <a:pt x="31390" y="4037"/>
                  </a:lnTo>
                  <a:lnTo>
                    <a:pt x="835" y="4037"/>
                  </a:lnTo>
                  <a:lnTo>
                    <a:pt x="835" y="834"/>
                  </a:lnTo>
                  <a:close/>
                  <a:moveTo>
                    <a:pt x="835" y="0"/>
                  </a:moveTo>
                  <a:cubicBezTo>
                    <a:pt x="368" y="0"/>
                    <a:pt x="1" y="401"/>
                    <a:pt x="1" y="834"/>
                  </a:cubicBezTo>
                  <a:lnTo>
                    <a:pt x="1" y="4037"/>
                  </a:lnTo>
                  <a:cubicBezTo>
                    <a:pt x="1" y="4504"/>
                    <a:pt x="368" y="4870"/>
                    <a:pt x="835" y="4870"/>
                  </a:cubicBezTo>
                  <a:lnTo>
                    <a:pt x="31390" y="4870"/>
                  </a:lnTo>
                  <a:cubicBezTo>
                    <a:pt x="31857" y="4870"/>
                    <a:pt x="32224" y="4504"/>
                    <a:pt x="32224" y="4037"/>
                  </a:cubicBezTo>
                  <a:lnTo>
                    <a:pt x="32224" y="834"/>
                  </a:lnTo>
                  <a:cubicBezTo>
                    <a:pt x="32224" y="401"/>
                    <a:pt x="31857" y="0"/>
                    <a:pt x="31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34"/>
          <p:cNvSpPr txBox="1"/>
          <p:nvPr/>
        </p:nvSpPr>
        <p:spPr>
          <a:xfrm>
            <a:off x="5877650" y="2916000"/>
            <a:ext cx="1296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34"/>
          <p:cNvSpPr txBox="1">
            <a:spLocks noGrp="1"/>
          </p:cNvSpPr>
          <p:nvPr>
            <p:ph type="title"/>
          </p:nvPr>
        </p:nvSpPr>
        <p:spPr>
          <a:xfrm>
            <a:off x="5936460" y="3982988"/>
            <a:ext cx="1179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34"/>
          <p:cNvSpPr txBox="1">
            <a:spLocks noGrp="1"/>
          </p:cNvSpPr>
          <p:nvPr>
            <p:ph type="title"/>
          </p:nvPr>
        </p:nvSpPr>
        <p:spPr>
          <a:xfrm>
            <a:off x="5759837" y="1781378"/>
            <a:ext cx="14835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34"/>
          <p:cNvSpPr txBox="1"/>
          <p:nvPr/>
        </p:nvSpPr>
        <p:spPr>
          <a:xfrm>
            <a:off x="1993950" y="2916000"/>
            <a:ext cx="1296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34"/>
          <p:cNvSpPr txBox="1">
            <a:spLocks noGrp="1"/>
          </p:cNvSpPr>
          <p:nvPr>
            <p:ph type="title"/>
          </p:nvPr>
        </p:nvSpPr>
        <p:spPr>
          <a:xfrm>
            <a:off x="2052762" y="3982988"/>
            <a:ext cx="1179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34"/>
          <p:cNvSpPr txBox="1"/>
          <p:nvPr/>
        </p:nvSpPr>
        <p:spPr>
          <a:xfrm>
            <a:off x="3947150" y="3019390"/>
            <a:ext cx="1296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34"/>
          <p:cNvSpPr txBox="1">
            <a:spLocks noGrp="1"/>
          </p:cNvSpPr>
          <p:nvPr>
            <p:ph type="title"/>
          </p:nvPr>
        </p:nvSpPr>
        <p:spPr>
          <a:xfrm>
            <a:off x="3983559" y="4180038"/>
            <a:ext cx="11793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$50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34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000" name="Google Shape;1000;p34"/>
          <p:cNvSpPr txBox="1">
            <a:spLocks noGrp="1"/>
          </p:cNvSpPr>
          <p:nvPr>
            <p:ph type="title"/>
          </p:nvPr>
        </p:nvSpPr>
        <p:spPr>
          <a:xfrm>
            <a:off x="3744225" y="1611425"/>
            <a:ext cx="16659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01" name="Google Shape;1001;p34"/>
          <p:cNvGrpSpPr/>
          <p:nvPr/>
        </p:nvGrpSpPr>
        <p:grpSpPr>
          <a:xfrm>
            <a:off x="6229860" y="1285064"/>
            <a:ext cx="543422" cy="426147"/>
            <a:chOff x="4333782" y="970575"/>
            <a:chExt cx="476351" cy="373551"/>
          </a:xfrm>
        </p:grpSpPr>
        <p:sp>
          <p:nvSpPr>
            <p:cNvPr id="1002" name="Google Shape;1002;p34"/>
            <p:cNvSpPr/>
            <p:nvPr/>
          </p:nvSpPr>
          <p:spPr>
            <a:xfrm>
              <a:off x="4363375" y="1098608"/>
              <a:ext cx="417665" cy="225802"/>
            </a:xfrm>
            <a:custGeom>
              <a:avLst/>
              <a:gdLst/>
              <a:ahLst/>
              <a:cxnLst/>
              <a:rect l="l" t="t" r="r" b="b"/>
              <a:pathLst>
                <a:path w="28254" h="16413" extrusionOk="0">
                  <a:moveTo>
                    <a:pt x="3269" y="0"/>
                  </a:moveTo>
                  <a:cubicBezTo>
                    <a:pt x="1468" y="0"/>
                    <a:pt x="0" y="1468"/>
                    <a:pt x="0" y="3269"/>
                  </a:cubicBezTo>
                  <a:lnTo>
                    <a:pt x="0" y="16012"/>
                  </a:lnTo>
                  <a:cubicBezTo>
                    <a:pt x="0" y="16212"/>
                    <a:pt x="167" y="16412"/>
                    <a:pt x="400" y="16412"/>
                  </a:cubicBezTo>
                  <a:lnTo>
                    <a:pt x="27820" y="16412"/>
                  </a:lnTo>
                  <a:cubicBezTo>
                    <a:pt x="28054" y="16412"/>
                    <a:pt x="28254" y="16212"/>
                    <a:pt x="28254" y="16012"/>
                  </a:cubicBezTo>
                  <a:lnTo>
                    <a:pt x="28254" y="3269"/>
                  </a:lnTo>
                  <a:cubicBezTo>
                    <a:pt x="28254" y="1468"/>
                    <a:pt x="26786" y="0"/>
                    <a:pt x="24985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56959" y="1093105"/>
              <a:ext cx="429993" cy="237262"/>
            </a:xfrm>
            <a:custGeom>
              <a:avLst/>
              <a:gdLst/>
              <a:ahLst/>
              <a:cxnLst/>
              <a:rect l="l" t="t" r="r" b="b"/>
              <a:pathLst>
                <a:path w="29088" h="17246" extrusionOk="0">
                  <a:moveTo>
                    <a:pt x="25419" y="834"/>
                  </a:moveTo>
                  <a:cubicBezTo>
                    <a:pt x="26986" y="834"/>
                    <a:pt x="28254" y="2102"/>
                    <a:pt x="28254" y="3669"/>
                  </a:cubicBezTo>
                  <a:lnTo>
                    <a:pt x="28254" y="16412"/>
                  </a:lnTo>
                  <a:lnTo>
                    <a:pt x="834" y="16412"/>
                  </a:lnTo>
                  <a:lnTo>
                    <a:pt x="834" y="3669"/>
                  </a:lnTo>
                  <a:cubicBezTo>
                    <a:pt x="834" y="2102"/>
                    <a:pt x="2102" y="834"/>
                    <a:pt x="3703" y="834"/>
                  </a:cubicBezTo>
                  <a:close/>
                  <a:moveTo>
                    <a:pt x="3703" y="0"/>
                  </a:moveTo>
                  <a:cubicBezTo>
                    <a:pt x="1668" y="0"/>
                    <a:pt x="0" y="1635"/>
                    <a:pt x="0" y="3669"/>
                  </a:cubicBezTo>
                  <a:lnTo>
                    <a:pt x="0" y="16412"/>
                  </a:lnTo>
                  <a:cubicBezTo>
                    <a:pt x="0" y="16845"/>
                    <a:pt x="367" y="17246"/>
                    <a:pt x="834" y="17246"/>
                  </a:cubicBezTo>
                  <a:lnTo>
                    <a:pt x="28254" y="17246"/>
                  </a:lnTo>
                  <a:cubicBezTo>
                    <a:pt x="28721" y="17246"/>
                    <a:pt x="29088" y="16845"/>
                    <a:pt x="29088" y="16412"/>
                  </a:cubicBezTo>
                  <a:lnTo>
                    <a:pt x="29088" y="3669"/>
                  </a:lnTo>
                  <a:cubicBezTo>
                    <a:pt x="29088" y="1635"/>
                    <a:pt x="27420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399367" y="976091"/>
              <a:ext cx="345186" cy="300134"/>
            </a:xfrm>
            <a:custGeom>
              <a:avLst/>
              <a:gdLst/>
              <a:ahLst/>
              <a:cxnLst/>
              <a:rect l="l" t="t" r="r" b="b"/>
              <a:pathLst>
                <a:path w="23351" h="21816" extrusionOk="0">
                  <a:moveTo>
                    <a:pt x="9273" y="0"/>
                  </a:moveTo>
                  <a:cubicBezTo>
                    <a:pt x="7706" y="0"/>
                    <a:pt x="5704" y="667"/>
                    <a:pt x="4837" y="1868"/>
                  </a:cubicBezTo>
                  <a:cubicBezTo>
                    <a:pt x="4370" y="2502"/>
                    <a:pt x="4270" y="3202"/>
                    <a:pt x="4503" y="3903"/>
                  </a:cubicBezTo>
                  <a:cubicBezTo>
                    <a:pt x="4870" y="5070"/>
                    <a:pt x="5938" y="7138"/>
                    <a:pt x="6438" y="8072"/>
                  </a:cubicBezTo>
                  <a:lnTo>
                    <a:pt x="5204" y="19647"/>
                  </a:lnTo>
                  <a:lnTo>
                    <a:pt x="434" y="19647"/>
                  </a:lnTo>
                  <a:cubicBezTo>
                    <a:pt x="200" y="19647"/>
                    <a:pt x="0" y="19814"/>
                    <a:pt x="0" y="20048"/>
                  </a:cubicBezTo>
                  <a:lnTo>
                    <a:pt x="0" y="21415"/>
                  </a:lnTo>
                  <a:cubicBezTo>
                    <a:pt x="0" y="21649"/>
                    <a:pt x="200" y="21816"/>
                    <a:pt x="434" y="21816"/>
                  </a:cubicBezTo>
                  <a:lnTo>
                    <a:pt x="6171" y="21816"/>
                  </a:lnTo>
                  <a:cubicBezTo>
                    <a:pt x="6705" y="21816"/>
                    <a:pt x="7172" y="21415"/>
                    <a:pt x="7239" y="20848"/>
                  </a:cubicBezTo>
                  <a:lnTo>
                    <a:pt x="8573" y="7972"/>
                  </a:lnTo>
                  <a:cubicBezTo>
                    <a:pt x="8606" y="7739"/>
                    <a:pt x="8573" y="7505"/>
                    <a:pt x="8440" y="7305"/>
                  </a:cubicBezTo>
                  <a:cubicBezTo>
                    <a:pt x="8206" y="6838"/>
                    <a:pt x="6905" y="4403"/>
                    <a:pt x="6505" y="3236"/>
                  </a:cubicBezTo>
                  <a:cubicBezTo>
                    <a:pt x="6505" y="3202"/>
                    <a:pt x="6538" y="3202"/>
                    <a:pt x="6538" y="3169"/>
                  </a:cubicBezTo>
                  <a:cubicBezTo>
                    <a:pt x="6872" y="2702"/>
                    <a:pt x="8073" y="2202"/>
                    <a:pt x="9273" y="2202"/>
                  </a:cubicBezTo>
                  <a:lnTo>
                    <a:pt x="14110" y="2202"/>
                  </a:lnTo>
                  <a:cubicBezTo>
                    <a:pt x="15278" y="2202"/>
                    <a:pt x="16512" y="2735"/>
                    <a:pt x="16812" y="3169"/>
                  </a:cubicBezTo>
                  <a:cubicBezTo>
                    <a:pt x="16846" y="3202"/>
                    <a:pt x="16846" y="3202"/>
                    <a:pt x="16846" y="3236"/>
                  </a:cubicBezTo>
                  <a:cubicBezTo>
                    <a:pt x="16445" y="4403"/>
                    <a:pt x="15178" y="6838"/>
                    <a:pt x="14911" y="7305"/>
                  </a:cubicBezTo>
                  <a:cubicBezTo>
                    <a:pt x="14811" y="7505"/>
                    <a:pt x="14744" y="7739"/>
                    <a:pt x="14777" y="7972"/>
                  </a:cubicBezTo>
                  <a:lnTo>
                    <a:pt x="16145" y="20848"/>
                  </a:lnTo>
                  <a:cubicBezTo>
                    <a:pt x="16178" y="21415"/>
                    <a:pt x="16645" y="21816"/>
                    <a:pt x="17179" y="21816"/>
                  </a:cubicBezTo>
                  <a:lnTo>
                    <a:pt x="22950" y="21816"/>
                  </a:lnTo>
                  <a:cubicBezTo>
                    <a:pt x="23183" y="21816"/>
                    <a:pt x="23350" y="21649"/>
                    <a:pt x="23350" y="21415"/>
                  </a:cubicBezTo>
                  <a:lnTo>
                    <a:pt x="23350" y="20048"/>
                  </a:lnTo>
                  <a:cubicBezTo>
                    <a:pt x="23350" y="19814"/>
                    <a:pt x="23183" y="19647"/>
                    <a:pt x="22950" y="19647"/>
                  </a:cubicBezTo>
                  <a:lnTo>
                    <a:pt x="18146" y="19647"/>
                  </a:lnTo>
                  <a:lnTo>
                    <a:pt x="16946" y="8072"/>
                  </a:lnTo>
                  <a:cubicBezTo>
                    <a:pt x="17446" y="7138"/>
                    <a:pt x="18480" y="5070"/>
                    <a:pt x="18880" y="3903"/>
                  </a:cubicBezTo>
                  <a:cubicBezTo>
                    <a:pt x="19080" y="3202"/>
                    <a:pt x="18980" y="2502"/>
                    <a:pt x="18547" y="1868"/>
                  </a:cubicBezTo>
                  <a:cubicBezTo>
                    <a:pt x="17679" y="667"/>
                    <a:pt x="15645" y="0"/>
                    <a:pt x="14110" y="0"/>
                  </a:cubicBezTo>
                  <a:close/>
                </a:path>
              </a:pathLst>
            </a:custGeom>
            <a:solidFill>
              <a:srgbClr val="82828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4392952" y="970575"/>
              <a:ext cx="358003" cy="311621"/>
            </a:xfrm>
            <a:custGeom>
              <a:avLst/>
              <a:gdLst/>
              <a:ahLst/>
              <a:cxnLst/>
              <a:rect l="l" t="t" r="r" b="b"/>
              <a:pathLst>
                <a:path w="24218" h="22651" extrusionOk="0">
                  <a:moveTo>
                    <a:pt x="14544" y="835"/>
                  </a:moveTo>
                  <a:cubicBezTo>
                    <a:pt x="15979" y="835"/>
                    <a:pt x="17847" y="1435"/>
                    <a:pt x="18614" y="2536"/>
                  </a:cubicBezTo>
                  <a:cubicBezTo>
                    <a:pt x="18981" y="3036"/>
                    <a:pt x="19081" y="3603"/>
                    <a:pt x="18914" y="4170"/>
                  </a:cubicBezTo>
                  <a:cubicBezTo>
                    <a:pt x="18514" y="5405"/>
                    <a:pt x="17280" y="7706"/>
                    <a:pt x="16946" y="8407"/>
                  </a:cubicBezTo>
                  <a:lnTo>
                    <a:pt x="18214" y="20449"/>
                  </a:lnTo>
                  <a:lnTo>
                    <a:pt x="23384" y="20449"/>
                  </a:lnTo>
                  <a:lnTo>
                    <a:pt x="23384" y="21816"/>
                  </a:lnTo>
                  <a:lnTo>
                    <a:pt x="17613" y="21816"/>
                  </a:lnTo>
                  <a:cubicBezTo>
                    <a:pt x="17280" y="21816"/>
                    <a:pt x="17013" y="21549"/>
                    <a:pt x="16979" y="21216"/>
                  </a:cubicBezTo>
                  <a:lnTo>
                    <a:pt x="15612" y="8340"/>
                  </a:lnTo>
                  <a:cubicBezTo>
                    <a:pt x="15612" y="8173"/>
                    <a:pt x="15645" y="8040"/>
                    <a:pt x="15712" y="7906"/>
                  </a:cubicBezTo>
                  <a:cubicBezTo>
                    <a:pt x="15712" y="7873"/>
                    <a:pt x="17246" y="5038"/>
                    <a:pt x="17680" y="3737"/>
                  </a:cubicBezTo>
                  <a:cubicBezTo>
                    <a:pt x="17713" y="3670"/>
                    <a:pt x="17747" y="3537"/>
                    <a:pt x="17580" y="3336"/>
                  </a:cubicBezTo>
                  <a:cubicBezTo>
                    <a:pt x="17146" y="2703"/>
                    <a:pt x="15745" y="2202"/>
                    <a:pt x="14544" y="2202"/>
                  </a:cubicBezTo>
                  <a:lnTo>
                    <a:pt x="9707" y="2202"/>
                  </a:lnTo>
                  <a:cubicBezTo>
                    <a:pt x="8473" y="2202"/>
                    <a:pt x="7072" y="2703"/>
                    <a:pt x="6639" y="3336"/>
                  </a:cubicBezTo>
                  <a:cubicBezTo>
                    <a:pt x="6472" y="3537"/>
                    <a:pt x="6539" y="3670"/>
                    <a:pt x="6539" y="3737"/>
                  </a:cubicBezTo>
                  <a:cubicBezTo>
                    <a:pt x="6972" y="5038"/>
                    <a:pt x="8507" y="7873"/>
                    <a:pt x="8507" y="7906"/>
                  </a:cubicBezTo>
                  <a:cubicBezTo>
                    <a:pt x="8573" y="8040"/>
                    <a:pt x="8607" y="8173"/>
                    <a:pt x="8607" y="8340"/>
                  </a:cubicBezTo>
                  <a:lnTo>
                    <a:pt x="7239" y="21216"/>
                  </a:lnTo>
                  <a:cubicBezTo>
                    <a:pt x="7206" y="21549"/>
                    <a:pt x="6939" y="21816"/>
                    <a:pt x="6605" y="21816"/>
                  </a:cubicBezTo>
                  <a:lnTo>
                    <a:pt x="834" y="21816"/>
                  </a:lnTo>
                  <a:lnTo>
                    <a:pt x="834" y="20449"/>
                  </a:lnTo>
                  <a:lnTo>
                    <a:pt x="6038" y="20449"/>
                  </a:lnTo>
                  <a:lnTo>
                    <a:pt x="7306" y="8407"/>
                  </a:lnTo>
                  <a:cubicBezTo>
                    <a:pt x="6939" y="7706"/>
                    <a:pt x="5705" y="5405"/>
                    <a:pt x="5304" y="4170"/>
                  </a:cubicBezTo>
                  <a:cubicBezTo>
                    <a:pt x="5138" y="3603"/>
                    <a:pt x="5238" y="3036"/>
                    <a:pt x="5605" y="2536"/>
                  </a:cubicBezTo>
                  <a:cubicBezTo>
                    <a:pt x="6372" y="1435"/>
                    <a:pt x="8240" y="835"/>
                    <a:pt x="9707" y="835"/>
                  </a:cubicBezTo>
                  <a:close/>
                  <a:moveTo>
                    <a:pt x="9674" y="1"/>
                  </a:moveTo>
                  <a:cubicBezTo>
                    <a:pt x="8073" y="1"/>
                    <a:pt x="5905" y="635"/>
                    <a:pt x="4904" y="2036"/>
                  </a:cubicBezTo>
                  <a:cubicBezTo>
                    <a:pt x="4404" y="2769"/>
                    <a:pt x="4270" y="3637"/>
                    <a:pt x="4504" y="4437"/>
                  </a:cubicBezTo>
                  <a:cubicBezTo>
                    <a:pt x="4904" y="5571"/>
                    <a:pt x="5905" y="7573"/>
                    <a:pt x="6438" y="8574"/>
                  </a:cubicBezTo>
                  <a:lnTo>
                    <a:pt x="5271" y="19615"/>
                  </a:lnTo>
                  <a:lnTo>
                    <a:pt x="834" y="19615"/>
                  </a:lnTo>
                  <a:cubicBezTo>
                    <a:pt x="401" y="19615"/>
                    <a:pt x="1" y="20015"/>
                    <a:pt x="1" y="20449"/>
                  </a:cubicBezTo>
                  <a:lnTo>
                    <a:pt x="1" y="21816"/>
                  </a:lnTo>
                  <a:cubicBezTo>
                    <a:pt x="1" y="22283"/>
                    <a:pt x="401" y="22650"/>
                    <a:pt x="834" y="22650"/>
                  </a:cubicBezTo>
                  <a:lnTo>
                    <a:pt x="6605" y="22650"/>
                  </a:lnTo>
                  <a:cubicBezTo>
                    <a:pt x="7372" y="22650"/>
                    <a:pt x="7973" y="22083"/>
                    <a:pt x="8073" y="21283"/>
                  </a:cubicBezTo>
                  <a:lnTo>
                    <a:pt x="9441" y="8407"/>
                  </a:lnTo>
                  <a:cubicBezTo>
                    <a:pt x="9441" y="8107"/>
                    <a:pt x="9407" y="7806"/>
                    <a:pt x="9240" y="7506"/>
                  </a:cubicBezTo>
                  <a:cubicBezTo>
                    <a:pt x="8740" y="6539"/>
                    <a:pt x="7806" y="4737"/>
                    <a:pt x="7406" y="3703"/>
                  </a:cubicBezTo>
                  <a:cubicBezTo>
                    <a:pt x="7773" y="3403"/>
                    <a:pt x="8740" y="3003"/>
                    <a:pt x="9707" y="3003"/>
                  </a:cubicBezTo>
                  <a:cubicBezTo>
                    <a:pt x="9741" y="3003"/>
                    <a:pt x="9808" y="3003"/>
                    <a:pt x="9841" y="3036"/>
                  </a:cubicBezTo>
                  <a:lnTo>
                    <a:pt x="14411" y="3036"/>
                  </a:lnTo>
                  <a:cubicBezTo>
                    <a:pt x="14444" y="3036"/>
                    <a:pt x="14478" y="3003"/>
                    <a:pt x="14544" y="3003"/>
                  </a:cubicBezTo>
                  <a:cubicBezTo>
                    <a:pt x="15512" y="3003"/>
                    <a:pt x="16446" y="3403"/>
                    <a:pt x="16813" y="3703"/>
                  </a:cubicBezTo>
                  <a:cubicBezTo>
                    <a:pt x="16412" y="4737"/>
                    <a:pt x="15478" y="6539"/>
                    <a:pt x="14978" y="7506"/>
                  </a:cubicBezTo>
                  <a:cubicBezTo>
                    <a:pt x="14811" y="7806"/>
                    <a:pt x="14744" y="8107"/>
                    <a:pt x="14778" y="8407"/>
                  </a:cubicBezTo>
                  <a:lnTo>
                    <a:pt x="16145" y="21283"/>
                  </a:lnTo>
                  <a:cubicBezTo>
                    <a:pt x="16212" y="22083"/>
                    <a:pt x="16846" y="22650"/>
                    <a:pt x="17613" y="22650"/>
                  </a:cubicBezTo>
                  <a:lnTo>
                    <a:pt x="23384" y="22650"/>
                  </a:lnTo>
                  <a:cubicBezTo>
                    <a:pt x="23818" y="22650"/>
                    <a:pt x="24218" y="22283"/>
                    <a:pt x="24218" y="21816"/>
                  </a:cubicBezTo>
                  <a:lnTo>
                    <a:pt x="24218" y="20449"/>
                  </a:lnTo>
                  <a:cubicBezTo>
                    <a:pt x="24218" y="20015"/>
                    <a:pt x="23818" y="19615"/>
                    <a:pt x="23384" y="19615"/>
                  </a:cubicBezTo>
                  <a:lnTo>
                    <a:pt x="18947" y="19615"/>
                  </a:lnTo>
                  <a:lnTo>
                    <a:pt x="17780" y="8574"/>
                  </a:lnTo>
                  <a:cubicBezTo>
                    <a:pt x="18314" y="7573"/>
                    <a:pt x="19314" y="5571"/>
                    <a:pt x="19681" y="4437"/>
                  </a:cubicBezTo>
                  <a:cubicBezTo>
                    <a:pt x="19948" y="3637"/>
                    <a:pt x="19815" y="2769"/>
                    <a:pt x="19314" y="2036"/>
                  </a:cubicBezTo>
                  <a:cubicBezTo>
                    <a:pt x="18347" y="701"/>
                    <a:pt x="16179" y="1"/>
                    <a:pt x="14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63375" y="1239943"/>
              <a:ext cx="84822" cy="69764"/>
            </a:xfrm>
            <a:custGeom>
              <a:avLst/>
              <a:gdLst/>
              <a:ahLst/>
              <a:cxnLst/>
              <a:rect l="l" t="t" r="r" b="b"/>
              <a:pathLst>
                <a:path w="5738" h="5071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4670"/>
                  </a:lnTo>
                  <a:cubicBezTo>
                    <a:pt x="0" y="4871"/>
                    <a:pt x="167" y="5071"/>
                    <a:pt x="400" y="5071"/>
                  </a:cubicBezTo>
                  <a:lnTo>
                    <a:pt x="5304" y="5071"/>
                  </a:lnTo>
                  <a:cubicBezTo>
                    <a:pt x="5537" y="5071"/>
                    <a:pt x="5738" y="4871"/>
                    <a:pt x="5738" y="4670"/>
                  </a:cubicBezTo>
                  <a:lnTo>
                    <a:pt x="5738" y="401"/>
                  </a:lnTo>
                  <a:cubicBezTo>
                    <a:pt x="5738" y="167"/>
                    <a:pt x="5537" y="0"/>
                    <a:pt x="530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356959" y="1233972"/>
              <a:ext cx="97151" cy="81706"/>
            </a:xfrm>
            <a:custGeom>
              <a:avLst/>
              <a:gdLst/>
              <a:ahLst/>
              <a:cxnLst/>
              <a:rect l="l" t="t" r="r" b="b"/>
              <a:pathLst>
                <a:path w="6572" h="5939" extrusionOk="0">
                  <a:moveTo>
                    <a:pt x="5738" y="835"/>
                  </a:moveTo>
                  <a:lnTo>
                    <a:pt x="5738" y="5104"/>
                  </a:lnTo>
                  <a:lnTo>
                    <a:pt x="834" y="5104"/>
                  </a:lnTo>
                  <a:lnTo>
                    <a:pt x="834" y="835"/>
                  </a:lnTo>
                  <a:close/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lnTo>
                    <a:pt x="0" y="5104"/>
                  </a:lnTo>
                  <a:cubicBezTo>
                    <a:pt x="0" y="5538"/>
                    <a:pt x="367" y="5938"/>
                    <a:pt x="834" y="5938"/>
                  </a:cubicBezTo>
                  <a:lnTo>
                    <a:pt x="5738" y="5938"/>
                  </a:lnTo>
                  <a:cubicBezTo>
                    <a:pt x="6205" y="5938"/>
                    <a:pt x="6572" y="5538"/>
                    <a:pt x="6572" y="5104"/>
                  </a:cubicBezTo>
                  <a:lnTo>
                    <a:pt x="6572" y="835"/>
                  </a:lnTo>
                  <a:cubicBezTo>
                    <a:pt x="6572" y="368"/>
                    <a:pt x="6205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4695686" y="1239943"/>
              <a:ext cx="85325" cy="69764"/>
            </a:xfrm>
            <a:custGeom>
              <a:avLst/>
              <a:gdLst/>
              <a:ahLst/>
              <a:cxnLst/>
              <a:rect l="l" t="t" r="r" b="b"/>
              <a:pathLst>
                <a:path w="5772" h="5071" extrusionOk="0">
                  <a:moveTo>
                    <a:pt x="434" y="0"/>
                  </a:moveTo>
                  <a:cubicBezTo>
                    <a:pt x="201" y="0"/>
                    <a:pt x="1" y="167"/>
                    <a:pt x="1" y="401"/>
                  </a:cubicBezTo>
                  <a:lnTo>
                    <a:pt x="1" y="4670"/>
                  </a:lnTo>
                  <a:cubicBezTo>
                    <a:pt x="1" y="4871"/>
                    <a:pt x="201" y="5071"/>
                    <a:pt x="434" y="5071"/>
                  </a:cubicBezTo>
                  <a:lnTo>
                    <a:pt x="5338" y="5071"/>
                  </a:lnTo>
                  <a:cubicBezTo>
                    <a:pt x="5572" y="5071"/>
                    <a:pt x="5772" y="4871"/>
                    <a:pt x="5772" y="4670"/>
                  </a:cubicBezTo>
                  <a:lnTo>
                    <a:pt x="5772" y="401"/>
                  </a:lnTo>
                  <a:cubicBezTo>
                    <a:pt x="5772" y="167"/>
                    <a:pt x="5572" y="0"/>
                    <a:pt x="5338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4689774" y="1233972"/>
              <a:ext cx="97151" cy="81706"/>
            </a:xfrm>
            <a:custGeom>
              <a:avLst/>
              <a:gdLst/>
              <a:ahLst/>
              <a:cxnLst/>
              <a:rect l="l" t="t" r="r" b="b"/>
              <a:pathLst>
                <a:path w="6572" h="5939" extrusionOk="0">
                  <a:moveTo>
                    <a:pt x="5738" y="835"/>
                  </a:moveTo>
                  <a:lnTo>
                    <a:pt x="5738" y="5104"/>
                  </a:lnTo>
                  <a:lnTo>
                    <a:pt x="834" y="5104"/>
                  </a:lnTo>
                  <a:lnTo>
                    <a:pt x="834" y="835"/>
                  </a:lnTo>
                  <a:close/>
                  <a:moveTo>
                    <a:pt x="834" y="1"/>
                  </a:moveTo>
                  <a:cubicBezTo>
                    <a:pt x="367" y="1"/>
                    <a:pt x="1" y="368"/>
                    <a:pt x="1" y="835"/>
                  </a:cubicBezTo>
                  <a:lnTo>
                    <a:pt x="1" y="5104"/>
                  </a:lnTo>
                  <a:cubicBezTo>
                    <a:pt x="1" y="5538"/>
                    <a:pt x="367" y="5938"/>
                    <a:pt x="834" y="5938"/>
                  </a:cubicBezTo>
                  <a:lnTo>
                    <a:pt x="5738" y="5938"/>
                  </a:lnTo>
                  <a:cubicBezTo>
                    <a:pt x="6205" y="5938"/>
                    <a:pt x="6572" y="5538"/>
                    <a:pt x="6572" y="5104"/>
                  </a:cubicBezTo>
                  <a:lnTo>
                    <a:pt x="6572" y="835"/>
                  </a:lnTo>
                  <a:cubicBezTo>
                    <a:pt x="6572" y="368"/>
                    <a:pt x="6205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340198" y="1283070"/>
              <a:ext cx="463535" cy="55085"/>
            </a:xfrm>
            <a:custGeom>
              <a:avLst/>
              <a:gdLst/>
              <a:ahLst/>
              <a:cxnLst/>
              <a:rect l="l" t="t" r="r" b="b"/>
              <a:pathLst>
                <a:path w="31357" h="4004" extrusionOk="0">
                  <a:moveTo>
                    <a:pt x="401" y="1"/>
                  </a:moveTo>
                  <a:cubicBezTo>
                    <a:pt x="167" y="1"/>
                    <a:pt x="0" y="201"/>
                    <a:pt x="0" y="401"/>
                  </a:cubicBezTo>
                  <a:lnTo>
                    <a:pt x="0" y="3604"/>
                  </a:lnTo>
                  <a:cubicBezTo>
                    <a:pt x="0" y="3837"/>
                    <a:pt x="167" y="4004"/>
                    <a:pt x="401" y="4004"/>
                  </a:cubicBezTo>
                  <a:lnTo>
                    <a:pt x="30956" y="4004"/>
                  </a:lnTo>
                  <a:cubicBezTo>
                    <a:pt x="31189" y="4004"/>
                    <a:pt x="31356" y="3837"/>
                    <a:pt x="31356" y="3604"/>
                  </a:cubicBezTo>
                  <a:lnTo>
                    <a:pt x="31356" y="401"/>
                  </a:lnTo>
                  <a:cubicBezTo>
                    <a:pt x="31356" y="201"/>
                    <a:pt x="31189" y="1"/>
                    <a:pt x="30956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333782" y="1277113"/>
              <a:ext cx="476351" cy="67013"/>
            </a:xfrm>
            <a:custGeom>
              <a:avLst/>
              <a:gdLst/>
              <a:ahLst/>
              <a:cxnLst/>
              <a:rect l="l" t="t" r="r" b="b"/>
              <a:pathLst>
                <a:path w="32224" h="4871" extrusionOk="0">
                  <a:moveTo>
                    <a:pt x="31390" y="834"/>
                  </a:moveTo>
                  <a:lnTo>
                    <a:pt x="31390" y="4037"/>
                  </a:lnTo>
                  <a:lnTo>
                    <a:pt x="835" y="4037"/>
                  </a:lnTo>
                  <a:lnTo>
                    <a:pt x="835" y="834"/>
                  </a:lnTo>
                  <a:close/>
                  <a:moveTo>
                    <a:pt x="835" y="0"/>
                  </a:moveTo>
                  <a:cubicBezTo>
                    <a:pt x="368" y="0"/>
                    <a:pt x="1" y="401"/>
                    <a:pt x="1" y="834"/>
                  </a:cubicBezTo>
                  <a:lnTo>
                    <a:pt x="1" y="4037"/>
                  </a:lnTo>
                  <a:cubicBezTo>
                    <a:pt x="1" y="4504"/>
                    <a:pt x="368" y="4870"/>
                    <a:pt x="835" y="4870"/>
                  </a:cubicBezTo>
                  <a:lnTo>
                    <a:pt x="31390" y="4870"/>
                  </a:lnTo>
                  <a:cubicBezTo>
                    <a:pt x="31857" y="4870"/>
                    <a:pt x="32224" y="4504"/>
                    <a:pt x="32224" y="4037"/>
                  </a:cubicBezTo>
                  <a:lnTo>
                    <a:pt x="32224" y="834"/>
                  </a:lnTo>
                  <a:cubicBezTo>
                    <a:pt x="32224" y="401"/>
                    <a:pt x="31857" y="0"/>
                    <a:pt x="31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4"/>
          <p:cNvGrpSpPr/>
          <p:nvPr/>
        </p:nvGrpSpPr>
        <p:grpSpPr>
          <a:xfrm>
            <a:off x="2370610" y="1285064"/>
            <a:ext cx="543422" cy="426147"/>
            <a:chOff x="4333782" y="970575"/>
            <a:chExt cx="476351" cy="373551"/>
          </a:xfrm>
        </p:grpSpPr>
        <p:sp>
          <p:nvSpPr>
            <p:cNvPr id="1013" name="Google Shape;1013;p34"/>
            <p:cNvSpPr/>
            <p:nvPr/>
          </p:nvSpPr>
          <p:spPr>
            <a:xfrm>
              <a:off x="4363375" y="1098608"/>
              <a:ext cx="417665" cy="225802"/>
            </a:xfrm>
            <a:custGeom>
              <a:avLst/>
              <a:gdLst/>
              <a:ahLst/>
              <a:cxnLst/>
              <a:rect l="l" t="t" r="r" b="b"/>
              <a:pathLst>
                <a:path w="28254" h="16413" extrusionOk="0">
                  <a:moveTo>
                    <a:pt x="3269" y="0"/>
                  </a:moveTo>
                  <a:cubicBezTo>
                    <a:pt x="1468" y="0"/>
                    <a:pt x="0" y="1468"/>
                    <a:pt x="0" y="3269"/>
                  </a:cubicBezTo>
                  <a:lnTo>
                    <a:pt x="0" y="16012"/>
                  </a:lnTo>
                  <a:cubicBezTo>
                    <a:pt x="0" y="16212"/>
                    <a:pt x="167" y="16412"/>
                    <a:pt x="400" y="16412"/>
                  </a:cubicBezTo>
                  <a:lnTo>
                    <a:pt x="27820" y="16412"/>
                  </a:lnTo>
                  <a:cubicBezTo>
                    <a:pt x="28054" y="16412"/>
                    <a:pt x="28254" y="16212"/>
                    <a:pt x="28254" y="16012"/>
                  </a:cubicBezTo>
                  <a:lnTo>
                    <a:pt x="28254" y="3269"/>
                  </a:lnTo>
                  <a:cubicBezTo>
                    <a:pt x="28254" y="1468"/>
                    <a:pt x="26786" y="0"/>
                    <a:pt x="24985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4356959" y="1093105"/>
              <a:ext cx="429993" cy="237262"/>
            </a:xfrm>
            <a:custGeom>
              <a:avLst/>
              <a:gdLst/>
              <a:ahLst/>
              <a:cxnLst/>
              <a:rect l="l" t="t" r="r" b="b"/>
              <a:pathLst>
                <a:path w="29088" h="17246" extrusionOk="0">
                  <a:moveTo>
                    <a:pt x="25419" y="834"/>
                  </a:moveTo>
                  <a:cubicBezTo>
                    <a:pt x="26986" y="834"/>
                    <a:pt x="28254" y="2102"/>
                    <a:pt x="28254" y="3669"/>
                  </a:cubicBezTo>
                  <a:lnTo>
                    <a:pt x="28254" y="16412"/>
                  </a:lnTo>
                  <a:lnTo>
                    <a:pt x="834" y="16412"/>
                  </a:lnTo>
                  <a:lnTo>
                    <a:pt x="834" y="3669"/>
                  </a:lnTo>
                  <a:cubicBezTo>
                    <a:pt x="834" y="2102"/>
                    <a:pt x="2102" y="834"/>
                    <a:pt x="3703" y="834"/>
                  </a:cubicBezTo>
                  <a:close/>
                  <a:moveTo>
                    <a:pt x="3703" y="0"/>
                  </a:moveTo>
                  <a:cubicBezTo>
                    <a:pt x="1668" y="0"/>
                    <a:pt x="0" y="1635"/>
                    <a:pt x="0" y="3669"/>
                  </a:cubicBezTo>
                  <a:lnTo>
                    <a:pt x="0" y="16412"/>
                  </a:lnTo>
                  <a:cubicBezTo>
                    <a:pt x="0" y="16845"/>
                    <a:pt x="367" y="17246"/>
                    <a:pt x="834" y="17246"/>
                  </a:cubicBezTo>
                  <a:lnTo>
                    <a:pt x="28254" y="17246"/>
                  </a:lnTo>
                  <a:cubicBezTo>
                    <a:pt x="28721" y="17246"/>
                    <a:pt x="29088" y="16845"/>
                    <a:pt x="29088" y="16412"/>
                  </a:cubicBezTo>
                  <a:lnTo>
                    <a:pt x="29088" y="3669"/>
                  </a:lnTo>
                  <a:cubicBezTo>
                    <a:pt x="29088" y="1635"/>
                    <a:pt x="27420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4399367" y="976091"/>
              <a:ext cx="345186" cy="300134"/>
            </a:xfrm>
            <a:custGeom>
              <a:avLst/>
              <a:gdLst/>
              <a:ahLst/>
              <a:cxnLst/>
              <a:rect l="l" t="t" r="r" b="b"/>
              <a:pathLst>
                <a:path w="23351" h="21816" extrusionOk="0">
                  <a:moveTo>
                    <a:pt x="9273" y="0"/>
                  </a:moveTo>
                  <a:cubicBezTo>
                    <a:pt x="7706" y="0"/>
                    <a:pt x="5704" y="667"/>
                    <a:pt x="4837" y="1868"/>
                  </a:cubicBezTo>
                  <a:cubicBezTo>
                    <a:pt x="4370" y="2502"/>
                    <a:pt x="4270" y="3202"/>
                    <a:pt x="4503" y="3903"/>
                  </a:cubicBezTo>
                  <a:cubicBezTo>
                    <a:pt x="4870" y="5070"/>
                    <a:pt x="5938" y="7138"/>
                    <a:pt x="6438" y="8072"/>
                  </a:cubicBezTo>
                  <a:lnTo>
                    <a:pt x="5204" y="19647"/>
                  </a:lnTo>
                  <a:lnTo>
                    <a:pt x="434" y="19647"/>
                  </a:lnTo>
                  <a:cubicBezTo>
                    <a:pt x="200" y="19647"/>
                    <a:pt x="0" y="19814"/>
                    <a:pt x="0" y="20048"/>
                  </a:cubicBezTo>
                  <a:lnTo>
                    <a:pt x="0" y="21415"/>
                  </a:lnTo>
                  <a:cubicBezTo>
                    <a:pt x="0" y="21649"/>
                    <a:pt x="200" y="21816"/>
                    <a:pt x="434" y="21816"/>
                  </a:cubicBezTo>
                  <a:lnTo>
                    <a:pt x="6171" y="21816"/>
                  </a:lnTo>
                  <a:cubicBezTo>
                    <a:pt x="6705" y="21816"/>
                    <a:pt x="7172" y="21415"/>
                    <a:pt x="7239" y="20848"/>
                  </a:cubicBezTo>
                  <a:lnTo>
                    <a:pt x="8573" y="7972"/>
                  </a:lnTo>
                  <a:cubicBezTo>
                    <a:pt x="8606" y="7739"/>
                    <a:pt x="8573" y="7505"/>
                    <a:pt x="8440" y="7305"/>
                  </a:cubicBezTo>
                  <a:cubicBezTo>
                    <a:pt x="8206" y="6838"/>
                    <a:pt x="6905" y="4403"/>
                    <a:pt x="6505" y="3236"/>
                  </a:cubicBezTo>
                  <a:cubicBezTo>
                    <a:pt x="6505" y="3202"/>
                    <a:pt x="6538" y="3202"/>
                    <a:pt x="6538" y="3169"/>
                  </a:cubicBezTo>
                  <a:cubicBezTo>
                    <a:pt x="6872" y="2702"/>
                    <a:pt x="8073" y="2202"/>
                    <a:pt x="9273" y="2202"/>
                  </a:cubicBezTo>
                  <a:lnTo>
                    <a:pt x="14110" y="2202"/>
                  </a:lnTo>
                  <a:cubicBezTo>
                    <a:pt x="15278" y="2202"/>
                    <a:pt x="16512" y="2735"/>
                    <a:pt x="16812" y="3169"/>
                  </a:cubicBezTo>
                  <a:cubicBezTo>
                    <a:pt x="16846" y="3202"/>
                    <a:pt x="16846" y="3202"/>
                    <a:pt x="16846" y="3236"/>
                  </a:cubicBezTo>
                  <a:cubicBezTo>
                    <a:pt x="16445" y="4403"/>
                    <a:pt x="15178" y="6838"/>
                    <a:pt x="14911" y="7305"/>
                  </a:cubicBezTo>
                  <a:cubicBezTo>
                    <a:pt x="14811" y="7505"/>
                    <a:pt x="14744" y="7739"/>
                    <a:pt x="14777" y="7972"/>
                  </a:cubicBezTo>
                  <a:lnTo>
                    <a:pt x="16145" y="20848"/>
                  </a:lnTo>
                  <a:cubicBezTo>
                    <a:pt x="16178" y="21415"/>
                    <a:pt x="16645" y="21816"/>
                    <a:pt x="17179" y="21816"/>
                  </a:cubicBezTo>
                  <a:lnTo>
                    <a:pt x="22950" y="21816"/>
                  </a:lnTo>
                  <a:cubicBezTo>
                    <a:pt x="23183" y="21816"/>
                    <a:pt x="23350" y="21649"/>
                    <a:pt x="23350" y="21415"/>
                  </a:cubicBezTo>
                  <a:lnTo>
                    <a:pt x="23350" y="20048"/>
                  </a:lnTo>
                  <a:cubicBezTo>
                    <a:pt x="23350" y="19814"/>
                    <a:pt x="23183" y="19647"/>
                    <a:pt x="22950" y="19647"/>
                  </a:cubicBezTo>
                  <a:lnTo>
                    <a:pt x="18146" y="19647"/>
                  </a:lnTo>
                  <a:lnTo>
                    <a:pt x="16946" y="8072"/>
                  </a:lnTo>
                  <a:cubicBezTo>
                    <a:pt x="17446" y="7138"/>
                    <a:pt x="18480" y="5070"/>
                    <a:pt x="18880" y="3903"/>
                  </a:cubicBezTo>
                  <a:cubicBezTo>
                    <a:pt x="19080" y="3202"/>
                    <a:pt x="18980" y="2502"/>
                    <a:pt x="18547" y="1868"/>
                  </a:cubicBezTo>
                  <a:cubicBezTo>
                    <a:pt x="17679" y="667"/>
                    <a:pt x="15645" y="0"/>
                    <a:pt x="14110" y="0"/>
                  </a:cubicBezTo>
                  <a:close/>
                </a:path>
              </a:pathLst>
            </a:custGeom>
            <a:solidFill>
              <a:srgbClr val="82828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4392952" y="970575"/>
              <a:ext cx="358003" cy="311621"/>
            </a:xfrm>
            <a:custGeom>
              <a:avLst/>
              <a:gdLst/>
              <a:ahLst/>
              <a:cxnLst/>
              <a:rect l="l" t="t" r="r" b="b"/>
              <a:pathLst>
                <a:path w="24218" h="22651" extrusionOk="0">
                  <a:moveTo>
                    <a:pt x="14544" y="835"/>
                  </a:moveTo>
                  <a:cubicBezTo>
                    <a:pt x="15979" y="835"/>
                    <a:pt x="17847" y="1435"/>
                    <a:pt x="18614" y="2536"/>
                  </a:cubicBezTo>
                  <a:cubicBezTo>
                    <a:pt x="18981" y="3036"/>
                    <a:pt x="19081" y="3603"/>
                    <a:pt x="18914" y="4170"/>
                  </a:cubicBezTo>
                  <a:cubicBezTo>
                    <a:pt x="18514" y="5405"/>
                    <a:pt x="17280" y="7706"/>
                    <a:pt x="16946" y="8407"/>
                  </a:cubicBezTo>
                  <a:lnTo>
                    <a:pt x="18214" y="20449"/>
                  </a:lnTo>
                  <a:lnTo>
                    <a:pt x="23384" y="20449"/>
                  </a:lnTo>
                  <a:lnTo>
                    <a:pt x="23384" y="21816"/>
                  </a:lnTo>
                  <a:lnTo>
                    <a:pt x="17613" y="21816"/>
                  </a:lnTo>
                  <a:cubicBezTo>
                    <a:pt x="17280" y="21816"/>
                    <a:pt x="17013" y="21549"/>
                    <a:pt x="16979" y="21216"/>
                  </a:cubicBezTo>
                  <a:lnTo>
                    <a:pt x="15612" y="8340"/>
                  </a:lnTo>
                  <a:cubicBezTo>
                    <a:pt x="15612" y="8173"/>
                    <a:pt x="15645" y="8040"/>
                    <a:pt x="15712" y="7906"/>
                  </a:cubicBezTo>
                  <a:cubicBezTo>
                    <a:pt x="15712" y="7873"/>
                    <a:pt x="17246" y="5038"/>
                    <a:pt x="17680" y="3737"/>
                  </a:cubicBezTo>
                  <a:cubicBezTo>
                    <a:pt x="17713" y="3670"/>
                    <a:pt x="17747" y="3537"/>
                    <a:pt x="17580" y="3336"/>
                  </a:cubicBezTo>
                  <a:cubicBezTo>
                    <a:pt x="17146" y="2703"/>
                    <a:pt x="15745" y="2202"/>
                    <a:pt x="14544" y="2202"/>
                  </a:cubicBezTo>
                  <a:lnTo>
                    <a:pt x="9707" y="2202"/>
                  </a:lnTo>
                  <a:cubicBezTo>
                    <a:pt x="8473" y="2202"/>
                    <a:pt x="7072" y="2703"/>
                    <a:pt x="6639" y="3336"/>
                  </a:cubicBezTo>
                  <a:cubicBezTo>
                    <a:pt x="6472" y="3537"/>
                    <a:pt x="6539" y="3670"/>
                    <a:pt x="6539" y="3737"/>
                  </a:cubicBezTo>
                  <a:cubicBezTo>
                    <a:pt x="6972" y="5038"/>
                    <a:pt x="8507" y="7873"/>
                    <a:pt x="8507" y="7906"/>
                  </a:cubicBezTo>
                  <a:cubicBezTo>
                    <a:pt x="8573" y="8040"/>
                    <a:pt x="8607" y="8173"/>
                    <a:pt x="8607" y="8340"/>
                  </a:cubicBezTo>
                  <a:lnTo>
                    <a:pt x="7239" y="21216"/>
                  </a:lnTo>
                  <a:cubicBezTo>
                    <a:pt x="7206" y="21549"/>
                    <a:pt x="6939" y="21816"/>
                    <a:pt x="6605" y="21816"/>
                  </a:cubicBezTo>
                  <a:lnTo>
                    <a:pt x="834" y="21816"/>
                  </a:lnTo>
                  <a:lnTo>
                    <a:pt x="834" y="20449"/>
                  </a:lnTo>
                  <a:lnTo>
                    <a:pt x="6038" y="20449"/>
                  </a:lnTo>
                  <a:lnTo>
                    <a:pt x="7306" y="8407"/>
                  </a:lnTo>
                  <a:cubicBezTo>
                    <a:pt x="6939" y="7706"/>
                    <a:pt x="5705" y="5405"/>
                    <a:pt x="5304" y="4170"/>
                  </a:cubicBezTo>
                  <a:cubicBezTo>
                    <a:pt x="5138" y="3603"/>
                    <a:pt x="5238" y="3036"/>
                    <a:pt x="5605" y="2536"/>
                  </a:cubicBezTo>
                  <a:cubicBezTo>
                    <a:pt x="6372" y="1435"/>
                    <a:pt x="8240" y="835"/>
                    <a:pt x="9707" y="835"/>
                  </a:cubicBezTo>
                  <a:close/>
                  <a:moveTo>
                    <a:pt x="9674" y="1"/>
                  </a:moveTo>
                  <a:cubicBezTo>
                    <a:pt x="8073" y="1"/>
                    <a:pt x="5905" y="635"/>
                    <a:pt x="4904" y="2036"/>
                  </a:cubicBezTo>
                  <a:cubicBezTo>
                    <a:pt x="4404" y="2769"/>
                    <a:pt x="4270" y="3637"/>
                    <a:pt x="4504" y="4437"/>
                  </a:cubicBezTo>
                  <a:cubicBezTo>
                    <a:pt x="4904" y="5571"/>
                    <a:pt x="5905" y="7573"/>
                    <a:pt x="6438" y="8574"/>
                  </a:cubicBezTo>
                  <a:lnTo>
                    <a:pt x="5271" y="19615"/>
                  </a:lnTo>
                  <a:lnTo>
                    <a:pt x="834" y="19615"/>
                  </a:lnTo>
                  <a:cubicBezTo>
                    <a:pt x="401" y="19615"/>
                    <a:pt x="1" y="20015"/>
                    <a:pt x="1" y="20449"/>
                  </a:cubicBezTo>
                  <a:lnTo>
                    <a:pt x="1" y="21816"/>
                  </a:lnTo>
                  <a:cubicBezTo>
                    <a:pt x="1" y="22283"/>
                    <a:pt x="401" y="22650"/>
                    <a:pt x="834" y="22650"/>
                  </a:cubicBezTo>
                  <a:lnTo>
                    <a:pt x="6605" y="22650"/>
                  </a:lnTo>
                  <a:cubicBezTo>
                    <a:pt x="7372" y="22650"/>
                    <a:pt x="7973" y="22083"/>
                    <a:pt x="8073" y="21283"/>
                  </a:cubicBezTo>
                  <a:lnTo>
                    <a:pt x="9441" y="8407"/>
                  </a:lnTo>
                  <a:cubicBezTo>
                    <a:pt x="9441" y="8107"/>
                    <a:pt x="9407" y="7806"/>
                    <a:pt x="9240" y="7506"/>
                  </a:cubicBezTo>
                  <a:cubicBezTo>
                    <a:pt x="8740" y="6539"/>
                    <a:pt x="7806" y="4737"/>
                    <a:pt x="7406" y="3703"/>
                  </a:cubicBezTo>
                  <a:cubicBezTo>
                    <a:pt x="7773" y="3403"/>
                    <a:pt x="8740" y="3003"/>
                    <a:pt x="9707" y="3003"/>
                  </a:cubicBezTo>
                  <a:cubicBezTo>
                    <a:pt x="9741" y="3003"/>
                    <a:pt x="9808" y="3003"/>
                    <a:pt x="9841" y="3036"/>
                  </a:cubicBezTo>
                  <a:lnTo>
                    <a:pt x="14411" y="3036"/>
                  </a:lnTo>
                  <a:cubicBezTo>
                    <a:pt x="14444" y="3036"/>
                    <a:pt x="14478" y="3003"/>
                    <a:pt x="14544" y="3003"/>
                  </a:cubicBezTo>
                  <a:cubicBezTo>
                    <a:pt x="15512" y="3003"/>
                    <a:pt x="16446" y="3403"/>
                    <a:pt x="16813" y="3703"/>
                  </a:cubicBezTo>
                  <a:cubicBezTo>
                    <a:pt x="16412" y="4737"/>
                    <a:pt x="15478" y="6539"/>
                    <a:pt x="14978" y="7506"/>
                  </a:cubicBezTo>
                  <a:cubicBezTo>
                    <a:pt x="14811" y="7806"/>
                    <a:pt x="14744" y="8107"/>
                    <a:pt x="14778" y="8407"/>
                  </a:cubicBezTo>
                  <a:lnTo>
                    <a:pt x="16145" y="21283"/>
                  </a:lnTo>
                  <a:cubicBezTo>
                    <a:pt x="16212" y="22083"/>
                    <a:pt x="16846" y="22650"/>
                    <a:pt x="17613" y="22650"/>
                  </a:cubicBezTo>
                  <a:lnTo>
                    <a:pt x="23384" y="22650"/>
                  </a:lnTo>
                  <a:cubicBezTo>
                    <a:pt x="23818" y="22650"/>
                    <a:pt x="24218" y="22283"/>
                    <a:pt x="24218" y="21816"/>
                  </a:cubicBezTo>
                  <a:lnTo>
                    <a:pt x="24218" y="20449"/>
                  </a:lnTo>
                  <a:cubicBezTo>
                    <a:pt x="24218" y="20015"/>
                    <a:pt x="23818" y="19615"/>
                    <a:pt x="23384" y="19615"/>
                  </a:cubicBezTo>
                  <a:lnTo>
                    <a:pt x="18947" y="19615"/>
                  </a:lnTo>
                  <a:lnTo>
                    <a:pt x="17780" y="8574"/>
                  </a:lnTo>
                  <a:cubicBezTo>
                    <a:pt x="18314" y="7573"/>
                    <a:pt x="19314" y="5571"/>
                    <a:pt x="19681" y="4437"/>
                  </a:cubicBezTo>
                  <a:cubicBezTo>
                    <a:pt x="19948" y="3637"/>
                    <a:pt x="19815" y="2769"/>
                    <a:pt x="19314" y="2036"/>
                  </a:cubicBezTo>
                  <a:cubicBezTo>
                    <a:pt x="18347" y="701"/>
                    <a:pt x="16179" y="1"/>
                    <a:pt x="14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4363375" y="1239943"/>
              <a:ext cx="84822" cy="69764"/>
            </a:xfrm>
            <a:custGeom>
              <a:avLst/>
              <a:gdLst/>
              <a:ahLst/>
              <a:cxnLst/>
              <a:rect l="l" t="t" r="r" b="b"/>
              <a:pathLst>
                <a:path w="5738" h="5071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4670"/>
                  </a:lnTo>
                  <a:cubicBezTo>
                    <a:pt x="0" y="4871"/>
                    <a:pt x="167" y="5071"/>
                    <a:pt x="400" y="5071"/>
                  </a:cubicBezTo>
                  <a:lnTo>
                    <a:pt x="5304" y="5071"/>
                  </a:lnTo>
                  <a:cubicBezTo>
                    <a:pt x="5537" y="5071"/>
                    <a:pt x="5738" y="4871"/>
                    <a:pt x="5738" y="4670"/>
                  </a:cubicBezTo>
                  <a:lnTo>
                    <a:pt x="5738" y="401"/>
                  </a:lnTo>
                  <a:cubicBezTo>
                    <a:pt x="5738" y="167"/>
                    <a:pt x="5537" y="0"/>
                    <a:pt x="530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356959" y="1233972"/>
              <a:ext cx="97151" cy="81706"/>
            </a:xfrm>
            <a:custGeom>
              <a:avLst/>
              <a:gdLst/>
              <a:ahLst/>
              <a:cxnLst/>
              <a:rect l="l" t="t" r="r" b="b"/>
              <a:pathLst>
                <a:path w="6572" h="5939" extrusionOk="0">
                  <a:moveTo>
                    <a:pt x="5738" y="835"/>
                  </a:moveTo>
                  <a:lnTo>
                    <a:pt x="5738" y="5104"/>
                  </a:lnTo>
                  <a:lnTo>
                    <a:pt x="834" y="5104"/>
                  </a:lnTo>
                  <a:lnTo>
                    <a:pt x="834" y="835"/>
                  </a:lnTo>
                  <a:close/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lnTo>
                    <a:pt x="0" y="5104"/>
                  </a:lnTo>
                  <a:cubicBezTo>
                    <a:pt x="0" y="5538"/>
                    <a:pt x="367" y="5938"/>
                    <a:pt x="834" y="5938"/>
                  </a:cubicBezTo>
                  <a:lnTo>
                    <a:pt x="5738" y="5938"/>
                  </a:lnTo>
                  <a:cubicBezTo>
                    <a:pt x="6205" y="5938"/>
                    <a:pt x="6572" y="5538"/>
                    <a:pt x="6572" y="5104"/>
                  </a:cubicBezTo>
                  <a:lnTo>
                    <a:pt x="6572" y="835"/>
                  </a:lnTo>
                  <a:cubicBezTo>
                    <a:pt x="6572" y="368"/>
                    <a:pt x="6205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695686" y="1239943"/>
              <a:ext cx="85325" cy="69764"/>
            </a:xfrm>
            <a:custGeom>
              <a:avLst/>
              <a:gdLst/>
              <a:ahLst/>
              <a:cxnLst/>
              <a:rect l="l" t="t" r="r" b="b"/>
              <a:pathLst>
                <a:path w="5772" h="5071" extrusionOk="0">
                  <a:moveTo>
                    <a:pt x="434" y="0"/>
                  </a:moveTo>
                  <a:cubicBezTo>
                    <a:pt x="201" y="0"/>
                    <a:pt x="1" y="167"/>
                    <a:pt x="1" y="401"/>
                  </a:cubicBezTo>
                  <a:lnTo>
                    <a:pt x="1" y="4670"/>
                  </a:lnTo>
                  <a:cubicBezTo>
                    <a:pt x="1" y="4871"/>
                    <a:pt x="201" y="5071"/>
                    <a:pt x="434" y="5071"/>
                  </a:cubicBezTo>
                  <a:lnTo>
                    <a:pt x="5338" y="5071"/>
                  </a:lnTo>
                  <a:cubicBezTo>
                    <a:pt x="5572" y="5071"/>
                    <a:pt x="5772" y="4871"/>
                    <a:pt x="5772" y="4670"/>
                  </a:cubicBezTo>
                  <a:lnTo>
                    <a:pt x="5772" y="401"/>
                  </a:lnTo>
                  <a:cubicBezTo>
                    <a:pt x="5772" y="167"/>
                    <a:pt x="5572" y="0"/>
                    <a:pt x="5338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689774" y="1233972"/>
              <a:ext cx="97151" cy="81706"/>
            </a:xfrm>
            <a:custGeom>
              <a:avLst/>
              <a:gdLst/>
              <a:ahLst/>
              <a:cxnLst/>
              <a:rect l="l" t="t" r="r" b="b"/>
              <a:pathLst>
                <a:path w="6572" h="5939" extrusionOk="0">
                  <a:moveTo>
                    <a:pt x="5738" y="835"/>
                  </a:moveTo>
                  <a:lnTo>
                    <a:pt x="5738" y="5104"/>
                  </a:lnTo>
                  <a:lnTo>
                    <a:pt x="834" y="5104"/>
                  </a:lnTo>
                  <a:lnTo>
                    <a:pt x="834" y="835"/>
                  </a:lnTo>
                  <a:close/>
                  <a:moveTo>
                    <a:pt x="834" y="1"/>
                  </a:moveTo>
                  <a:cubicBezTo>
                    <a:pt x="367" y="1"/>
                    <a:pt x="1" y="368"/>
                    <a:pt x="1" y="835"/>
                  </a:cubicBezTo>
                  <a:lnTo>
                    <a:pt x="1" y="5104"/>
                  </a:lnTo>
                  <a:cubicBezTo>
                    <a:pt x="1" y="5538"/>
                    <a:pt x="367" y="5938"/>
                    <a:pt x="834" y="5938"/>
                  </a:cubicBezTo>
                  <a:lnTo>
                    <a:pt x="5738" y="5938"/>
                  </a:lnTo>
                  <a:cubicBezTo>
                    <a:pt x="6205" y="5938"/>
                    <a:pt x="6572" y="5538"/>
                    <a:pt x="6572" y="5104"/>
                  </a:cubicBezTo>
                  <a:lnTo>
                    <a:pt x="6572" y="835"/>
                  </a:lnTo>
                  <a:cubicBezTo>
                    <a:pt x="6572" y="368"/>
                    <a:pt x="6205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340198" y="1283070"/>
              <a:ext cx="463535" cy="55085"/>
            </a:xfrm>
            <a:custGeom>
              <a:avLst/>
              <a:gdLst/>
              <a:ahLst/>
              <a:cxnLst/>
              <a:rect l="l" t="t" r="r" b="b"/>
              <a:pathLst>
                <a:path w="31357" h="4004" extrusionOk="0">
                  <a:moveTo>
                    <a:pt x="401" y="1"/>
                  </a:moveTo>
                  <a:cubicBezTo>
                    <a:pt x="167" y="1"/>
                    <a:pt x="0" y="201"/>
                    <a:pt x="0" y="401"/>
                  </a:cubicBezTo>
                  <a:lnTo>
                    <a:pt x="0" y="3604"/>
                  </a:lnTo>
                  <a:cubicBezTo>
                    <a:pt x="0" y="3837"/>
                    <a:pt x="167" y="4004"/>
                    <a:pt x="401" y="4004"/>
                  </a:cubicBezTo>
                  <a:lnTo>
                    <a:pt x="30956" y="4004"/>
                  </a:lnTo>
                  <a:cubicBezTo>
                    <a:pt x="31189" y="4004"/>
                    <a:pt x="31356" y="3837"/>
                    <a:pt x="31356" y="3604"/>
                  </a:cubicBezTo>
                  <a:lnTo>
                    <a:pt x="31356" y="401"/>
                  </a:lnTo>
                  <a:cubicBezTo>
                    <a:pt x="31356" y="201"/>
                    <a:pt x="31189" y="1"/>
                    <a:pt x="30956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333782" y="1277113"/>
              <a:ext cx="476351" cy="67013"/>
            </a:xfrm>
            <a:custGeom>
              <a:avLst/>
              <a:gdLst/>
              <a:ahLst/>
              <a:cxnLst/>
              <a:rect l="l" t="t" r="r" b="b"/>
              <a:pathLst>
                <a:path w="32224" h="4871" extrusionOk="0">
                  <a:moveTo>
                    <a:pt x="31390" y="834"/>
                  </a:moveTo>
                  <a:lnTo>
                    <a:pt x="31390" y="4037"/>
                  </a:lnTo>
                  <a:lnTo>
                    <a:pt x="835" y="4037"/>
                  </a:lnTo>
                  <a:lnTo>
                    <a:pt x="835" y="834"/>
                  </a:lnTo>
                  <a:close/>
                  <a:moveTo>
                    <a:pt x="835" y="0"/>
                  </a:moveTo>
                  <a:cubicBezTo>
                    <a:pt x="368" y="0"/>
                    <a:pt x="1" y="401"/>
                    <a:pt x="1" y="834"/>
                  </a:cubicBezTo>
                  <a:lnTo>
                    <a:pt x="1" y="4037"/>
                  </a:lnTo>
                  <a:cubicBezTo>
                    <a:pt x="1" y="4504"/>
                    <a:pt x="368" y="4870"/>
                    <a:pt x="835" y="4870"/>
                  </a:cubicBezTo>
                  <a:lnTo>
                    <a:pt x="31390" y="4870"/>
                  </a:lnTo>
                  <a:cubicBezTo>
                    <a:pt x="31857" y="4870"/>
                    <a:pt x="32224" y="4504"/>
                    <a:pt x="32224" y="4037"/>
                  </a:cubicBezTo>
                  <a:lnTo>
                    <a:pt x="32224" y="834"/>
                  </a:lnTo>
                  <a:cubicBezTo>
                    <a:pt x="32224" y="401"/>
                    <a:pt x="31857" y="0"/>
                    <a:pt x="313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5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028" name="Google Shape;1028;p35"/>
          <p:cNvSpPr/>
          <p:nvPr/>
        </p:nvSpPr>
        <p:spPr>
          <a:xfrm>
            <a:off x="956950" y="1770538"/>
            <a:ext cx="1592000" cy="2901699"/>
          </a:xfrm>
          <a:custGeom>
            <a:avLst/>
            <a:gdLst/>
            <a:ahLst/>
            <a:cxnLst/>
            <a:rect l="l" t="t" r="r" b="b"/>
            <a:pathLst>
              <a:path w="63680" h="124190" extrusionOk="0">
                <a:moveTo>
                  <a:pt x="5571" y="1"/>
                </a:moveTo>
                <a:cubicBezTo>
                  <a:pt x="2502" y="1"/>
                  <a:pt x="0" y="2503"/>
                  <a:pt x="0" y="5572"/>
                </a:cubicBezTo>
                <a:lnTo>
                  <a:pt x="0" y="118619"/>
                </a:lnTo>
                <a:cubicBezTo>
                  <a:pt x="0" y="121688"/>
                  <a:pt x="2502" y="124190"/>
                  <a:pt x="5571" y="124190"/>
                </a:cubicBezTo>
                <a:lnTo>
                  <a:pt x="58109" y="124190"/>
                </a:lnTo>
                <a:cubicBezTo>
                  <a:pt x="61178" y="124190"/>
                  <a:pt x="63679" y="121688"/>
                  <a:pt x="63679" y="118619"/>
                </a:cubicBezTo>
                <a:lnTo>
                  <a:pt x="63679" y="5572"/>
                </a:lnTo>
                <a:cubicBezTo>
                  <a:pt x="63679" y="2503"/>
                  <a:pt x="61178" y="1"/>
                  <a:pt x="581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2313750" y="19570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5"/>
          <p:cNvSpPr/>
          <p:nvPr/>
        </p:nvSpPr>
        <p:spPr>
          <a:xfrm>
            <a:off x="1178775" y="4211013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35"/>
          <p:cNvSpPr/>
          <p:nvPr/>
        </p:nvSpPr>
        <p:spPr>
          <a:xfrm>
            <a:off x="1169600" y="2020463"/>
            <a:ext cx="178475" cy="25"/>
          </a:xfrm>
          <a:custGeom>
            <a:avLst/>
            <a:gdLst/>
            <a:ahLst/>
            <a:cxnLst/>
            <a:rect l="l" t="t" r="r" b="b"/>
            <a:pathLst>
              <a:path w="7139" h="1" fill="none" extrusionOk="0">
                <a:moveTo>
                  <a:pt x="1" y="0"/>
                </a:moveTo>
                <a:lnTo>
                  <a:pt x="7139" y="0"/>
                </a:lnTo>
              </a:path>
            </a:pathLst>
          </a:custGeom>
          <a:noFill/>
          <a:ln w="9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5"/>
          <p:cNvSpPr txBox="1">
            <a:spLocks noGrp="1"/>
          </p:cNvSpPr>
          <p:nvPr>
            <p:ph type="title"/>
          </p:nvPr>
        </p:nvSpPr>
        <p:spPr>
          <a:xfrm>
            <a:off x="1276556" y="2805750"/>
            <a:ext cx="770400" cy="49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19</a:t>
            </a:r>
            <a:endParaRPr sz="5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35"/>
          <p:cNvSpPr txBox="1"/>
          <p:nvPr/>
        </p:nvSpPr>
        <p:spPr>
          <a:xfrm>
            <a:off x="1103850" y="2366363"/>
            <a:ext cx="12987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Small planet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35"/>
          <p:cNvSpPr txBox="1"/>
          <p:nvPr/>
        </p:nvSpPr>
        <p:spPr>
          <a:xfrm>
            <a:off x="1103850" y="2084388"/>
            <a:ext cx="1298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35"/>
          <p:cNvSpPr txBox="1">
            <a:spLocks noGrp="1"/>
          </p:cNvSpPr>
          <p:nvPr>
            <p:ph type="title"/>
          </p:nvPr>
        </p:nvSpPr>
        <p:spPr>
          <a:xfrm>
            <a:off x="1181275" y="2754077"/>
            <a:ext cx="182400" cy="41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35"/>
          <p:cNvSpPr txBox="1">
            <a:spLocks noGrp="1"/>
          </p:cNvSpPr>
          <p:nvPr>
            <p:ph type="title"/>
          </p:nvPr>
        </p:nvSpPr>
        <p:spPr>
          <a:xfrm>
            <a:off x="1979687" y="2733750"/>
            <a:ext cx="345000" cy="41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.99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35"/>
          <p:cNvSpPr txBox="1"/>
          <p:nvPr/>
        </p:nvSpPr>
        <p:spPr>
          <a:xfrm>
            <a:off x="1034594" y="3545775"/>
            <a:ext cx="12360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35"/>
          <p:cNvSpPr/>
          <p:nvPr/>
        </p:nvSpPr>
        <p:spPr>
          <a:xfrm>
            <a:off x="2819100" y="1467913"/>
            <a:ext cx="1592000" cy="2901699"/>
          </a:xfrm>
          <a:custGeom>
            <a:avLst/>
            <a:gdLst/>
            <a:ahLst/>
            <a:cxnLst/>
            <a:rect l="l" t="t" r="r" b="b"/>
            <a:pathLst>
              <a:path w="63680" h="124190" extrusionOk="0">
                <a:moveTo>
                  <a:pt x="5571" y="1"/>
                </a:moveTo>
                <a:cubicBezTo>
                  <a:pt x="2502" y="1"/>
                  <a:pt x="0" y="2503"/>
                  <a:pt x="0" y="5572"/>
                </a:cubicBezTo>
                <a:lnTo>
                  <a:pt x="0" y="118619"/>
                </a:lnTo>
                <a:cubicBezTo>
                  <a:pt x="0" y="121688"/>
                  <a:pt x="2502" y="124190"/>
                  <a:pt x="5571" y="124190"/>
                </a:cubicBezTo>
                <a:lnTo>
                  <a:pt x="58109" y="124190"/>
                </a:lnTo>
                <a:cubicBezTo>
                  <a:pt x="61178" y="124190"/>
                  <a:pt x="63679" y="121688"/>
                  <a:pt x="63679" y="118619"/>
                </a:cubicBezTo>
                <a:lnTo>
                  <a:pt x="63679" y="5572"/>
                </a:lnTo>
                <a:cubicBezTo>
                  <a:pt x="63679" y="2503"/>
                  <a:pt x="61178" y="1"/>
                  <a:pt x="581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5"/>
          <p:cNvSpPr/>
          <p:nvPr/>
        </p:nvSpPr>
        <p:spPr>
          <a:xfrm>
            <a:off x="4175900" y="1654438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5"/>
          <p:cNvSpPr/>
          <p:nvPr/>
        </p:nvSpPr>
        <p:spPr>
          <a:xfrm>
            <a:off x="3040925" y="3908388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35"/>
          <p:cNvSpPr/>
          <p:nvPr/>
        </p:nvSpPr>
        <p:spPr>
          <a:xfrm>
            <a:off x="3031750" y="1717838"/>
            <a:ext cx="178475" cy="25"/>
          </a:xfrm>
          <a:custGeom>
            <a:avLst/>
            <a:gdLst/>
            <a:ahLst/>
            <a:cxnLst/>
            <a:rect l="l" t="t" r="r" b="b"/>
            <a:pathLst>
              <a:path w="7139" h="1" fill="none" extrusionOk="0">
                <a:moveTo>
                  <a:pt x="1" y="0"/>
                </a:moveTo>
                <a:lnTo>
                  <a:pt x="7139" y="0"/>
                </a:lnTo>
              </a:path>
            </a:pathLst>
          </a:custGeom>
          <a:noFill/>
          <a:ln w="9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5"/>
          <p:cNvSpPr txBox="1">
            <a:spLocks noGrp="1"/>
          </p:cNvSpPr>
          <p:nvPr>
            <p:ph type="title"/>
          </p:nvPr>
        </p:nvSpPr>
        <p:spPr>
          <a:xfrm>
            <a:off x="3138706" y="2503125"/>
            <a:ext cx="770400" cy="49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29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35"/>
          <p:cNvSpPr txBox="1"/>
          <p:nvPr/>
        </p:nvSpPr>
        <p:spPr>
          <a:xfrm>
            <a:off x="2966000" y="2063738"/>
            <a:ext cx="12987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Big planet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4" name="Google Shape;1044;p35"/>
          <p:cNvSpPr txBox="1"/>
          <p:nvPr/>
        </p:nvSpPr>
        <p:spPr>
          <a:xfrm>
            <a:off x="2966000" y="1781763"/>
            <a:ext cx="1298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35"/>
          <p:cNvSpPr txBox="1">
            <a:spLocks noGrp="1"/>
          </p:cNvSpPr>
          <p:nvPr>
            <p:ph type="title"/>
          </p:nvPr>
        </p:nvSpPr>
        <p:spPr>
          <a:xfrm>
            <a:off x="3043425" y="2451452"/>
            <a:ext cx="182400" cy="41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35"/>
          <p:cNvSpPr txBox="1">
            <a:spLocks noGrp="1"/>
          </p:cNvSpPr>
          <p:nvPr>
            <p:ph type="title"/>
          </p:nvPr>
        </p:nvSpPr>
        <p:spPr>
          <a:xfrm>
            <a:off x="3841837" y="2431125"/>
            <a:ext cx="345000" cy="41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.99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p35"/>
          <p:cNvSpPr txBox="1"/>
          <p:nvPr/>
        </p:nvSpPr>
        <p:spPr>
          <a:xfrm>
            <a:off x="2896744" y="3243150"/>
            <a:ext cx="12360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p35"/>
          <p:cNvSpPr/>
          <p:nvPr/>
        </p:nvSpPr>
        <p:spPr>
          <a:xfrm>
            <a:off x="4681250" y="1770538"/>
            <a:ext cx="1592000" cy="2901699"/>
          </a:xfrm>
          <a:custGeom>
            <a:avLst/>
            <a:gdLst/>
            <a:ahLst/>
            <a:cxnLst/>
            <a:rect l="l" t="t" r="r" b="b"/>
            <a:pathLst>
              <a:path w="63680" h="124190" extrusionOk="0">
                <a:moveTo>
                  <a:pt x="5571" y="1"/>
                </a:moveTo>
                <a:cubicBezTo>
                  <a:pt x="2502" y="1"/>
                  <a:pt x="0" y="2503"/>
                  <a:pt x="0" y="5572"/>
                </a:cubicBezTo>
                <a:lnTo>
                  <a:pt x="0" y="118619"/>
                </a:lnTo>
                <a:cubicBezTo>
                  <a:pt x="0" y="121688"/>
                  <a:pt x="2502" y="124190"/>
                  <a:pt x="5571" y="124190"/>
                </a:cubicBezTo>
                <a:lnTo>
                  <a:pt x="58109" y="124190"/>
                </a:lnTo>
                <a:cubicBezTo>
                  <a:pt x="61178" y="124190"/>
                  <a:pt x="63679" y="121688"/>
                  <a:pt x="63679" y="118619"/>
                </a:cubicBezTo>
                <a:lnTo>
                  <a:pt x="63679" y="5572"/>
                </a:lnTo>
                <a:cubicBezTo>
                  <a:pt x="63679" y="2503"/>
                  <a:pt x="61178" y="1"/>
                  <a:pt x="581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6038050" y="19570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4903075" y="4211013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35"/>
          <p:cNvSpPr/>
          <p:nvPr/>
        </p:nvSpPr>
        <p:spPr>
          <a:xfrm>
            <a:off x="4893900" y="2020463"/>
            <a:ext cx="178475" cy="25"/>
          </a:xfrm>
          <a:custGeom>
            <a:avLst/>
            <a:gdLst/>
            <a:ahLst/>
            <a:cxnLst/>
            <a:rect l="l" t="t" r="r" b="b"/>
            <a:pathLst>
              <a:path w="7139" h="1" fill="none" extrusionOk="0">
                <a:moveTo>
                  <a:pt x="1" y="0"/>
                </a:moveTo>
                <a:lnTo>
                  <a:pt x="7139" y="0"/>
                </a:lnTo>
              </a:path>
            </a:pathLst>
          </a:custGeom>
          <a:noFill/>
          <a:ln w="9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 txBox="1">
            <a:spLocks noGrp="1"/>
          </p:cNvSpPr>
          <p:nvPr>
            <p:ph type="title"/>
          </p:nvPr>
        </p:nvSpPr>
        <p:spPr>
          <a:xfrm>
            <a:off x="5000856" y="2805750"/>
            <a:ext cx="770400" cy="49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39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35"/>
          <p:cNvSpPr txBox="1"/>
          <p:nvPr/>
        </p:nvSpPr>
        <p:spPr>
          <a:xfrm>
            <a:off x="4828150" y="2366363"/>
            <a:ext cx="12987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Hot planet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35"/>
          <p:cNvSpPr txBox="1"/>
          <p:nvPr/>
        </p:nvSpPr>
        <p:spPr>
          <a:xfrm>
            <a:off x="4828150" y="2084388"/>
            <a:ext cx="1298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4905575" y="2754077"/>
            <a:ext cx="182400" cy="41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703987" y="2733750"/>
            <a:ext cx="345000" cy="41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.99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35"/>
          <p:cNvSpPr txBox="1"/>
          <p:nvPr/>
        </p:nvSpPr>
        <p:spPr>
          <a:xfrm>
            <a:off x="4758894" y="3545775"/>
            <a:ext cx="12360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35"/>
          <p:cNvSpPr/>
          <p:nvPr/>
        </p:nvSpPr>
        <p:spPr>
          <a:xfrm>
            <a:off x="6595100" y="1467913"/>
            <a:ext cx="1592000" cy="2901699"/>
          </a:xfrm>
          <a:custGeom>
            <a:avLst/>
            <a:gdLst/>
            <a:ahLst/>
            <a:cxnLst/>
            <a:rect l="l" t="t" r="r" b="b"/>
            <a:pathLst>
              <a:path w="63680" h="124190" extrusionOk="0">
                <a:moveTo>
                  <a:pt x="5571" y="1"/>
                </a:moveTo>
                <a:cubicBezTo>
                  <a:pt x="2502" y="1"/>
                  <a:pt x="0" y="2503"/>
                  <a:pt x="0" y="5572"/>
                </a:cubicBezTo>
                <a:lnTo>
                  <a:pt x="0" y="118619"/>
                </a:lnTo>
                <a:cubicBezTo>
                  <a:pt x="0" y="121688"/>
                  <a:pt x="2502" y="124190"/>
                  <a:pt x="5571" y="124190"/>
                </a:cubicBezTo>
                <a:lnTo>
                  <a:pt x="58109" y="124190"/>
                </a:lnTo>
                <a:cubicBezTo>
                  <a:pt x="61178" y="124190"/>
                  <a:pt x="63679" y="121688"/>
                  <a:pt x="63679" y="118619"/>
                </a:cubicBezTo>
                <a:lnTo>
                  <a:pt x="63679" y="5572"/>
                </a:lnTo>
                <a:cubicBezTo>
                  <a:pt x="63679" y="2503"/>
                  <a:pt x="61178" y="1"/>
                  <a:pt x="581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5"/>
          <p:cNvSpPr/>
          <p:nvPr/>
        </p:nvSpPr>
        <p:spPr>
          <a:xfrm>
            <a:off x="7951900" y="1654438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5"/>
          <p:cNvSpPr/>
          <p:nvPr/>
        </p:nvSpPr>
        <p:spPr>
          <a:xfrm>
            <a:off x="6816925" y="3908388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p35"/>
          <p:cNvSpPr/>
          <p:nvPr/>
        </p:nvSpPr>
        <p:spPr>
          <a:xfrm>
            <a:off x="6807750" y="1717838"/>
            <a:ext cx="178475" cy="25"/>
          </a:xfrm>
          <a:custGeom>
            <a:avLst/>
            <a:gdLst/>
            <a:ahLst/>
            <a:cxnLst/>
            <a:rect l="l" t="t" r="r" b="b"/>
            <a:pathLst>
              <a:path w="7139" h="1" fill="none" extrusionOk="0">
                <a:moveTo>
                  <a:pt x="1" y="0"/>
                </a:moveTo>
                <a:lnTo>
                  <a:pt x="7139" y="0"/>
                </a:lnTo>
              </a:path>
            </a:pathLst>
          </a:custGeom>
          <a:noFill/>
          <a:ln w="9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5"/>
          <p:cNvSpPr txBox="1">
            <a:spLocks noGrp="1"/>
          </p:cNvSpPr>
          <p:nvPr>
            <p:ph type="title"/>
          </p:nvPr>
        </p:nvSpPr>
        <p:spPr>
          <a:xfrm>
            <a:off x="6914706" y="2503125"/>
            <a:ext cx="770400" cy="49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49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35"/>
          <p:cNvSpPr txBox="1"/>
          <p:nvPr/>
        </p:nvSpPr>
        <p:spPr>
          <a:xfrm>
            <a:off x="6742000" y="2063738"/>
            <a:ext cx="12987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Cold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35"/>
          <p:cNvSpPr txBox="1"/>
          <p:nvPr/>
        </p:nvSpPr>
        <p:spPr>
          <a:xfrm>
            <a:off x="6742000" y="1781763"/>
            <a:ext cx="1298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35"/>
          <p:cNvSpPr txBox="1">
            <a:spLocks noGrp="1"/>
          </p:cNvSpPr>
          <p:nvPr>
            <p:ph type="title"/>
          </p:nvPr>
        </p:nvSpPr>
        <p:spPr>
          <a:xfrm>
            <a:off x="6819425" y="2451452"/>
            <a:ext cx="182400" cy="41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$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35"/>
          <p:cNvSpPr txBox="1">
            <a:spLocks noGrp="1"/>
          </p:cNvSpPr>
          <p:nvPr>
            <p:ph type="title"/>
          </p:nvPr>
        </p:nvSpPr>
        <p:spPr>
          <a:xfrm>
            <a:off x="7617837" y="2431125"/>
            <a:ext cx="345000" cy="410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.99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35"/>
          <p:cNvSpPr txBox="1"/>
          <p:nvPr/>
        </p:nvSpPr>
        <p:spPr>
          <a:xfrm>
            <a:off x="6672744" y="3067335"/>
            <a:ext cx="12360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35"/>
          <p:cNvSpPr/>
          <p:nvPr/>
        </p:nvSpPr>
        <p:spPr>
          <a:xfrm>
            <a:off x="4029213" y="1654438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5"/>
          <p:cNvSpPr/>
          <p:nvPr/>
        </p:nvSpPr>
        <p:spPr>
          <a:xfrm>
            <a:off x="5891375" y="19570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5"/>
          <p:cNvSpPr/>
          <p:nvPr/>
        </p:nvSpPr>
        <p:spPr>
          <a:xfrm>
            <a:off x="5744700" y="19570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5"/>
          <p:cNvSpPr/>
          <p:nvPr/>
        </p:nvSpPr>
        <p:spPr>
          <a:xfrm>
            <a:off x="7804931" y="16546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7658256" y="16546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>
            <a:off x="7511581" y="1654663"/>
            <a:ext cx="127625" cy="120950"/>
          </a:xfrm>
          <a:custGeom>
            <a:avLst/>
            <a:gdLst/>
            <a:ahLst/>
            <a:cxnLst/>
            <a:rect l="l" t="t" r="r" b="b"/>
            <a:pathLst>
              <a:path w="5105" h="4838" extrusionOk="0">
                <a:moveTo>
                  <a:pt x="2569" y="1"/>
                </a:moveTo>
                <a:lnTo>
                  <a:pt x="1902" y="1769"/>
                </a:lnTo>
                <a:lnTo>
                  <a:pt x="1" y="1836"/>
                </a:lnTo>
                <a:lnTo>
                  <a:pt x="1502" y="3003"/>
                </a:lnTo>
                <a:lnTo>
                  <a:pt x="968" y="4838"/>
                </a:lnTo>
                <a:lnTo>
                  <a:pt x="2569" y="3770"/>
                </a:lnTo>
                <a:lnTo>
                  <a:pt x="4137" y="4838"/>
                </a:lnTo>
                <a:lnTo>
                  <a:pt x="3603" y="3003"/>
                </a:lnTo>
                <a:lnTo>
                  <a:pt x="5104" y="1836"/>
                </a:lnTo>
                <a:lnTo>
                  <a:pt x="3203" y="1769"/>
                </a:lnTo>
                <a:lnTo>
                  <a:pt x="256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8"/>
          <p:cNvGrpSpPr/>
          <p:nvPr/>
        </p:nvGrpSpPr>
        <p:grpSpPr>
          <a:xfrm>
            <a:off x="5534793" y="1522103"/>
            <a:ext cx="2251980" cy="2716552"/>
            <a:chOff x="5534793" y="1522103"/>
            <a:chExt cx="2251980" cy="2716552"/>
          </a:xfrm>
        </p:grpSpPr>
        <p:sp>
          <p:nvSpPr>
            <p:cNvPr id="92" name="Google Shape;92;p18"/>
            <p:cNvSpPr/>
            <p:nvPr/>
          </p:nvSpPr>
          <p:spPr>
            <a:xfrm>
              <a:off x="5534793" y="3554891"/>
              <a:ext cx="2251980" cy="683765"/>
            </a:xfrm>
            <a:custGeom>
              <a:avLst/>
              <a:gdLst/>
              <a:ahLst/>
              <a:cxnLst/>
              <a:rect l="l" t="t" r="r" b="b"/>
              <a:pathLst>
                <a:path w="62012" h="24914" extrusionOk="0">
                  <a:moveTo>
                    <a:pt x="29874" y="1"/>
                  </a:moveTo>
                  <a:cubicBezTo>
                    <a:pt x="29669" y="1"/>
                    <a:pt x="29463" y="10"/>
                    <a:pt x="29255" y="29"/>
                  </a:cubicBezTo>
                  <a:cubicBezTo>
                    <a:pt x="23918" y="530"/>
                    <a:pt x="21416" y="6701"/>
                    <a:pt x="17513" y="10370"/>
                  </a:cubicBezTo>
                  <a:cubicBezTo>
                    <a:pt x="14872" y="12858"/>
                    <a:pt x="11265" y="14105"/>
                    <a:pt x="7655" y="14105"/>
                  </a:cubicBezTo>
                  <a:cubicBezTo>
                    <a:pt x="4973" y="14105"/>
                    <a:pt x="2290" y="13417"/>
                    <a:pt x="1" y="12038"/>
                  </a:cubicBezTo>
                  <a:lnTo>
                    <a:pt x="1" y="21645"/>
                  </a:lnTo>
                  <a:cubicBezTo>
                    <a:pt x="1" y="23446"/>
                    <a:pt x="1469" y="24914"/>
                    <a:pt x="3270" y="24914"/>
                  </a:cubicBezTo>
                  <a:lnTo>
                    <a:pt x="58776" y="24914"/>
                  </a:lnTo>
                  <a:cubicBezTo>
                    <a:pt x="60577" y="24914"/>
                    <a:pt x="62012" y="23446"/>
                    <a:pt x="62012" y="21645"/>
                  </a:cubicBezTo>
                  <a:lnTo>
                    <a:pt x="62012" y="8302"/>
                  </a:lnTo>
                  <a:cubicBezTo>
                    <a:pt x="60277" y="9369"/>
                    <a:pt x="58476" y="10337"/>
                    <a:pt x="56541" y="11037"/>
                  </a:cubicBezTo>
                  <a:cubicBezTo>
                    <a:pt x="54690" y="11721"/>
                    <a:pt x="52688" y="12121"/>
                    <a:pt x="50712" y="12121"/>
                  </a:cubicBezTo>
                  <a:cubicBezTo>
                    <a:pt x="48736" y="12121"/>
                    <a:pt x="46784" y="11721"/>
                    <a:pt x="45033" y="10804"/>
                  </a:cubicBezTo>
                  <a:cubicBezTo>
                    <a:pt x="42131" y="9302"/>
                    <a:pt x="40096" y="6567"/>
                    <a:pt x="37794" y="4199"/>
                  </a:cubicBezTo>
                  <a:cubicBezTo>
                    <a:pt x="35670" y="2012"/>
                    <a:pt x="32902" y="1"/>
                    <a:pt x="29874" y="1"/>
                  </a:cubicBezTo>
                  <a:close/>
                </a:path>
              </a:pathLst>
            </a:custGeom>
            <a:gradFill>
              <a:gsLst>
                <a:gs pos="0">
                  <a:srgbClr val="D3CEF0"/>
                </a:gs>
                <a:gs pos="100000">
                  <a:srgbClr val="7D70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5536028" y="1522103"/>
              <a:ext cx="2250745" cy="2426989"/>
            </a:xfrm>
            <a:custGeom>
              <a:avLst/>
              <a:gdLst/>
              <a:ahLst/>
              <a:cxnLst/>
              <a:rect l="l" t="t" r="r" b="b"/>
              <a:pathLst>
                <a:path w="61978" h="88431" extrusionOk="0">
                  <a:moveTo>
                    <a:pt x="3236" y="1"/>
                  </a:moveTo>
                  <a:cubicBezTo>
                    <a:pt x="1435" y="1"/>
                    <a:pt x="0" y="1469"/>
                    <a:pt x="0" y="3270"/>
                  </a:cubicBezTo>
                  <a:lnTo>
                    <a:pt x="0" y="86363"/>
                  </a:lnTo>
                  <a:cubicBezTo>
                    <a:pt x="2275" y="87742"/>
                    <a:pt x="4950" y="88430"/>
                    <a:pt x="7627" y="88430"/>
                  </a:cubicBezTo>
                  <a:cubicBezTo>
                    <a:pt x="11231" y="88430"/>
                    <a:pt x="14838" y="87183"/>
                    <a:pt x="17479" y="84695"/>
                  </a:cubicBezTo>
                  <a:cubicBezTo>
                    <a:pt x="21382" y="81026"/>
                    <a:pt x="23884" y="74855"/>
                    <a:pt x="29221" y="74354"/>
                  </a:cubicBezTo>
                  <a:cubicBezTo>
                    <a:pt x="29429" y="74335"/>
                    <a:pt x="29635" y="74326"/>
                    <a:pt x="29840" y="74326"/>
                  </a:cubicBezTo>
                  <a:cubicBezTo>
                    <a:pt x="32868" y="74326"/>
                    <a:pt x="35636" y="76337"/>
                    <a:pt x="37760" y="78524"/>
                  </a:cubicBezTo>
                  <a:cubicBezTo>
                    <a:pt x="40062" y="80892"/>
                    <a:pt x="42097" y="83627"/>
                    <a:pt x="44999" y="85129"/>
                  </a:cubicBezTo>
                  <a:cubicBezTo>
                    <a:pt x="46750" y="86046"/>
                    <a:pt x="48702" y="86446"/>
                    <a:pt x="50682" y="86446"/>
                  </a:cubicBezTo>
                  <a:cubicBezTo>
                    <a:pt x="52663" y="86446"/>
                    <a:pt x="54673" y="86046"/>
                    <a:pt x="56541" y="85362"/>
                  </a:cubicBezTo>
                  <a:cubicBezTo>
                    <a:pt x="58442" y="84662"/>
                    <a:pt x="60243" y="83694"/>
                    <a:pt x="61978" y="82593"/>
                  </a:cubicBezTo>
                  <a:lnTo>
                    <a:pt x="61978" y="3270"/>
                  </a:lnTo>
                  <a:cubicBezTo>
                    <a:pt x="61978" y="1469"/>
                    <a:pt x="60543" y="1"/>
                    <a:pt x="58742" y="1"/>
                  </a:cubicBezTo>
                  <a:close/>
                </a:path>
              </a:pathLst>
            </a:custGeom>
            <a:gradFill>
              <a:gsLst>
                <a:gs pos="0">
                  <a:srgbClr val="D3CEF0"/>
                </a:gs>
                <a:gs pos="100000">
                  <a:srgbClr val="7D70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8"/>
          <p:cNvSpPr/>
          <p:nvPr/>
        </p:nvSpPr>
        <p:spPr>
          <a:xfrm>
            <a:off x="6101619" y="4133175"/>
            <a:ext cx="1284600" cy="234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3CEF0"/>
              </a:gs>
              <a:gs pos="100000">
                <a:srgbClr val="7D70C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5894158" y="2151750"/>
            <a:ext cx="1692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8"/>
          <p:cNvCxnSpPr/>
          <p:nvPr/>
        </p:nvCxnSpPr>
        <p:spPr>
          <a:xfrm>
            <a:off x="5894158" y="2889700"/>
            <a:ext cx="1692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" name="Google Shape;97;p18"/>
          <p:cNvGrpSpPr/>
          <p:nvPr/>
        </p:nvGrpSpPr>
        <p:grpSpPr>
          <a:xfrm>
            <a:off x="1356723" y="1522103"/>
            <a:ext cx="2251943" cy="2716552"/>
            <a:chOff x="1356723" y="1522103"/>
            <a:chExt cx="2251943" cy="2716552"/>
          </a:xfrm>
        </p:grpSpPr>
        <p:sp>
          <p:nvSpPr>
            <p:cNvPr id="98" name="Google Shape;98;p18"/>
            <p:cNvSpPr/>
            <p:nvPr/>
          </p:nvSpPr>
          <p:spPr>
            <a:xfrm>
              <a:off x="1356723" y="3530300"/>
              <a:ext cx="2251943" cy="708355"/>
            </a:xfrm>
            <a:custGeom>
              <a:avLst/>
              <a:gdLst/>
              <a:ahLst/>
              <a:cxnLst/>
              <a:rect l="l" t="t" r="r" b="b"/>
              <a:pathLst>
                <a:path w="62011" h="25810" extrusionOk="0">
                  <a:moveTo>
                    <a:pt x="47601" y="1"/>
                  </a:moveTo>
                  <a:cubicBezTo>
                    <a:pt x="46078" y="1"/>
                    <a:pt x="44577" y="268"/>
                    <a:pt x="43164" y="892"/>
                  </a:cubicBezTo>
                  <a:cubicBezTo>
                    <a:pt x="37293" y="3460"/>
                    <a:pt x="34124" y="11566"/>
                    <a:pt x="27753" y="11599"/>
                  </a:cubicBezTo>
                  <a:cubicBezTo>
                    <a:pt x="27736" y="11600"/>
                    <a:pt x="27718" y="11600"/>
                    <a:pt x="27700" y="11600"/>
                  </a:cubicBezTo>
                  <a:cubicBezTo>
                    <a:pt x="23092" y="11600"/>
                    <a:pt x="19833" y="7253"/>
                    <a:pt x="16011" y="4661"/>
                  </a:cubicBezTo>
                  <a:cubicBezTo>
                    <a:pt x="13304" y="2830"/>
                    <a:pt x="10063" y="1955"/>
                    <a:pt x="6804" y="1955"/>
                  </a:cubicBezTo>
                  <a:cubicBezTo>
                    <a:pt x="4482" y="1955"/>
                    <a:pt x="2152" y="2400"/>
                    <a:pt x="0" y="3260"/>
                  </a:cubicBezTo>
                  <a:lnTo>
                    <a:pt x="0" y="22541"/>
                  </a:lnTo>
                  <a:cubicBezTo>
                    <a:pt x="0" y="24342"/>
                    <a:pt x="1468" y="25810"/>
                    <a:pt x="3269" y="25810"/>
                  </a:cubicBezTo>
                  <a:lnTo>
                    <a:pt x="58742" y="25810"/>
                  </a:lnTo>
                  <a:cubicBezTo>
                    <a:pt x="60543" y="25810"/>
                    <a:pt x="62011" y="24342"/>
                    <a:pt x="62011" y="22541"/>
                  </a:cubicBezTo>
                  <a:lnTo>
                    <a:pt x="62011" y="5528"/>
                  </a:lnTo>
                  <a:cubicBezTo>
                    <a:pt x="59943" y="4361"/>
                    <a:pt x="57941" y="3127"/>
                    <a:pt x="55807" y="2126"/>
                  </a:cubicBezTo>
                  <a:cubicBezTo>
                    <a:pt x="53260" y="896"/>
                    <a:pt x="50393" y="1"/>
                    <a:pt x="47601" y="1"/>
                  </a:cubicBezTo>
                  <a:close/>
                </a:path>
              </a:pathLst>
            </a:custGeom>
            <a:gradFill>
              <a:gsLst>
                <a:gs pos="0">
                  <a:srgbClr val="FACCCB"/>
                </a:gs>
                <a:gs pos="100000">
                  <a:srgbClr val="EA5B5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1356723" y="1522103"/>
              <a:ext cx="2251943" cy="2333621"/>
            </a:xfrm>
            <a:custGeom>
              <a:avLst/>
              <a:gdLst/>
              <a:ahLst/>
              <a:cxnLst/>
              <a:rect l="l" t="t" r="r" b="b"/>
              <a:pathLst>
                <a:path w="62011" h="85029" extrusionOk="0">
                  <a:moveTo>
                    <a:pt x="3269" y="1"/>
                  </a:moveTo>
                  <a:cubicBezTo>
                    <a:pt x="1468" y="1"/>
                    <a:pt x="0" y="1469"/>
                    <a:pt x="0" y="3270"/>
                  </a:cubicBezTo>
                  <a:lnTo>
                    <a:pt x="0" y="21683"/>
                  </a:lnTo>
                  <a:lnTo>
                    <a:pt x="0" y="76689"/>
                  </a:lnTo>
                  <a:cubicBezTo>
                    <a:pt x="2146" y="75831"/>
                    <a:pt x="4470" y="75386"/>
                    <a:pt x="6786" y="75386"/>
                  </a:cubicBezTo>
                  <a:cubicBezTo>
                    <a:pt x="10050" y="75386"/>
                    <a:pt x="13299" y="76270"/>
                    <a:pt x="16011" y="78124"/>
                  </a:cubicBezTo>
                  <a:cubicBezTo>
                    <a:pt x="19833" y="80682"/>
                    <a:pt x="23092" y="85029"/>
                    <a:pt x="27667" y="85029"/>
                  </a:cubicBezTo>
                  <a:cubicBezTo>
                    <a:pt x="27685" y="85029"/>
                    <a:pt x="27702" y="85029"/>
                    <a:pt x="27720" y="85028"/>
                  </a:cubicBezTo>
                  <a:cubicBezTo>
                    <a:pt x="34124" y="84995"/>
                    <a:pt x="37293" y="76889"/>
                    <a:pt x="43164" y="74321"/>
                  </a:cubicBezTo>
                  <a:cubicBezTo>
                    <a:pt x="44577" y="73697"/>
                    <a:pt x="46078" y="73430"/>
                    <a:pt x="47601" y="73430"/>
                  </a:cubicBezTo>
                  <a:cubicBezTo>
                    <a:pt x="50393" y="73430"/>
                    <a:pt x="53260" y="74325"/>
                    <a:pt x="55807" y="75555"/>
                  </a:cubicBezTo>
                  <a:cubicBezTo>
                    <a:pt x="57908" y="76589"/>
                    <a:pt x="59943" y="77790"/>
                    <a:pt x="62011" y="78957"/>
                  </a:cubicBezTo>
                  <a:lnTo>
                    <a:pt x="62011" y="21683"/>
                  </a:lnTo>
                  <a:lnTo>
                    <a:pt x="62011" y="3270"/>
                  </a:lnTo>
                  <a:cubicBezTo>
                    <a:pt x="62011" y="1469"/>
                    <a:pt x="60543" y="1"/>
                    <a:pt x="58742" y="1"/>
                  </a:cubicBezTo>
                  <a:close/>
                </a:path>
              </a:pathLst>
            </a:custGeom>
            <a:gradFill>
              <a:gsLst>
                <a:gs pos="0">
                  <a:srgbClr val="FACCCB"/>
                </a:gs>
                <a:gs pos="100000">
                  <a:srgbClr val="EA5B5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8"/>
          <p:cNvSpPr/>
          <p:nvPr/>
        </p:nvSpPr>
        <p:spPr>
          <a:xfrm>
            <a:off x="1763326" y="4133175"/>
            <a:ext cx="1284563" cy="234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CCCB"/>
              </a:gs>
              <a:gs pos="100000">
                <a:srgbClr val="EA5B5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>
            <a:off x="1562332" y="2151750"/>
            <a:ext cx="1693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8"/>
          <p:cNvCxnSpPr/>
          <p:nvPr/>
        </p:nvCxnSpPr>
        <p:spPr>
          <a:xfrm>
            <a:off x="1562332" y="2889700"/>
            <a:ext cx="1693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3" name="Google Shape;103;p18"/>
          <p:cNvGrpSpPr/>
          <p:nvPr/>
        </p:nvGrpSpPr>
        <p:grpSpPr>
          <a:xfrm>
            <a:off x="3448772" y="1312475"/>
            <a:ext cx="2251980" cy="3059836"/>
            <a:chOff x="3448772" y="1312475"/>
            <a:chExt cx="2251980" cy="3059836"/>
          </a:xfrm>
        </p:grpSpPr>
        <p:sp>
          <p:nvSpPr>
            <p:cNvPr id="104" name="Google Shape;104;p18"/>
            <p:cNvSpPr/>
            <p:nvPr/>
          </p:nvSpPr>
          <p:spPr>
            <a:xfrm>
              <a:off x="3448772" y="3452108"/>
              <a:ext cx="2251980" cy="920203"/>
            </a:xfrm>
            <a:custGeom>
              <a:avLst/>
              <a:gdLst/>
              <a:ahLst/>
              <a:cxnLst/>
              <a:rect l="l" t="t" r="r" b="b"/>
              <a:pathLst>
                <a:path w="62012" h="33529" extrusionOk="0">
                  <a:moveTo>
                    <a:pt x="46064" y="1"/>
                  </a:moveTo>
                  <a:cubicBezTo>
                    <a:pt x="42370" y="1"/>
                    <a:pt x="39384" y="3038"/>
                    <a:pt x="37261" y="6076"/>
                  </a:cubicBezTo>
                  <a:cubicBezTo>
                    <a:pt x="35126" y="9178"/>
                    <a:pt x="33124" y="12714"/>
                    <a:pt x="29689" y="14315"/>
                  </a:cubicBezTo>
                  <a:cubicBezTo>
                    <a:pt x="28315" y="14951"/>
                    <a:pt x="26849" y="15214"/>
                    <a:pt x="25357" y="15214"/>
                  </a:cubicBezTo>
                  <a:cubicBezTo>
                    <a:pt x="22938" y="15214"/>
                    <a:pt x="20451" y="14523"/>
                    <a:pt x="18180" y="13615"/>
                  </a:cubicBezTo>
                  <a:cubicBezTo>
                    <a:pt x="14478" y="12113"/>
                    <a:pt x="10975" y="10112"/>
                    <a:pt x="7039" y="9545"/>
                  </a:cubicBezTo>
                  <a:cubicBezTo>
                    <a:pt x="6470" y="9457"/>
                    <a:pt x="5887" y="9413"/>
                    <a:pt x="5301" y="9413"/>
                  </a:cubicBezTo>
                  <a:cubicBezTo>
                    <a:pt x="3451" y="9413"/>
                    <a:pt x="1572" y="9851"/>
                    <a:pt x="1" y="10712"/>
                  </a:cubicBezTo>
                  <a:lnTo>
                    <a:pt x="1" y="30260"/>
                  </a:lnTo>
                  <a:cubicBezTo>
                    <a:pt x="1" y="32061"/>
                    <a:pt x="1469" y="33529"/>
                    <a:pt x="3270" y="33529"/>
                  </a:cubicBezTo>
                  <a:lnTo>
                    <a:pt x="58743" y="33529"/>
                  </a:lnTo>
                  <a:cubicBezTo>
                    <a:pt x="60544" y="33529"/>
                    <a:pt x="62012" y="32061"/>
                    <a:pt x="62012" y="30260"/>
                  </a:cubicBezTo>
                  <a:lnTo>
                    <a:pt x="62012" y="10712"/>
                  </a:lnTo>
                  <a:cubicBezTo>
                    <a:pt x="61245" y="10546"/>
                    <a:pt x="60511" y="10279"/>
                    <a:pt x="59844" y="9912"/>
                  </a:cubicBezTo>
                  <a:cubicBezTo>
                    <a:pt x="57308" y="8544"/>
                    <a:pt x="55540" y="6209"/>
                    <a:pt x="53572" y="4108"/>
                  </a:cubicBezTo>
                  <a:cubicBezTo>
                    <a:pt x="51604" y="2040"/>
                    <a:pt x="49136" y="105"/>
                    <a:pt x="46301" y="5"/>
                  </a:cubicBezTo>
                  <a:cubicBezTo>
                    <a:pt x="46221" y="2"/>
                    <a:pt x="46142" y="1"/>
                    <a:pt x="46064" y="1"/>
                  </a:cubicBezTo>
                  <a:close/>
                </a:path>
              </a:pathLst>
            </a:custGeom>
            <a:gradFill>
              <a:gsLst>
                <a:gs pos="0">
                  <a:srgbClr val="EDBAD8"/>
                </a:gs>
                <a:gs pos="100000">
                  <a:srgbClr val="CB599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3448772" y="1312475"/>
              <a:ext cx="2251980" cy="2564241"/>
            </a:xfrm>
            <a:custGeom>
              <a:avLst/>
              <a:gdLst/>
              <a:ahLst/>
              <a:cxnLst/>
              <a:rect l="l" t="t" r="r" b="b"/>
              <a:pathLst>
                <a:path w="62012" h="93432" extrusionOk="0">
                  <a:moveTo>
                    <a:pt x="3270" y="0"/>
                  </a:moveTo>
                  <a:cubicBezTo>
                    <a:pt x="1469" y="0"/>
                    <a:pt x="1" y="1468"/>
                    <a:pt x="1" y="3269"/>
                  </a:cubicBezTo>
                  <a:lnTo>
                    <a:pt x="1" y="88930"/>
                  </a:lnTo>
                  <a:cubicBezTo>
                    <a:pt x="1546" y="88069"/>
                    <a:pt x="3439" y="87631"/>
                    <a:pt x="5297" y="87631"/>
                  </a:cubicBezTo>
                  <a:cubicBezTo>
                    <a:pt x="5885" y="87631"/>
                    <a:pt x="6470" y="87675"/>
                    <a:pt x="7039" y="87763"/>
                  </a:cubicBezTo>
                  <a:cubicBezTo>
                    <a:pt x="10975" y="88330"/>
                    <a:pt x="14478" y="90331"/>
                    <a:pt x="18147" y="91833"/>
                  </a:cubicBezTo>
                  <a:cubicBezTo>
                    <a:pt x="20438" y="92741"/>
                    <a:pt x="22933" y="93432"/>
                    <a:pt x="25356" y="93432"/>
                  </a:cubicBezTo>
                  <a:cubicBezTo>
                    <a:pt x="26849" y="93432"/>
                    <a:pt x="28315" y="93169"/>
                    <a:pt x="29689" y="92533"/>
                  </a:cubicBezTo>
                  <a:cubicBezTo>
                    <a:pt x="33124" y="90932"/>
                    <a:pt x="35093" y="87396"/>
                    <a:pt x="37261" y="84294"/>
                  </a:cubicBezTo>
                  <a:cubicBezTo>
                    <a:pt x="39384" y="81256"/>
                    <a:pt x="42370" y="78219"/>
                    <a:pt x="46064" y="78219"/>
                  </a:cubicBezTo>
                  <a:cubicBezTo>
                    <a:pt x="46142" y="78219"/>
                    <a:pt x="46221" y="78220"/>
                    <a:pt x="46301" y="78223"/>
                  </a:cubicBezTo>
                  <a:cubicBezTo>
                    <a:pt x="49136" y="78323"/>
                    <a:pt x="51604" y="80258"/>
                    <a:pt x="53572" y="82326"/>
                  </a:cubicBezTo>
                  <a:cubicBezTo>
                    <a:pt x="55507" y="84427"/>
                    <a:pt x="57308" y="86796"/>
                    <a:pt x="59810" y="88130"/>
                  </a:cubicBezTo>
                  <a:cubicBezTo>
                    <a:pt x="60477" y="88497"/>
                    <a:pt x="61245" y="88764"/>
                    <a:pt x="62012" y="88930"/>
                  </a:cubicBezTo>
                  <a:lnTo>
                    <a:pt x="62012" y="3269"/>
                  </a:lnTo>
                  <a:cubicBezTo>
                    <a:pt x="62012" y="1468"/>
                    <a:pt x="60544" y="0"/>
                    <a:pt x="58743" y="0"/>
                  </a:cubicBezTo>
                  <a:close/>
                </a:path>
              </a:pathLst>
            </a:custGeom>
            <a:gradFill>
              <a:gsLst>
                <a:gs pos="0">
                  <a:srgbClr val="EDBAD8"/>
                </a:gs>
                <a:gs pos="100000">
                  <a:srgbClr val="CB599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8"/>
          <p:cNvSpPr/>
          <p:nvPr/>
        </p:nvSpPr>
        <p:spPr>
          <a:xfrm>
            <a:off x="3932481" y="4250400"/>
            <a:ext cx="1284600" cy="234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DBAD8"/>
              </a:gs>
              <a:gs pos="100000">
                <a:srgbClr val="CB599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" name="Google Shape;107;p18"/>
          <p:cNvCxnSpPr/>
          <p:nvPr/>
        </p:nvCxnSpPr>
        <p:spPr>
          <a:xfrm>
            <a:off x="3728245" y="1957725"/>
            <a:ext cx="1692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8"/>
          <p:cNvCxnSpPr/>
          <p:nvPr/>
        </p:nvCxnSpPr>
        <p:spPr>
          <a:xfrm>
            <a:off x="3728245" y="2695675"/>
            <a:ext cx="1692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8"/>
          <p:cNvSpPr txBox="1"/>
          <p:nvPr/>
        </p:nvSpPr>
        <p:spPr>
          <a:xfrm>
            <a:off x="3707162" y="2721364"/>
            <a:ext cx="1735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886091" y="2925510"/>
            <a:ext cx="1735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65966" y="1675575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701066" y="2280788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$20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531662" y="2081501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365966" y="2280788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$10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528794" y="2925510"/>
            <a:ext cx="1735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5701066" y="1675575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531662" y="1484475"/>
            <a:ext cx="2086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36"/>
          <p:cNvGrpSpPr/>
          <p:nvPr/>
        </p:nvGrpSpPr>
        <p:grpSpPr>
          <a:xfrm>
            <a:off x="1295400" y="1224750"/>
            <a:ext cx="2302798" cy="3376075"/>
            <a:chOff x="1295400" y="1224750"/>
            <a:chExt cx="2302798" cy="3376075"/>
          </a:xfrm>
        </p:grpSpPr>
        <p:sp>
          <p:nvSpPr>
            <p:cNvPr id="1079" name="Google Shape;1079;p36"/>
            <p:cNvSpPr/>
            <p:nvPr/>
          </p:nvSpPr>
          <p:spPr>
            <a:xfrm>
              <a:off x="1295400" y="1476075"/>
              <a:ext cx="1948937" cy="3124750"/>
            </a:xfrm>
            <a:custGeom>
              <a:avLst/>
              <a:gdLst/>
              <a:ahLst/>
              <a:cxnLst/>
              <a:rect l="l" t="t" r="r" b="b"/>
              <a:pathLst>
                <a:path w="61379" h="124990" extrusionOk="0">
                  <a:moveTo>
                    <a:pt x="29522" y="0"/>
                  </a:moveTo>
                  <a:cubicBezTo>
                    <a:pt x="13210" y="0"/>
                    <a:pt x="1" y="13210"/>
                    <a:pt x="1" y="29521"/>
                  </a:cubicBezTo>
                  <a:lnTo>
                    <a:pt x="1" y="124990"/>
                  </a:lnTo>
                  <a:lnTo>
                    <a:pt x="61378" y="124990"/>
                  </a:lnTo>
                  <a:lnTo>
                    <a:pt x="61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1362143" y="1528600"/>
              <a:ext cx="1816497" cy="2720300"/>
            </a:xfrm>
            <a:custGeom>
              <a:avLst/>
              <a:gdLst/>
              <a:ahLst/>
              <a:cxnLst/>
              <a:rect l="l" t="t" r="r" b="b"/>
              <a:pathLst>
                <a:path w="57208" h="108812" extrusionOk="0">
                  <a:moveTo>
                    <a:pt x="27420" y="1"/>
                  </a:moveTo>
                  <a:cubicBezTo>
                    <a:pt x="12309" y="1"/>
                    <a:pt x="0" y="12276"/>
                    <a:pt x="0" y="27420"/>
                  </a:cubicBezTo>
                  <a:lnTo>
                    <a:pt x="0" y="108812"/>
                  </a:lnTo>
                  <a:lnTo>
                    <a:pt x="57208" y="108812"/>
                  </a:lnTo>
                  <a:lnTo>
                    <a:pt x="57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2827650" y="1224750"/>
              <a:ext cx="770548" cy="675885"/>
            </a:xfrm>
            <a:custGeom>
              <a:avLst/>
              <a:gdLst/>
              <a:ahLst/>
              <a:cxnLst/>
              <a:rect l="l" t="t" r="r" b="b"/>
              <a:pathLst>
                <a:path w="23150" h="20306" extrusionOk="0">
                  <a:moveTo>
                    <a:pt x="11606" y="1"/>
                  </a:moveTo>
                  <a:cubicBezTo>
                    <a:pt x="8226" y="1"/>
                    <a:pt x="4912" y="1683"/>
                    <a:pt x="2969" y="4749"/>
                  </a:cubicBezTo>
                  <a:cubicBezTo>
                    <a:pt x="0" y="9486"/>
                    <a:pt x="1435" y="15757"/>
                    <a:pt x="6171" y="18759"/>
                  </a:cubicBezTo>
                  <a:cubicBezTo>
                    <a:pt x="7854" y="19806"/>
                    <a:pt x="9722" y="20306"/>
                    <a:pt x="11567" y="20306"/>
                  </a:cubicBezTo>
                  <a:cubicBezTo>
                    <a:pt x="14954" y="20306"/>
                    <a:pt x="18259" y="18623"/>
                    <a:pt x="20181" y="15557"/>
                  </a:cubicBezTo>
                  <a:cubicBezTo>
                    <a:pt x="23150" y="10787"/>
                    <a:pt x="21716" y="4549"/>
                    <a:pt x="16979" y="1547"/>
                  </a:cubicBezTo>
                  <a:cubicBezTo>
                    <a:pt x="15309" y="500"/>
                    <a:pt x="13447" y="1"/>
                    <a:pt x="1160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$20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/month</a:t>
              </a:r>
              <a:endParaRPr sz="1200"/>
            </a:p>
          </p:txBody>
        </p:sp>
      </p:grpSp>
      <p:grpSp>
        <p:nvGrpSpPr>
          <p:cNvPr id="1082" name="Google Shape;1082;p36"/>
          <p:cNvGrpSpPr/>
          <p:nvPr/>
        </p:nvGrpSpPr>
        <p:grpSpPr>
          <a:xfrm>
            <a:off x="3598204" y="1224750"/>
            <a:ext cx="2296282" cy="3376925"/>
            <a:chOff x="3598204" y="1224750"/>
            <a:chExt cx="2296282" cy="3376925"/>
          </a:xfrm>
        </p:grpSpPr>
        <p:sp>
          <p:nvSpPr>
            <p:cNvPr id="1083" name="Google Shape;1083;p36"/>
            <p:cNvSpPr/>
            <p:nvPr/>
          </p:nvSpPr>
          <p:spPr>
            <a:xfrm>
              <a:off x="3598204" y="1476900"/>
              <a:ext cx="1948905" cy="3124775"/>
            </a:xfrm>
            <a:custGeom>
              <a:avLst/>
              <a:gdLst/>
              <a:ahLst/>
              <a:cxnLst/>
              <a:rect l="l" t="t" r="r" b="b"/>
              <a:pathLst>
                <a:path w="61378" h="124991" extrusionOk="0">
                  <a:moveTo>
                    <a:pt x="29488" y="1"/>
                  </a:moveTo>
                  <a:cubicBezTo>
                    <a:pt x="13209" y="1"/>
                    <a:pt x="0" y="13243"/>
                    <a:pt x="0" y="29522"/>
                  </a:cubicBezTo>
                  <a:lnTo>
                    <a:pt x="0" y="124990"/>
                  </a:lnTo>
                  <a:lnTo>
                    <a:pt x="61377" y="124990"/>
                  </a:lnTo>
                  <a:lnTo>
                    <a:pt x="61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3663867" y="1529450"/>
              <a:ext cx="1816497" cy="2720300"/>
            </a:xfrm>
            <a:custGeom>
              <a:avLst/>
              <a:gdLst/>
              <a:ahLst/>
              <a:cxnLst/>
              <a:rect l="l" t="t" r="r" b="b"/>
              <a:pathLst>
                <a:path w="57208" h="108812" extrusionOk="0">
                  <a:moveTo>
                    <a:pt x="27420" y="0"/>
                  </a:moveTo>
                  <a:cubicBezTo>
                    <a:pt x="12309" y="0"/>
                    <a:pt x="0" y="12309"/>
                    <a:pt x="0" y="27420"/>
                  </a:cubicBezTo>
                  <a:lnTo>
                    <a:pt x="0" y="108811"/>
                  </a:lnTo>
                  <a:lnTo>
                    <a:pt x="57208" y="108811"/>
                  </a:lnTo>
                  <a:lnTo>
                    <a:pt x="57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123938" y="1224750"/>
              <a:ext cx="770548" cy="675885"/>
            </a:xfrm>
            <a:custGeom>
              <a:avLst/>
              <a:gdLst/>
              <a:ahLst/>
              <a:cxnLst/>
              <a:rect l="l" t="t" r="r" b="b"/>
              <a:pathLst>
                <a:path w="23150" h="20306" extrusionOk="0">
                  <a:moveTo>
                    <a:pt x="11606" y="1"/>
                  </a:moveTo>
                  <a:cubicBezTo>
                    <a:pt x="8226" y="1"/>
                    <a:pt x="4912" y="1683"/>
                    <a:pt x="2969" y="4749"/>
                  </a:cubicBezTo>
                  <a:cubicBezTo>
                    <a:pt x="0" y="9486"/>
                    <a:pt x="1435" y="15757"/>
                    <a:pt x="6171" y="18759"/>
                  </a:cubicBezTo>
                  <a:cubicBezTo>
                    <a:pt x="7854" y="19806"/>
                    <a:pt x="9722" y="20306"/>
                    <a:pt x="11567" y="20306"/>
                  </a:cubicBezTo>
                  <a:cubicBezTo>
                    <a:pt x="14954" y="20306"/>
                    <a:pt x="18259" y="18623"/>
                    <a:pt x="20181" y="15557"/>
                  </a:cubicBezTo>
                  <a:cubicBezTo>
                    <a:pt x="23150" y="10787"/>
                    <a:pt x="21716" y="4549"/>
                    <a:pt x="16979" y="1547"/>
                  </a:cubicBezTo>
                  <a:cubicBezTo>
                    <a:pt x="15309" y="500"/>
                    <a:pt x="13447" y="1"/>
                    <a:pt x="1160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$30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/month</a:t>
              </a:r>
              <a:endParaRPr sz="1200"/>
            </a:p>
          </p:txBody>
        </p:sp>
      </p:grpSp>
      <p:grpSp>
        <p:nvGrpSpPr>
          <p:cNvPr id="1086" name="Google Shape;1086;p36"/>
          <p:cNvGrpSpPr/>
          <p:nvPr/>
        </p:nvGrpSpPr>
        <p:grpSpPr>
          <a:xfrm>
            <a:off x="5900966" y="1224750"/>
            <a:ext cx="2303769" cy="3376925"/>
            <a:chOff x="5900966" y="1224750"/>
            <a:chExt cx="2303769" cy="3376925"/>
          </a:xfrm>
        </p:grpSpPr>
        <p:sp>
          <p:nvSpPr>
            <p:cNvPr id="1087" name="Google Shape;1087;p36"/>
            <p:cNvSpPr/>
            <p:nvPr/>
          </p:nvSpPr>
          <p:spPr>
            <a:xfrm>
              <a:off x="5900966" y="1476900"/>
              <a:ext cx="1948905" cy="3124775"/>
            </a:xfrm>
            <a:custGeom>
              <a:avLst/>
              <a:gdLst/>
              <a:ahLst/>
              <a:cxnLst/>
              <a:rect l="l" t="t" r="r" b="b"/>
              <a:pathLst>
                <a:path w="61378" h="124991" extrusionOk="0">
                  <a:moveTo>
                    <a:pt x="29488" y="1"/>
                  </a:moveTo>
                  <a:cubicBezTo>
                    <a:pt x="13209" y="1"/>
                    <a:pt x="0" y="13243"/>
                    <a:pt x="0" y="29522"/>
                  </a:cubicBezTo>
                  <a:lnTo>
                    <a:pt x="0" y="124990"/>
                  </a:lnTo>
                  <a:lnTo>
                    <a:pt x="61377" y="124990"/>
                  </a:lnTo>
                  <a:lnTo>
                    <a:pt x="613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966630" y="1529450"/>
              <a:ext cx="1816497" cy="2720300"/>
            </a:xfrm>
            <a:custGeom>
              <a:avLst/>
              <a:gdLst/>
              <a:ahLst/>
              <a:cxnLst/>
              <a:rect l="l" t="t" r="r" b="b"/>
              <a:pathLst>
                <a:path w="57208" h="108812" extrusionOk="0">
                  <a:moveTo>
                    <a:pt x="27420" y="0"/>
                  </a:moveTo>
                  <a:cubicBezTo>
                    <a:pt x="12309" y="0"/>
                    <a:pt x="0" y="12309"/>
                    <a:pt x="0" y="27420"/>
                  </a:cubicBezTo>
                  <a:lnTo>
                    <a:pt x="0" y="108811"/>
                  </a:lnTo>
                  <a:lnTo>
                    <a:pt x="57208" y="108811"/>
                  </a:lnTo>
                  <a:lnTo>
                    <a:pt x="57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7434188" y="1224750"/>
              <a:ext cx="770548" cy="675885"/>
            </a:xfrm>
            <a:custGeom>
              <a:avLst/>
              <a:gdLst/>
              <a:ahLst/>
              <a:cxnLst/>
              <a:rect l="l" t="t" r="r" b="b"/>
              <a:pathLst>
                <a:path w="23150" h="20306" extrusionOk="0">
                  <a:moveTo>
                    <a:pt x="11606" y="1"/>
                  </a:moveTo>
                  <a:cubicBezTo>
                    <a:pt x="8226" y="1"/>
                    <a:pt x="4912" y="1683"/>
                    <a:pt x="2969" y="4749"/>
                  </a:cubicBezTo>
                  <a:cubicBezTo>
                    <a:pt x="0" y="9486"/>
                    <a:pt x="1435" y="15757"/>
                    <a:pt x="6171" y="18759"/>
                  </a:cubicBezTo>
                  <a:cubicBezTo>
                    <a:pt x="7854" y="19806"/>
                    <a:pt x="9722" y="20306"/>
                    <a:pt x="11567" y="20306"/>
                  </a:cubicBezTo>
                  <a:cubicBezTo>
                    <a:pt x="14954" y="20306"/>
                    <a:pt x="18259" y="18623"/>
                    <a:pt x="20181" y="15557"/>
                  </a:cubicBezTo>
                  <a:cubicBezTo>
                    <a:pt x="23150" y="10787"/>
                    <a:pt x="21716" y="4549"/>
                    <a:pt x="16979" y="1547"/>
                  </a:cubicBezTo>
                  <a:cubicBezTo>
                    <a:pt x="15309" y="500"/>
                    <a:pt x="13447" y="1"/>
                    <a:pt x="1160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$60</a:t>
              </a:r>
              <a:endParaRPr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/month</a:t>
              </a:r>
              <a:endParaRPr sz="1200"/>
            </a:p>
          </p:txBody>
        </p:sp>
      </p:grpSp>
      <p:sp>
        <p:nvSpPr>
          <p:cNvPr id="1090" name="Google Shape;1090;p36"/>
          <p:cNvSpPr/>
          <p:nvPr/>
        </p:nvSpPr>
        <p:spPr>
          <a:xfrm>
            <a:off x="6255375" y="3844825"/>
            <a:ext cx="1238765" cy="272848"/>
          </a:xfrm>
          <a:custGeom>
            <a:avLst/>
            <a:gdLst/>
            <a:ahLst/>
            <a:cxnLst/>
            <a:rect l="l" t="t" r="r" b="b"/>
            <a:pathLst>
              <a:path w="27154" h="6840" extrusionOk="0">
                <a:moveTo>
                  <a:pt x="1" y="1"/>
                </a:moveTo>
                <a:lnTo>
                  <a:pt x="1" y="6839"/>
                </a:lnTo>
                <a:lnTo>
                  <a:pt x="27153" y="6839"/>
                </a:lnTo>
                <a:lnTo>
                  <a:pt x="27153" y="1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Order now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36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092" name="Google Shape;1092;p36"/>
          <p:cNvGrpSpPr/>
          <p:nvPr/>
        </p:nvGrpSpPr>
        <p:grpSpPr>
          <a:xfrm>
            <a:off x="2146950" y="1679025"/>
            <a:ext cx="246875" cy="447850"/>
            <a:chOff x="2798250" y="1831425"/>
            <a:chExt cx="246875" cy="447850"/>
          </a:xfrm>
        </p:grpSpPr>
        <p:sp>
          <p:nvSpPr>
            <p:cNvPr id="1093" name="Google Shape;1093;p36"/>
            <p:cNvSpPr/>
            <p:nvPr/>
          </p:nvSpPr>
          <p:spPr>
            <a:xfrm>
              <a:off x="2821600" y="2178350"/>
              <a:ext cx="134300" cy="98475"/>
            </a:xfrm>
            <a:custGeom>
              <a:avLst/>
              <a:gdLst/>
              <a:ahLst/>
              <a:cxnLst/>
              <a:rect l="l" t="t" r="r" b="b"/>
              <a:pathLst>
                <a:path w="5372" h="3939" extrusionOk="0">
                  <a:moveTo>
                    <a:pt x="1" y="33"/>
                  </a:moveTo>
                  <a:cubicBezTo>
                    <a:pt x="1" y="34"/>
                    <a:pt x="730" y="3840"/>
                    <a:pt x="705" y="3936"/>
                  </a:cubicBezTo>
                  <a:lnTo>
                    <a:pt x="5371" y="3936"/>
                  </a:lnTo>
                  <a:cubicBezTo>
                    <a:pt x="4471" y="3803"/>
                    <a:pt x="4537" y="2969"/>
                    <a:pt x="3903" y="2502"/>
                  </a:cubicBezTo>
                  <a:cubicBezTo>
                    <a:pt x="3737" y="2402"/>
                    <a:pt x="3537" y="2302"/>
                    <a:pt x="3336" y="2302"/>
                  </a:cubicBezTo>
                  <a:cubicBezTo>
                    <a:pt x="3270" y="2285"/>
                    <a:pt x="3203" y="2277"/>
                    <a:pt x="3136" y="2277"/>
                  </a:cubicBezTo>
                  <a:cubicBezTo>
                    <a:pt x="3070" y="2277"/>
                    <a:pt x="3003" y="2285"/>
                    <a:pt x="2936" y="2302"/>
                  </a:cubicBezTo>
                  <a:lnTo>
                    <a:pt x="2703" y="2302"/>
                  </a:lnTo>
                  <a:cubicBezTo>
                    <a:pt x="2668" y="2307"/>
                    <a:pt x="2635" y="2309"/>
                    <a:pt x="2604" y="2309"/>
                  </a:cubicBezTo>
                  <a:cubicBezTo>
                    <a:pt x="2221" y="2309"/>
                    <a:pt x="2136" y="1941"/>
                    <a:pt x="2136" y="1601"/>
                  </a:cubicBezTo>
                  <a:cubicBezTo>
                    <a:pt x="2169" y="1168"/>
                    <a:pt x="2436" y="667"/>
                    <a:pt x="2002" y="367"/>
                  </a:cubicBezTo>
                  <a:cubicBezTo>
                    <a:pt x="1468" y="0"/>
                    <a:pt x="668" y="167"/>
                    <a:pt x="1" y="33"/>
                  </a:cubicBezTo>
                  <a:close/>
                  <a:moveTo>
                    <a:pt x="701" y="3936"/>
                  </a:moveTo>
                  <a:cubicBezTo>
                    <a:pt x="702" y="3938"/>
                    <a:pt x="703" y="3938"/>
                    <a:pt x="703" y="3938"/>
                  </a:cubicBezTo>
                  <a:cubicBezTo>
                    <a:pt x="704" y="3938"/>
                    <a:pt x="704" y="3938"/>
                    <a:pt x="705" y="3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2920850" y="2112450"/>
              <a:ext cx="101750" cy="92600"/>
            </a:xfrm>
            <a:custGeom>
              <a:avLst/>
              <a:gdLst/>
              <a:ahLst/>
              <a:cxnLst/>
              <a:rect l="l" t="t" r="r" b="b"/>
              <a:pathLst>
                <a:path w="4070" h="3704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4"/>
                    <a:pt x="334" y="68"/>
                    <a:pt x="467" y="101"/>
                  </a:cubicBezTo>
                  <a:cubicBezTo>
                    <a:pt x="801" y="134"/>
                    <a:pt x="1635" y="401"/>
                    <a:pt x="767" y="1402"/>
                  </a:cubicBezTo>
                  <a:cubicBezTo>
                    <a:pt x="567" y="1602"/>
                    <a:pt x="501" y="1936"/>
                    <a:pt x="601" y="2236"/>
                  </a:cubicBezTo>
                  <a:cubicBezTo>
                    <a:pt x="700" y="2559"/>
                    <a:pt x="966" y="2789"/>
                    <a:pt x="1275" y="2789"/>
                  </a:cubicBezTo>
                  <a:cubicBezTo>
                    <a:pt x="1380" y="2789"/>
                    <a:pt x="1491" y="2762"/>
                    <a:pt x="1601" y="2703"/>
                  </a:cubicBezTo>
                  <a:cubicBezTo>
                    <a:pt x="1801" y="2603"/>
                    <a:pt x="1902" y="2403"/>
                    <a:pt x="2068" y="2236"/>
                  </a:cubicBezTo>
                  <a:cubicBezTo>
                    <a:pt x="2135" y="2202"/>
                    <a:pt x="2202" y="2136"/>
                    <a:pt x="2268" y="2136"/>
                  </a:cubicBezTo>
                  <a:cubicBezTo>
                    <a:pt x="2295" y="2131"/>
                    <a:pt x="2319" y="2129"/>
                    <a:pt x="2341" y="2129"/>
                  </a:cubicBezTo>
                  <a:cubicBezTo>
                    <a:pt x="2770" y="2129"/>
                    <a:pt x="2469" y="3013"/>
                    <a:pt x="2469" y="3203"/>
                  </a:cubicBezTo>
                  <a:cubicBezTo>
                    <a:pt x="2502" y="3537"/>
                    <a:pt x="2769" y="3704"/>
                    <a:pt x="3102" y="3704"/>
                  </a:cubicBezTo>
                  <a:cubicBezTo>
                    <a:pt x="3202" y="3704"/>
                    <a:pt x="3269" y="3670"/>
                    <a:pt x="3369" y="3637"/>
                  </a:cubicBezTo>
                  <a:cubicBezTo>
                    <a:pt x="3403" y="3637"/>
                    <a:pt x="3569" y="3537"/>
                    <a:pt x="3603" y="3503"/>
                  </a:cubicBezTo>
                  <a:lnTo>
                    <a:pt x="4070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2818275" y="2109950"/>
              <a:ext cx="207675" cy="169325"/>
            </a:xfrm>
            <a:custGeom>
              <a:avLst/>
              <a:gdLst/>
              <a:ahLst/>
              <a:cxnLst/>
              <a:rect l="l" t="t" r="r" b="b"/>
              <a:pathLst>
                <a:path w="8307" h="6773" fill="none" extrusionOk="0">
                  <a:moveTo>
                    <a:pt x="7372" y="6772"/>
                  </a:moveTo>
                  <a:lnTo>
                    <a:pt x="901" y="6772"/>
                  </a:lnTo>
                  <a:lnTo>
                    <a:pt x="0" y="1"/>
                  </a:lnTo>
                  <a:lnTo>
                    <a:pt x="8306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2798250" y="2064100"/>
              <a:ext cx="246875" cy="45875"/>
            </a:xfrm>
            <a:custGeom>
              <a:avLst/>
              <a:gdLst/>
              <a:ahLst/>
              <a:cxnLst/>
              <a:rect l="l" t="t" r="r" b="b"/>
              <a:pathLst>
                <a:path w="9875" h="1835" fill="none" extrusionOk="0">
                  <a:moveTo>
                    <a:pt x="1" y="0"/>
                  </a:moveTo>
                  <a:lnTo>
                    <a:pt x="9874" y="0"/>
                  </a:lnTo>
                  <a:lnTo>
                    <a:pt x="9874" y="1835"/>
                  </a:lnTo>
                  <a:lnTo>
                    <a:pt x="1" y="1835"/>
                  </a:ln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2921675" y="1924000"/>
              <a:ext cx="25" cy="140125"/>
            </a:xfrm>
            <a:custGeom>
              <a:avLst/>
              <a:gdLst/>
              <a:ahLst/>
              <a:cxnLst/>
              <a:rect l="l" t="t" r="r" b="b"/>
              <a:pathLst>
                <a:path w="1" h="5605" fill="none" extrusionOk="0">
                  <a:moveTo>
                    <a:pt x="1" y="5604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2920850" y="1964025"/>
              <a:ext cx="59225" cy="59225"/>
            </a:xfrm>
            <a:custGeom>
              <a:avLst/>
              <a:gdLst/>
              <a:ahLst/>
              <a:cxnLst/>
              <a:rect l="l" t="t" r="r" b="b"/>
              <a:pathLst>
                <a:path w="2369" h="2369" fill="none" extrusionOk="0">
                  <a:moveTo>
                    <a:pt x="601" y="634"/>
                  </a:moveTo>
                  <a:cubicBezTo>
                    <a:pt x="1234" y="0"/>
                    <a:pt x="2302" y="67"/>
                    <a:pt x="2302" y="67"/>
                  </a:cubicBezTo>
                  <a:cubicBezTo>
                    <a:pt x="2302" y="67"/>
                    <a:pt x="2369" y="1134"/>
                    <a:pt x="1735" y="1768"/>
                  </a:cubicBezTo>
                  <a:cubicBezTo>
                    <a:pt x="1101" y="2369"/>
                    <a:pt x="34" y="2335"/>
                    <a:pt x="34" y="2335"/>
                  </a:cubicBezTo>
                  <a:cubicBezTo>
                    <a:pt x="34" y="2335"/>
                    <a:pt x="0" y="1235"/>
                    <a:pt x="601" y="634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2890825" y="1831425"/>
              <a:ext cx="62575" cy="92600"/>
            </a:xfrm>
            <a:custGeom>
              <a:avLst/>
              <a:gdLst/>
              <a:ahLst/>
              <a:cxnLst/>
              <a:rect l="l" t="t" r="r" b="b"/>
              <a:pathLst>
                <a:path w="2503" h="3704" fill="none" extrusionOk="0">
                  <a:moveTo>
                    <a:pt x="0" y="1835"/>
                  </a:moveTo>
                  <a:cubicBezTo>
                    <a:pt x="0" y="834"/>
                    <a:pt x="234" y="1"/>
                    <a:pt x="1268" y="1"/>
                  </a:cubicBezTo>
                  <a:cubicBezTo>
                    <a:pt x="2269" y="1"/>
                    <a:pt x="2502" y="834"/>
                    <a:pt x="2502" y="1835"/>
                  </a:cubicBezTo>
                  <a:cubicBezTo>
                    <a:pt x="2502" y="2869"/>
                    <a:pt x="2269" y="3703"/>
                    <a:pt x="1268" y="3703"/>
                  </a:cubicBezTo>
                  <a:cubicBezTo>
                    <a:pt x="234" y="3703"/>
                    <a:pt x="0" y="2869"/>
                    <a:pt x="0" y="1835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2895000" y="1848100"/>
              <a:ext cx="49225" cy="66750"/>
            </a:xfrm>
            <a:custGeom>
              <a:avLst/>
              <a:gdLst/>
              <a:ahLst/>
              <a:cxnLst/>
              <a:rect l="l" t="t" r="r" b="b"/>
              <a:pathLst>
                <a:path w="1969" h="2670" fill="none" extrusionOk="0">
                  <a:moveTo>
                    <a:pt x="0" y="1"/>
                  </a:moveTo>
                  <a:cubicBezTo>
                    <a:pt x="0" y="1"/>
                    <a:pt x="1968" y="568"/>
                    <a:pt x="1968" y="2669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2929175" y="1848100"/>
              <a:ext cx="20050" cy="22550"/>
            </a:xfrm>
            <a:custGeom>
              <a:avLst/>
              <a:gdLst/>
              <a:ahLst/>
              <a:cxnLst/>
              <a:rect l="l" t="t" r="r" b="b"/>
              <a:pathLst>
                <a:path w="802" h="902" fill="none" extrusionOk="0">
                  <a:moveTo>
                    <a:pt x="1" y="901"/>
                  </a:moveTo>
                  <a:cubicBezTo>
                    <a:pt x="1" y="901"/>
                    <a:pt x="67" y="167"/>
                    <a:pt x="801" y="1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2" name="Google Shape;1102;p36"/>
          <p:cNvSpPr/>
          <p:nvPr/>
        </p:nvSpPr>
        <p:spPr>
          <a:xfrm>
            <a:off x="1650475" y="3844825"/>
            <a:ext cx="1238765" cy="272848"/>
          </a:xfrm>
          <a:custGeom>
            <a:avLst/>
            <a:gdLst/>
            <a:ahLst/>
            <a:cxnLst/>
            <a:rect l="l" t="t" r="r" b="b"/>
            <a:pathLst>
              <a:path w="27154" h="6840" extrusionOk="0">
                <a:moveTo>
                  <a:pt x="1" y="1"/>
                </a:moveTo>
                <a:lnTo>
                  <a:pt x="1" y="6839"/>
                </a:lnTo>
                <a:lnTo>
                  <a:pt x="27153" y="6839"/>
                </a:lnTo>
                <a:lnTo>
                  <a:pt x="27153" y="1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Order now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03" name="Google Shape;1103;p36"/>
          <p:cNvGrpSpPr/>
          <p:nvPr/>
        </p:nvGrpSpPr>
        <p:grpSpPr>
          <a:xfrm>
            <a:off x="4452138" y="1679025"/>
            <a:ext cx="251875" cy="447850"/>
            <a:chOff x="4440250" y="1831425"/>
            <a:chExt cx="251875" cy="447850"/>
          </a:xfrm>
        </p:grpSpPr>
        <p:sp>
          <p:nvSpPr>
            <p:cNvPr id="1104" name="Google Shape;1104;p36"/>
            <p:cNvSpPr/>
            <p:nvPr/>
          </p:nvSpPr>
          <p:spPr>
            <a:xfrm>
              <a:off x="4467775" y="2178350"/>
              <a:ext cx="135125" cy="98475"/>
            </a:xfrm>
            <a:custGeom>
              <a:avLst/>
              <a:gdLst/>
              <a:ahLst/>
              <a:cxnLst/>
              <a:rect l="l" t="t" r="r" b="b"/>
              <a:pathLst>
                <a:path w="5405" h="3939" extrusionOk="0">
                  <a:moveTo>
                    <a:pt x="1" y="33"/>
                  </a:moveTo>
                  <a:lnTo>
                    <a:pt x="1" y="33"/>
                  </a:lnTo>
                  <a:cubicBezTo>
                    <a:pt x="1" y="34"/>
                    <a:pt x="1" y="34"/>
                    <a:pt x="1" y="34"/>
                  </a:cubicBezTo>
                  <a:lnTo>
                    <a:pt x="1" y="34"/>
                  </a:lnTo>
                  <a:cubicBezTo>
                    <a:pt x="1" y="34"/>
                    <a:pt x="1" y="33"/>
                    <a:pt x="1" y="33"/>
                  </a:cubicBezTo>
                  <a:close/>
                  <a:moveTo>
                    <a:pt x="1" y="34"/>
                  </a:moveTo>
                  <a:lnTo>
                    <a:pt x="1" y="34"/>
                  </a:lnTo>
                  <a:cubicBezTo>
                    <a:pt x="36" y="47"/>
                    <a:pt x="732" y="3840"/>
                    <a:pt x="705" y="3936"/>
                  </a:cubicBezTo>
                  <a:lnTo>
                    <a:pt x="5405" y="3936"/>
                  </a:lnTo>
                  <a:cubicBezTo>
                    <a:pt x="4504" y="3803"/>
                    <a:pt x="4537" y="2969"/>
                    <a:pt x="3904" y="2502"/>
                  </a:cubicBezTo>
                  <a:cubicBezTo>
                    <a:pt x="3737" y="2402"/>
                    <a:pt x="3537" y="2302"/>
                    <a:pt x="3336" y="2302"/>
                  </a:cubicBezTo>
                  <a:cubicBezTo>
                    <a:pt x="3270" y="2285"/>
                    <a:pt x="3203" y="2277"/>
                    <a:pt x="3136" y="2277"/>
                  </a:cubicBezTo>
                  <a:cubicBezTo>
                    <a:pt x="3070" y="2277"/>
                    <a:pt x="3003" y="2285"/>
                    <a:pt x="2936" y="2302"/>
                  </a:cubicBezTo>
                  <a:lnTo>
                    <a:pt x="2703" y="2302"/>
                  </a:lnTo>
                  <a:cubicBezTo>
                    <a:pt x="2670" y="2307"/>
                    <a:pt x="2640" y="2309"/>
                    <a:pt x="2611" y="2309"/>
                  </a:cubicBezTo>
                  <a:cubicBezTo>
                    <a:pt x="2250" y="2309"/>
                    <a:pt x="2138" y="1941"/>
                    <a:pt x="2169" y="1601"/>
                  </a:cubicBezTo>
                  <a:cubicBezTo>
                    <a:pt x="2169" y="1168"/>
                    <a:pt x="2469" y="667"/>
                    <a:pt x="2036" y="367"/>
                  </a:cubicBezTo>
                  <a:cubicBezTo>
                    <a:pt x="1468" y="0"/>
                    <a:pt x="668" y="167"/>
                    <a:pt x="1" y="34"/>
                  </a:cubicBezTo>
                  <a:close/>
                  <a:moveTo>
                    <a:pt x="701" y="3936"/>
                  </a:moveTo>
                  <a:cubicBezTo>
                    <a:pt x="702" y="3938"/>
                    <a:pt x="703" y="3938"/>
                    <a:pt x="703" y="3938"/>
                  </a:cubicBezTo>
                  <a:cubicBezTo>
                    <a:pt x="704" y="3938"/>
                    <a:pt x="704" y="3938"/>
                    <a:pt x="705" y="39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4567025" y="2112450"/>
              <a:ext cx="101750" cy="92600"/>
            </a:xfrm>
            <a:custGeom>
              <a:avLst/>
              <a:gdLst/>
              <a:ahLst/>
              <a:cxnLst/>
              <a:rect l="l" t="t" r="r" b="b"/>
              <a:pathLst>
                <a:path w="4070" h="3704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4"/>
                    <a:pt x="334" y="68"/>
                    <a:pt x="501" y="101"/>
                  </a:cubicBezTo>
                  <a:cubicBezTo>
                    <a:pt x="834" y="134"/>
                    <a:pt x="1635" y="401"/>
                    <a:pt x="801" y="1402"/>
                  </a:cubicBezTo>
                  <a:cubicBezTo>
                    <a:pt x="601" y="1602"/>
                    <a:pt x="534" y="1936"/>
                    <a:pt x="601" y="2236"/>
                  </a:cubicBezTo>
                  <a:cubicBezTo>
                    <a:pt x="700" y="2559"/>
                    <a:pt x="985" y="2789"/>
                    <a:pt x="1289" y="2789"/>
                  </a:cubicBezTo>
                  <a:cubicBezTo>
                    <a:pt x="1393" y="2789"/>
                    <a:pt x="1499" y="2762"/>
                    <a:pt x="1601" y="2703"/>
                  </a:cubicBezTo>
                  <a:cubicBezTo>
                    <a:pt x="1802" y="2603"/>
                    <a:pt x="1935" y="2403"/>
                    <a:pt x="2102" y="2236"/>
                  </a:cubicBezTo>
                  <a:cubicBezTo>
                    <a:pt x="2135" y="2202"/>
                    <a:pt x="2202" y="2136"/>
                    <a:pt x="2269" y="2136"/>
                  </a:cubicBezTo>
                  <a:cubicBezTo>
                    <a:pt x="2295" y="2131"/>
                    <a:pt x="2319" y="2129"/>
                    <a:pt x="2341" y="2129"/>
                  </a:cubicBezTo>
                  <a:cubicBezTo>
                    <a:pt x="2770" y="2129"/>
                    <a:pt x="2470" y="3013"/>
                    <a:pt x="2502" y="3203"/>
                  </a:cubicBezTo>
                  <a:cubicBezTo>
                    <a:pt x="2535" y="3537"/>
                    <a:pt x="2802" y="3704"/>
                    <a:pt x="3102" y="3704"/>
                  </a:cubicBezTo>
                  <a:cubicBezTo>
                    <a:pt x="3203" y="3704"/>
                    <a:pt x="3303" y="3670"/>
                    <a:pt x="3369" y="3637"/>
                  </a:cubicBezTo>
                  <a:cubicBezTo>
                    <a:pt x="3436" y="3637"/>
                    <a:pt x="3603" y="3537"/>
                    <a:pt x="3603" y="3503"/>
                  </a:cubicBezTo>
                  <a:lnTo>
                    <a:pt x="4070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4464450" y="2109950"/>
              <a:ext cx="208500" cy="169325"/>
            </a:xfrm>
            <a:custGeom>
              <a:avLst/>
              <a:gdLst/>
              <a:ahLst/>
              <a:cxnLst/>
              <a:rect l="l" t="t" r="r" b="b"/>
              <a:pathLst>
                <a:path w="8340" h="6773" fill="none" extrusionOk="0">
                  <a:moveTo>
                    <a:pt x="7406" y="6772"/>
                  </a:moveTo>
                  <a:lnTo>
                    <a:pt x="934" y="6772"/>
                  </a:lnTo>
                  <a:lnTo>
                    <a:pt x="0" y="1"/>
                  </a:lnTo>
                  <a:lnTo>
                    <a:pt x="8340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4445275" y="2064100"/>
              <a:ext cx="246850" cy="45875"/>
            </a:xfrm>
            <a:custGeom>
              <a:avLst/>
              <a:gdLst/>
              <a:ahLst/>
              <a:cxnLst/>
              <a:rect l="l" t="t" r="r" b="b"/>
              <a:pathLst>
                <a:path w="9874" h="1835" fill="none" extrusionOk="0">
                  <a:moveTo>
                    <a:pt x="0" y="0"/>
                  </a:moveTo>
                  <a:lnTo>
                    <a:pt x="9874" y="0"/>
                  </a:lnTo>
                  <a:lnTo>
                    <a:pt x="9874" y="1835"/>
                  </a:lnTo>
                  <a:lnTo>
                    <a:pt x="0" y="1835"/>
                  </a:ln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4568675" y="1924000"/>
              <a:ext cx="25" cy="140125"/>
            </a:xfrm>
            <a:custGeom>
              <a:avLst/>
              <a:gdLst/>
              <a:ahLst/>
              <a:cxnLst/>
              <a:rect l="l" t="t" r="r" b="b"/>
              <a:pathLst>
                <a:path w="1" h="5605" fill="none" extrusionOk="0">
                  <a:moveTo>
                    <a:pt x="1" y="5604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4567025" y="1964025"/>
              <a:ext cx="59225" cy="59225"/>
            </a:xfrm>
            <a:custGeom>
              <a:avLst/>
              <a:gdLst/>
              <a:ahLst/>
              <a:cxnLst/>
              <a:rect l="l" t="t" r="r" b="b"/>
              <a:pathLst>
                <a:path w="2369" h="2369" fill="none" extrusionOk="0">
                  <a:moveTo>
                    <a:pt x="634" y="634"/>
                  </a:moveTo>
                  <a:cubicBezTo>
                    <a:pt x="1268" y="0"/>
                    <a:pt x="2335" y="67"/>
                    <a:pt x="2335" y="67"/>
                  </a:cubicBezTo>
                  <a:cubicBezTo>
                    <a:pt x="2335" y="67"/>
                    <a:pt x="2369" y="1134"/>
                    <a:pt x="1768" y="1768"/>
                  </a:cubicBezTo>
                  <a:cubicBezTo>
                    <a:pt x="1134" y="2369"/>
                    <a:pt x="67" y="2335"/>
                    <a:pt x="67" y="2335"/>
                  </a:cubicBezTo>
                  <a:cubicBezTo>
                    <a:pt x="67" y="2335"/>
                    <a:pt x="0" y="1235"/>
                    <a:pt x="634" y="634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4518650" y="1831425"/>
              <a:ext cx="98425" cy="92600"/>
            </a:xfrm>
            <a:custGeom>
              <a:avLst/>
              <a:gdLst/>
              <a:ahLst/>
              <a:cxnLst/>
              <a:rect l="l" t="t" r="r" b="b"/>
              <a:pathLst>
                <a:path w="3937" h="3704" fill="none" extrusionOk="0">
                  <a:moveTo>
                    <a:pt x="801" y="2602"/>
                  </a:moveTo>
                  <a:cubicBezTo>
                    <a:pt x="734" y="2102"/>
                    <a:pt x="568" y="1635"/>
                    <a:pt x="401" y="1168"/>
                  </a:cubicBezTo>
                  <a:cubicBezTo>
                    <a:pt x="1" y="67"/>
                    <a:pt x="1135" y="1"/>
                    <a:pt x="2002" y="1"/>
                  </a:cubicBezTo>
                  <a:cubicBezTo>
                    <a:pt x="2903" y="1"/>
                    <a:pt x="3937" y="1"/>
                    <a:pt x="3503" y="1235"/>
                  </a:cubicBezTo>
                  <a:cubicBezTo>
                    <a:pt x="3370" y="1635"/>
                    <a:pt x="3270" y="2069"/>
                    <a:pt x="3203" y="2502"/>
                  </a:cubicBezTo>
                  <a:cubicBezTo>
                    <a:pt x="3103" y="3203"/>
                    <a:pt x="2769" y="3703"/>
                    <a:pt x="2002" y="3703"/>
                  </a:cubicBezTo>
                  <a:cubicBezTo>
                    <a:pt x="1268" y="3703"/>
                    <a:pt x="935" y="3236"/>
                    <a:pt x="801" y="2602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4528650" y="1860625"/>
              <a:ext cx="61750" cy="54225"/>
            </a:xfrm>
            <a:custGeom>
              <a:avLst/>
              <a:gdLst/>
              <a:ahLst/>
              <a:cxnLst/>
              <a:rect l="l" t="t" r="r" b="b"/>
              <a:pathLst>
                <a:path w="2470" h="2169" fill="none" extrusionOk="0">
                  <a:moveTo>
                    <a:pt x="1" y="0"/>
                  </a:moveTo>
                  <a:cubicBezTo>
                    <a:pt x="801" y="1501"/>
                    <a:pt x="2469" y="67"/>
                    <a:pt x="2469" y="2168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4573700" y="1843925"/>
              <a:ext cx="34200" cy="37550"/>
            </a:xfrm>
            <a:custGeom>
              <a:avLst/>
              <a:gdLst/>
              <a:ahLst/>
              <a:cxnLst/>
              <a:rect l="l" t="t" r="r" b="b"/>
              <a:pathLst>
                <a:path w="1368" h="1502" fill="none" extrusionOk="0">
                  <a:moveTo>
                    <a:pt x="0" y="1502"/>
                  </a:moveTo>
                  <a:cubicBezTo>
                    <a:pt x="0" y="1502"/>
                    <a:pt x="267" y="101"/>
                    <a:pt x="1368" y="1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4494475" y="1978200"/>
              <a:ext cx="30875" cy="85925"/>
            </a:xfrm>
            <a:custGeom>
              <a:avLst/>
              <a:gdLst/>
              <a:ahLst/>
              <a:cxnLst/>
              <a:rect l="l" t="t" r="r" b="b"/>
              <a:pathLst>
                <a:path w="1235" h="3437" fill="none" extrusionOk="0">
                  <a:moveTo>
                    <a:pt x="1234" y="3436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4510300" y="1991550"/>
              <a:ext cx="38400" cy="50875"/>
            </a:xfrm>
            <a:custGeom>
              <a:avLst/>
              <a:gdLst/>
              <a:ahLst/>
              <a:cxnLst/>
              <a:rect l="l" t="t" r="r" b="b"/>
              <a:pathLst>
                <a:path w="1536" h="2035" fill="none" extrusionOk="0">
                  <a:moveTo>
                    <a:pt x="268" y="767"/>
                  </a:moveTo>
                  <a:cubicBezTo>
                    <a:pt x="501" y="234"/>
                    <a:pt x="1235" y="0"/>
                    <a:pt x="1235" y="0"/>
                  </a:cubicBezTo>
                  <a:cubicBezTo>
                    <a:pt x="1235" y="0"/>
                    <a:pt x="1535" y="701"/>
                    <a:pt x="1269" y="1234"/>
                  </a:cubicBezTo>
                  <a:cubicBezTo>
                    <a:pt x="1002" y="1801"/>
                    <a:pt x="301" y="2035"/>
                    <a:pt x="301" y="2035"/>
                  </a:cubicBezTo>
                  <a:cubicBezTo>
                    <a:pt x="301" y="2035"/>
                    <a:pt x="1" y="1334"/>
                    <a:pt x="268" y="767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4440250" y="1906475"/>
              <a:ext cx="69250" cy="75925"/>
            </a:xfrm>
            <a:custGeom>
              <a:avLst/>
              <a:gdLst/>
              <a:ahLst/>
              <a:cxnLst/>
              <a:rect l="l" t="t" r="r" b="b"/>
              <a:pathLst>
                <a:path w="2770" h="3037" fill="none" extrusionOk="0">
                  <a:moveTo>
                    <a:pt x="1135" y="2436"/>
                  </a:moveTo>
                  <a:cubicBezTo>
                    <a:pt x="968" y="2136"/>
                    <a:pt x="735" y="1869"/>
                    <a:pt x="535" y="1602"/>
                  </a:cubicBezTo>
                  <a:cubicBezTo>
                    <a:pt x="1" y="968"/>
                    <a:pt x="735" y="668"/>
                    <a:pt x="1302" y="434"/>
                  </a:cubicBezTo>
                  <a:cubicBezTo>
                    <a:pt x="1869" y="234"/>
                    <a:pt x="2569" y="1"/>
                    <a:pt x="2569" y="901"/>
                  </a:cubicBezTo>
                  <a:cubicBezTo>
                    <a:pt x="2569" y="1202"/>
                    <a:pt x="2603" y="1502"/>
                    <a:pt x="2670" y="1802"/>
                  </a:cubicBezTo>
                  <a:cubicBezTo>
                    <a:pt x="2770" y="2302"/>
                    <a:pt x="2670" y="2669"/>
                    <a:pt x="2169" y="2869"/>
                  </a:cubicBezTo>
                  <a:cubicBezTo>
                    <a:pt x="1669" y="3036"/>
                    <a:pt x="1369" y="2836"/>
                    <a:pt x="1135" y="243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4453600" y="1932325"/>
              <a:ext cx="53400" cy="34225"/>
            </a:xfrm>
            <a:custGeom>
              <a:avLst/>
              <a:gdLst/>
              <a:ahLst/>
              <a:cxnLst/>
              <a:rect l="l" t="t" r="r" b="b"/>
              <a:pathLst>
                <a:path w="2136" h="1369" fill="none" extrusionOk="0">
                  <a:moveTo>
                    <a:pt x="1" y="568"/>
                  </a:moveTo>
                  <a:cubicBezTo>
                    <a:pt x="868" y="1335"/>
                    <a:pt x="1635" y="1"/>
                    <a:pt x="2136" y="1368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4483625" y="1916475"/>
              <a:ext cx="17525" cy="32550"/>
            </a:xfrm>
            <a:custGeom>
              <a:avLst/>
              <a:gdLst/>
              <a:ahLst/>
              <a:cxnLst/>
              <a:rect l="l" t="t" r="r" b="b"/>
              <a:pathLst>
                <a:path w="701" h="1302" fill="none" extrusionOk="0">
                  <a:moveTo>
                    <a:pt x="167" y="1302"/>
                  </a:moveTo>
                  <a:cubicBezTo>
                    <a:pt x="167" y="1302"/>
                    <a:pt x="1" y="335"/>
                    <a:pt x="701" y="1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4531150" y="1838925"/>
              <a:ext cx="52575" cy="21725"/>
            </a:xfrm>
            <a:custGeom>
              <a:avLst/>
              <a:gdLst/>
              <a:ahLst/>
              <a:cxnLst/>
              <a:rect l="l" t="t" r="r" b="b"/>
              <a:pathLst>
                <a:path w="2103" h="869" fill="none" extrusionOk="0">
                  <a:moveTo>
                    <a:pt x="1" y="34"/>
                  </a:moveTo>
                  <a:cubicBezTo>
                    <a:pt x="1" y="1"/>
                    <a:pt x="701" y="868"/>
                    <a:pt x="2102" y="735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6"/>
          <p:cNvGrpSpPr/>
          <p:nvPr/>
        </p:nvGrpSpPr>
        <p:grpSpPr>
          <a:xfrm>
            <a:off x="6745125" y="1679025"/>
            <a:ext cx="271900" cy="447850"/>
            <a:chOff x="7238950" y="1831425"/>
            <a:chExt cx="271900" cy="447850"/>
          </a:xfrm>
        </p:grpSpPr>
        <p:sp>
          <p:nvSpPr>
            <p:cNvPr id="1120" name="Google Shape;1120;p36"/>
            <p:cNvSpPr/>
            <p:nvPr/>
          </p:nvSpPr>
          <p:spPr>
            <a:xfrm>
              <a:off x="7277325" y="2178350"/>
              <a:ext cx="135125" cy="98475"/>
            </a:xfrm>
            <a:custGeom>
              <a:avLst/>
              <a:gdLst/>
              <a:ahLst/>
              <a:cxnLst/>
              <a:rect l="l" t="t" r="r" b="b"/>
              <a:pathLst>
                <a:path w="5405" h="3939" extrusionOk="0">
                  <a:moveTo>
                    <a:pt x="0" y="33"/>
                  </a:moveTo>
                  <a:lnTo>
                    <a:pt x="0" y="33"/>
                  </a:lnTo>
                  <a:cubicBezTo>
                    <a:pt x="0" y="34"/>
                    <a:pt x="1" y="34"/>
                    <a:pt x="1" y="34"/>
                  </a:cubicBezTo>
                  <a:lnTo>
                    <a:pt x="1" y="34"/>
                  </a:lnTo>
                  <a:cubicBezTo>
                    <a:pt x="1" y="34"/>
                    <a:pt x="0" y="33"/>
                    <a:pt x="0" y="33"/>
                  </a:cubicBezTo>
                  <a:close/>
                  <a:moveTo>
                    <a:pt x="1" y="34"/>
                  </a:moveTo>
                  <a:cubicBezTo>
                    <a:pt x="35" y="47"/>
                    <a:pt x="732" y="3840"/>
                    <a:pt x="704" y="3936"/>
                  </a:cubicBezTo>
                  <a:lnTo>
                    <a:pt x="5404" y="3936"/>
                  </a:lnTo>
                  <a:cubicBezTo>
                    <a:pt x="4504" y="3803"/>
                    <a:pt x="4537" y="2969"/>
                    <a:pt x="3937" y="2502"/>
                  </a:cubicBezTo>
                  <a:cubicBezTo>
                    <a:pt x="3770" y="2402"/>
                    <a:pt x="3570" y="2302"/>
                    <a:pt x="3336" y="2302"/>
                  </a:cubicBezTo>
                  <a:cubicBezTo>
                    <a:pt x="3269" y="2285"/>
                    <a:pt x="3203" y="2277"/>
                    <a:pt x="3140" y="2277"/>
                  </a:cubicBezTo>
                  <a:cubicBezTo>
                    <a:pt x="3078" y="2277"/>
                    <a:pt x="3019" y="2285"/>
                    <a:pt x="2969" y="2302"/>
                  </a:cubicBezTo>
                  <a:lnTo>
                    <a:pt x="2736" y="2302"/>
                  </a:lnTo>
                  <a:cubicBezTo>
                    <a:pt x="2701" y="2307"/>
                    <a:pt x="2668" y="2309"/>
                    <a:pt x="2637" y="2309"/>
                  </a:cubicBezTo>
                  <a:cubicBezTo>
                    <a:pt x="2250" y="2309"/>
                    <a:pt x="2138" y="1941"/>
                    <a:pt x="2169" y="1601"/>
                  </a:cubicBezTo>
                  <a:cubicBezTo>
                    <a:pt x="2202" y="1168"/>
                    <a:pt x="2469" y="667"/>
                    <a:pt x="2035" y="367"/>
                  </a:cubicBezTo>
                  <a:cubicBezTo>
                    <a:pt x="1468" y="0"/>
                    <a:pt x="668" y="167"/>
                    <a:pt x="1" y="34"/>
                  </a:cubicBezTo>
                  <a:close/>
                  <a:moveTo>
                    <a:pt x="701" y="3936"/>
                  </a:moveTo>
                  <a:cubicBezTo>
                    <a:pt x="702" y="3938"/>
                    <a:pt x="702" y="3938"/>
                    <a:pt x="703" y="3938"/>
                  </a:cubicBezTo>
                  <a:cubicBezTo>
                    <a:pt x="704" y="3938"/>
                    <a:pt x="704" y="3938"/>
                    <a:pt x="704" y="39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7376550" y="2112450"/>
              <a:ext cx="101775" cy="92600"/>
            </a:xfrm>
            <a:custGeom>
              <a:avLst/>
              <a:gdLst/>
              <a:ahLst/>
              <a:cxnLst/>
              <a:rect l="l" t="t" r="r" b="b"/>
              <a:pathLst>
                <a:path w="4071" h="3704" extrusionOk="0">
                  <a:moveTo>
                    <a:pt x="1" y="1"/>
                  </a:moveTo>
                  <a:cubicBezTo>
                    <a:pt x="168" y="34"/>
                    <a:pt x="334" y="68"/>
                    <a:pt x="501" y="101"/>
                  </a:cubicBezTo>
                  <a:cubicBezTo>
                    <a:pt x="835" y="134"/>
                    <a:pt x="1635" y="401"/>
                    <a:pt x="801" y="1402"/>
                  </a:cubicBezTo>
                  <a:cubicBezTo>
                    <a:pt x="601" y="1602"/>
                    <a:pt x="535" y="1936"/>
                    <a:pt x="601" y="2236"/>
                  </a:cubicBezTo>
                  <a:cubicBezTo>
                    <a:pt x="701" y="2559"/>
                    <a:pt x="985" y="2789"/>
                    <a:pt x="1289" y="2789"/>
                  </a:cubicBezTo>
                  <a:cubicBezTo>
                    <a:pt x="1394" y="2789"/>
                    <a:pt x="1500" y="2762"/>
                    <a:pt x="1602" y="2703"/>
                  </a:cubicBezTo>
                  <a:cubicBezTo>
                    <a:pt x="1802" y="2603"/>
                    <a:pt x="1936" y="2403"/>
                    <a:pt x="2102" y="2236"/>
                  </a:cubicBezTo>
                  <a:cubicBezTo>
                    <a:pt x="2136" y="2202"/>
                    <a:pt x="2202" y="2136"/>
                    <a:pt x="2303" y="2136"/>
                  </a:cubicBezTo>
                  <a:cubicBezTo>
                    <a:pt x="2327" y="2131"/>
                    <a:pt x="2350" y="2129"/>
                    <a:pt x="2370" y="2129"/>
                  </a:cubicBezTo>
                  <a:cubicBezTo>
                    <a:pt x="2771" y="2129"/>
                    <a:pt x="2471" y="3013"/>
                    <a:pt x="2503" y="3203"/>
                  </a:cubicBezTo>
                  <a:cubicBezTo>
                    <a:pt x="2536" y="3537"/>
                    <a:pt x="2803" y="3704"/>
                    <a:pt x="3103" y="3704"/>
                  </a:cubicBezTo>
                  <a:cubicBezTo>
                    <a:pt x="3203" y="3704"/>
                    <a:pt x="3303" y="3670"/>
                    <a:pt x="3370" y="3637"/>
                  </a:cubicBezTo>
                  <a:cubicBezTo>
                    <a:pt x="3437" y="3637"/>
                    <a:pt x="3603" y="3537"/>
                    <a:pt x="3603" y="3503"/>
                  </a:cubicBezTo>
                  <a:lnTo>
                    <a:pt x="40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7270650" y="2109950"/>
              <a:ext cx="208500" cy="169325"/>
            </a:xfrm>
            <a:custGeom>
              <a:avLst/>
              <a:gdLst/>
              <a:ahLst/>
              <a:cxnLst/>
              <a:rect l="l" t="t" r="r" b="b"/>
              <a:pathLst>
                <a:path w="8340" h="6773" fill="none" extrusionOk="0">
                  <a:moveTo>
                    <a:pt x="7406" y="6772"/>
                  </a:moveTo>
                  <a:lnTo>
                    <a:pt x="935" y="6772"/>
                  </a:lnTo>
                  <a:lnTo>
                    <a:pt x="1" y="1"/>
                  </a:lnTo>
                  <a:lnTo>
                    <a:pt x="8340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7251475" y="2064100"/>
              <a:ext cx="246850" cy="45875"/>
            </a:xfrm>
            <a:custGeom>
              <a:avLst/>
              <a:gdLst/>
              <a:ahLst/>
              <a:cxnLst/>
              <a:rect l="l" t="t" r="r" b="b"/>
              <a:pathLst>
                <a:path w="9874" h="1835" fill="none" extrusionOk="0">
                  <a:moveTo>
                    <a:pt x="0" y="0"/>
                  </a:moveTo>
                  <a:lnTo>
                    <a:pt x="9874" y="0"/>
                  </a:lnTo>
                  <a:lnTo>
                    <a:pt x="9874" y="1835"/>
                  </a:lnTo>
                  <a:lnTo>
                    <a:pt x="0" y="1835"/>
                  </a:ln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7425750" y="1978200"/>
              <a:ext cx="30900" cy="85925"/>
            </a:xfrm>
            <a:custGeom>
              <a:avLst/>
              <a:gdLst/>
              <a:ahLst/>
              <a:cxnLst/>
              <a:rect l="l" t="t" r="r" b="b"/>
              <a:pathLst>
                <a:path w="1236" h="3437" fill="none" extrusionOk="0">
                  <a:moveTo>
                    <a:pt x="1" y="3436"/>
                  </a:moveTo>
                  <a:lnTo>
                    <a:pt x="1235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7434925" y="2010725"/>
              <a:ext cx="48400" cy="39225"/>
            </a:xfrm>
            <a:custGeom>
              <a:avLst/>
              <a:gdLst/>
              <a:ahLst/>
              <a:cxnLst/>
              <a:rect l="l" t="t" r="r" b="b"/>
              <a:pathLst>
                <a:path w="1936" h="1569" fill="none" extrusionOk="0">
                  <a:moveTo>
                    <a:pt x="701" y="301"/>
                  </a:moveTo>
                  <a:cubicBezTo>
                    <a:pt x="1235" y="0"/>
                    <a:pt x="1936" y="267"/>
                    <a:pt x="1936" y="267"/>
                  </a:cubicBezTo>
                  <a:cubicBezTo>
                    <a:pt x="1936" y="267"/>
                    <a:pt x="1769" y="1001"/>
                    <a:pt x="1235" y="1268"/>
                  </a:cubicBezTo>
                  <a:cubicBezTo>
                    <a:pt x="701" y="1568"/>
                    <a:pt x="1" y="1301"/>
                    <a:pt x="1" y="1301"/>
                  </a:cubicBezTo>
                  <a:cubicBezTo>
                    <a:pt x="1" y="1301"/>
                    <a:pt x="168" y="601"/>
                    <a:pt x="701" y="30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7441600" y="1906475"/>
              <a:ext cx="69250" cy="75925"/>
            </a:xfrm>
            <a:custGeom>
              <a:avLst/>
              <a:gdLst/>
              <a:ahLst/>
              <a:cxnLst/>
              <a:rect l="l" t="t" r="r" b="b"/>
              <a:pathLst>
                <a:path w="2770" h="3037" fill="none" extrusionOk="0">
                  <a:moveTo>
                    <a:pt x="1635" y="2436"/>
                  </a:moveTo>
                  <a:cubicBezTo>
                    <a:pt x="1835" y="2136"/>
                    <a:pt x="2036" y="1869"/>
                    <a:pt x="2236" y="1602"/>
                  </a:cubicBezTo>
                  <a:cubicBezTo>
                    <a:pt x="2769" y="968"/>
                    <a:pt x="2069" y="668"/>
                    <a:pt x="1502" y="434"/>
                  </a:cubicBezTo>
                  <a:cubicBezTo>
                    <a:pt x="901" y="234"/>
                    <a:pt x="201" y="1"/>
                    <a:pt x="201" y="901"/>
                  </a:cubicBezTo>
                  <a:cubicBezTo>
                    <a:pt x="201" y="1202"/>
                    <a:pt x="168" y="1502"/>
                    <a:pt x="101" y="1802"/>
                  </a:cubicBezTo>
                  <a:cubicBezTo>
                    <a:pt x="1" y="2302"/>
                    <a:pt x="101" y="2669"/>
                    <a:pt x="601" y="2869"/>
                  </a:cubicBezTo>
                  <a:cubicBezTo>
                    <a:pt x="1102" y="3036"/>
                    <a:pt x="1402" y="2836"/>
                    <a:pt x="1635" y="243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7444100" y="1932325"/>
              <a:ext cx="53400" cy="34225"/>
            </a:xfrm>
            <a:custGeom>
              <a:avLst/>
              <a:gdLst/>
              <a:ahLst/>
              <a:cxnLst/>
              <a:rect l="l" t="t" r="r" b="b"/>
              <a:pathLst>
                <a:path w="2136" h="1369" fill="none" extrusionOk="0">
                  <a:moveTo>
                    <a:pt x="2136" y="568"/>
                  </a:moveTo>
                  <a:cubicBezTo>
                    <a:pt x="1268" y="1335"/>
                    <a:pt x="501" y="1"/>
                    <a:pt x="1" y="1368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7449950" y="1916475"/>
              <a:ext cx="17525" cy="32550"/>
            </a:xfrm>
            <a:custGeom>
              <a:avLst/>
              <a:gdLst/>
              <a:ahLst/>
              <a:cxnLst/>
              <a:rect l="l" t="t" r="r" b="b"/>
              <a:pathLst>
                <a:path w="701" h="1302" fill="none" extrusionOk="0">
                  <a:moveTo>
                    <a:pt x="534" y="1302"/>
                  </a:moveTo>
                  <a:cubicBezTo>
                    <a:pt x="534" y="1302"/>
                    <a:pt x="701" y="335"/>
                    <a:pt x="0" y="1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7292325" y="1978200"/>
              <a:ext cx="31725" cy="85925"/>
            </a:xfrm>
            <a:custGeom>
              <a:avLst/>
              <a:gdLst/>
              <a:ahLst/>
              <a:cxnLst/>
              <a:rect l="l" t="t" r="r" b="b"/>
              <a:pathLst>
                <a:path w="1269" h="3437" fill="none" extrusionOk="0">
                  <a:moveTo>
                    <a:pt x="1268" y="3436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7266475" y="2010725"/>
              <a:ext cx="48400" cy="39225"/>
            </a:xfrm>
            <a:custGeom>
              <a:avLst/>
              <a:gdLst/>
              <a:ahLst/>
              <a:cxnLst/>
              <a:rect l="l" t="t" r="r" b="b"/>
              <a:pathLst>
                <a:path w="1936" h="1569" fill="none" extrusionOk="0">
                  <a:moveTo>
                    <a:pt x="1235" y="301"/>
                  </a:moveTo>
                  <a:cubicBezTo>
                    <a:pt x="701" y="0"/>
                    <a:pt x="1" y="267"/>
                    <a:pt x="1" y="267"/>
                  </a:cubicBezTo>
                  <a:cubicBezTo>
                    <a:pt x="1" y="267"/>
                    <a:pt x="168" y="1001"/>
                    <a:pt x="701" y="1268"/>
                  </a:cubicBezTo>
                  <a:cubicBezTo>
                    <a:pt x="1235" y="1568"/>
                    <a:pt x="1935" y="1301"/>
                    <a:pt x="1935" y="1301"/>
                  </a:cubicBezTo>
                  <a:cubicBezTo>
                    <a:pt x="1935" y="1301"/>
                    <a:pt x="1769" y="601"/>
                    <a:pt x="1235" y="30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7238950" y="1906475"/>
              <a:ext cx="68425" cy="75925"/>
            </a:xfrm>
            <a:custGeom>
              <a:avLst/>
              <a:gdLst/>
              <a:ahLst/>
              <a:cxnLst/>
              <a:rect l="l" t="t" r="r" b="b"/>
              <a:pathLst>
                <a:path w="2737" h="3037" fill="none" extrusionOk="0">
                  <a:moveTo>
                    <a:pt x="1102" y="2436"/>
                  </a:moveTo>
                  <a:cubicBezTo>
                    <a:pt x="935" y="2136"/>
                    <a:pt x="735" y="1869"/>
                    <a:pt x="501" y="1602"/>
                  </a:cubicBezTo>
                  <a:cubicBezTo>
                    <a:pt x="1" y="968"/>
                    <a:pt x="701" y="668"/>
                    <a:pt x="1269" y="434"/>
                  </a:cubicBezTo>
                  <a:cubicBezTo>
                    <a:pt x="1869" y="234"/>
                    <a:pt x="2536" y="1"/>
                    <a:pt x="2569" y="901"/>
                  </a:cubicBezTo>
                  <a:cubicBezTo>
                    <a:pt x="2569" y="1202"/>
                    <a:pt x="2603" y="1502"/>
                    <a:pt x="2636" y="1802"/>
                  </a:cubicBezTo>
                  <a:cubicBezTo>
                    <a:pt x="2736" y="2302"/>
                    <a:pt x="2670" y="2669"/>
                    <a:pt x="2169" y="2869"/>
                  </a:cubicBezTo>
                  <a:cubicBezTo>
                    <a:pt x="1669" y="3036"/>
                    <a:pt x="1335" y="2836"/>
                    <a:pt x="1102" y="243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7251475" y="1932325"/>
              <a:ext cx="53400" cy="34225"/>
            </a:xfrm>
            <a:custGeom>
              <a:avLst/>
              <a:gdLst/>
              <a:ahLst/>
              <a:cxnLst/>
              <a:rect l="l" t="t" r="r" b="b"/>
              <a:pathLst>
                <a:path w="2136" h="1369" fill="none" extrusionOk="0">
                  <a:moveTo>
                    <a:pt x="0" y="568"/>
                  </a:moveTo>
                  <a:cubicBezTo>
                    <a:pt x="868" y="1335"/>
                    <a:pt x="1635" y="1"/>
                    <a:pt x="2135" y="1368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7281500" y="1916475"/>
              <a:ext cx="18350" cy="32550"/>
            </a:xfrm>
            <a:custGeom>
              <a:avLst/>
              <a:gdLst/>
              <a:ahLst/>
              <a:cxnLst/>
              <a:rect l="l" t="t" r="r" b="b"/>
              <a:pathLst>
                <a:path w="734" h="1302" fill="none" extrusionOk="0">
                  <a:moveTo>
                    <a:pt x="167" y="1302"/>
                  </a:moveTo>
                  <a:cubicBezTo>
                    <a:pt x="167" y="1302"/>
                    <a:pt x="0" y="335"/>
                    <a:pt x="734" y="1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367375" y="1924000"/>
              <a:ext cx="25" cy="140125"/>
            </a:xfrm>
            <a:custGeom>
              <a:avLst/>
              <a:gdLst/>
              <a:ahLst/>
              <a:cxnLst/>
              <a:rect l="l" t="t" r="r" b="b"/>
              <a:pathLst>
                <a:path w="1" h="5605" fill="none" extrusionOk="0">
                  <a:moveTo>
                    <a:pt x="1" y="5604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365725" y="1964025"/>
              <a:ext cx="60050" cy="59225"/>
            </a:xfrm>
            <a:custGeom>
              <a:avLst/>
              <a:gdLst/>
              <a:ahLst/>
              <a:cxnLst/>
              <a:rect l="l" t="t" r="r" b="b"/>
              <a:pathLst>
                <a:path w="2402" h="2369" fill="none" extrusionOk="0">
                  <a:moveTo>
                    <a:pt x="634" y="634"/>
                  </a:moveTo>
                  <a:cubicBezTo>
                    <a:pt x="1268" y="0"/>
                    <a:pt x="2335" y="67"/>
                    <a:pt x="2335" y="67"/>
                  </a:cubicBezTo>
                  <a:cubicBezTo>
                    <a:pt x="2335" y="67"/>
                    <a:pt x="2402" y="1134"/>
                    <a:pt x="1768" y="1768"/>
                  </a:cubicBezTo>
                  <a:cubicBezTo>
                    <a:pt x="1134" y="2369"/>
                    <a:pt x="67" y="2335"/>
                    <a:pt x="67" y="2335"/>
                  </a:cubicBezTo>
                  <a:cubicBezTo>
                    <a:pt x="67" y="2335"/>
                    <a:pt x="0" y="1235"/>
                    <a:pt x="634" y="634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7317350" y="1831425"/>
              <a:ext cx="99250" cy="92600"/>
            </a:xfrm>
            <a:custGeom>
              <a:avLst/>
              <a:gdLst/>
              <a:ahLst/>
              <a:cxnLst/>
              <a:rect l="l" t="t" r="r" b="b"/>
              <a:pathLst>
                <a:path w="3970" h="3704" fill="none" extrusionOk="0">
                  <a:moveTo>
                    <a:pt x="834" y="2602"/>
                  </a:moveTo>
                  <a:cubicBezTo>
                    <a:pt x="734" y="2102"/>
                    <a:pt x="568" y="1635"/>
                    <a:pt x="401" y="1168"/>
                  </a:cubicBezTo>
                  <a:cubicBezTo>
                    <a:pt x="1" y="67"/>
                    <a:pt x="1135" y="1"/>
                    <a:pt x="2002" y="1"/>
                  </a:cubicBezTo>
                  <a:cubicBezTo>
                    <a:pt x="2903" y="1"/>
                    <a:pt x="3970" y="1"/>
                    <a:pt x="3536" y="1235"/>
                  </a:cubicBezTo>
                  <a:cubicBezTo>
                    <a:pt x="3370" y="1635"/>
                    <a:pt x="3270" y="2069"/>
                    <a:pt x="3203" y="2502"/>
                  </a:cubicBezTo>
                  <a:cubicBezTo>
                    <a:pt x="3103" y="3203"/>
                    <a:pt x="2803" y="3703"/>
                    <a:pt x="2002" y="3703"/>
                  </a:cubicBezTo>
                  <a:cubicBezTo>
                    <a:pt x="1268" y="3703"/>
                    <a:pt x="935" y="3236"/>
                    <a:pt x="834" y="2602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7327350" y="1860625"/>
              <a:ext cx="62575" cy="54225"/>
            </a:xfrm>
            <a:custGeom>
              <a:avLst/>
              <a:gdLst/>
              <a:ahLst/>
              <a:cxnLst/>
              <a:rect l="l" t="t" r="r" b="b"/>
              <a:pathLst>
                <a:path w="2503" h="2169" fill="none" extrusionOk="0">
                  <a:moveTo>
                    <a:pt x="1" y="0"/>
                  </a:moveTo>
                  <a:cubicBezTo>
                    <a:pt x="801" y="1501"/>
                    <a:pt x="2503" y="67"/>
                    <a:pt x="2503" y="2168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7372400" y="1843925"/>
              <a:ext cx="35025" cy="37550"/>
            </a:xfrm>
            <a:custGeom>
              <a:avLst/>
              <a:gdLst/>
              <a:ahLst/>
              <a:cxnLst/>
              <a:rect l="l" t="t" r="r" b="b"/>
              <a:pathLst>
                <a:path w="1401" h="1502" fill="none" extrusionOk="0">
                  <a:moveTo>
                    <a:pt x="0" y="1502"/>
                  </a:moveTo>
                  <a:cubicBezTo>
                    <a:pt x="0" y="1502"/>
                    <a:pt x="267" y="101"/>
                    <a:pt x="1401" y="1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7329850" y="1838925"/>
              <a:ext cx="52575" cy="21725"/>
            </a:xfrm>
            <a:custGeom>
              <a:avLst/>
              <a:gdLst/>
              <a:ahLst/>
              <a:cxnLst/>
              <a:rect l="l" t="t" r="r" b="b"/>
              <a:pathLst>
                <a:path w="2103" h="869" fill="none" extrusionOk="0">
                  <a:moveTo>
                    <a:pt x="1" y="34"/>
                  </a:moveTo>
                  <a:cubicBezTo>
                    <a:pt x="34" y="1"/>
                    <a:pt x="701" y="868"/>
                    <a:pt x="2102" y="735"/>
                  </a:cubicBezTo>
                </a:path>
              </a:pathLst>
            </a:custGeom>
            <a:noFill/>
            <a:ln w="1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0" name="Google Shape;1140;p36"/>
          <p:cNvSpPr/>
          <p:nvPr/>
        </p:nvSpPr>
        <p:spPr>
          <a:xfrm>
            <a:off x="3952613" y="3844825"/>
            <a:ext cx="1238765" cy="272848"/>
          </a:xfrm>
          <a:custGeom>
            <a:avLst/>
            <a:gdLst/>
            <a:ahLst/>
            <a:cxnLst/>
            <a:rect l="l" t="t" r="r" b="b"/>
            <a:pathLst>
              <a:path w="27154" h="6840" extrusionOk="0">
                <a:moveTo>
                  <a:pt x="1" y="1"/>
                </a:moveTo>
                <a:lnTo>
                  <a:pt x="1" y="6839"/>
                </a:lnTo>
                <a:lnTo>
                  <a:pt x="27153" y="6839"/>
                </a:lnTo>
                <a:lnTo>
                  <a:pt x="27153" y="1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Order now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36"/>
          <p:cNvSpPr txBox="1">
            <a:spLocks noGrp="1"/>
          </p:cNvSpPr>
          <p:nvPr>
            <p:ph type="title"/>
          </p:nvPr>
        </p:nvSpPr>
        <p:spPr>
          <a:xfrm>
            <a:off x="6016821" y="2215338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p36"/>
          <p:cNvSpPr txBox="1">
            <a:spLocks noGrp="1"/>
          </p:cNvSpPr>
          <p:nvPr>
            <p:ph type="title"/>
          </p:nvPr>
        </p:nvSpPr>
        <p:spPr>
          <a:xfrm>
            <a:off x="3720223" y="2215332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36"/>
          <p:cNvSpPr txBox="1">
            <a:spLocks noGrp="1"/>
          </p:cNvSpPr>
          <p:nvPr>
            <p:ph type="title"/>
          </p:nvPr>
        </p:nvSpPr>
        <p:spPr>
          <a:xfrm>
            <a:off x="1417547" y="2215338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36"/>
          <p:cNvSpPr txBox="1"/>
          <p:nvPr/>
        </p:nvSpPr>
        <p:spPr>
          <a:xfrm>
            <a:off x="2032476" y="2755475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36"/>
          <p:cNvSpPr txBox="1"/>
          <p:nvPr/>
        </p:nvSpPr>
        <p:spPr>
          <a:xfrm>
            <a:off x="4328575" y="2748850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36"/>
          <p:cNvSpPr txBox="1"/>
          <p:nvPr/>
        </p:nvSpPr>
        <p:spPr>
          <a:xfrm>
            <a:off x="6479690" y="2741425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47" name="Google Shape;1147;p36"/>
          <p:cNvGrpSpPr/>
          <p:nvPr/>
        </p:nvGrpSpPr>
        <p:grpSpPr>
          <a:xfrm>
            <a:off x="1760807" y="2819247"/>
            <a:ext cx="168429" cy="806795"/>
            <a:chOff x="1681207" y="2971647"/>
            <a:chExt cx="168429" cy="806795"/>
          </a:xfrm>
        </p:grpSpPr>
        <p:sp>
          <p:nvSpPr>
            <p:cNvPr id="1148" name="Google Shape;1148;p36"/>
            <p:cNvSpPr/>
            <p:nvPr/>
          </p:nvSpPr>
          <p:spPr>
            <a:xfrm>
              <a:off x="1681207" y="31336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1699759" y="3295727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1699759" y="3481230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1699759" y="3666735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1681207" y="297164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153" name="Google Shape;1153;p36"/>
          <p:cNvGrpSpPr/>
          <p:nvPr/>
        </p:nvGrpSpPr>
        <p:grpSpPr>
          <a:xfrm>
            <a:off x="4056906" y="2793972"/>
            <a:ext cx="168429" cy="830270"/>
            <a:chOff x="3980356" y="2946372"/>
            <a:chExt cx="168429" cy="830270"/>
          </a:xfrm>
        </p:grpSpPr>
        <p:sp>
          <p:nvSpPr>
            <p:cNvPr id="1154" name="Google Shape;1154;p36"/>
            <p:cNvSpPr/>
            <p:nvPr/>
          </p:nvSpPr>
          <p:spPr>
            <a:xfrm>
              <a:off x="3980356" y="2946372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3980356" y="31141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3980356" y="32967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3998909" y="3479430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998909" y="3664935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159" name="Google Shape;1159;p36"/>
          <p:cNvGrpSpPr/>
          <p:nvPr/>
        </p:nvGrpSpPr>
        <p:grpSpPr>
          <a:xfrm>
            <a:off x="6290486" y="2793985"/>
            <a:ext cx="168429" cy="782311"/>
            <a:chOff x="6285748" y="2946385"/>
            <a:chExt cx="168429" cy="782311"/>
          </a:xfrm>
        </p:grpSpPr>
        <p:sp>
          <p:nvSpPr>
            <p:cNvPr id="1160" name="Google Shape;1160;p36"/>
            <p:cNvSpPr/>
            <p:nvPr/>
          </p:nvSpPr>
          <p:spPr>
            <a:xfrm>
              <a:off x="6285748" y="29463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6285748" y="31141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285748" y="3281972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285748" y="34497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6285748" y="36323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7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170" name="Google Shape;1170;p37"/>
          <p:cNvSpPr/>
          <p:nvPr/>
        </p:nvSpPr>
        <p:spPr>
          <a:xfrm>
            <a:off x="3499452" y="1637017"/>
            <a:ext cx="375300" cy="356611"/>
          </a:xfrm>
          <a:custGeom>
            <a:avLst/>
            <a:gdLst/>
            <a:ahLst/>
            <a:cxnLst/>
            <a:rect l="l" t="t" r="r" b="b"/>
            <a:pathLst>
              <a:path w="15012" h="17347" extrusionOk="0">
                <a:moveTo>
                  <a:pt x="11742" y="10308"/>
                </a:moveTo>
                <a:lnTo>
                  <a:pt x="11742" y="1"/>
                </a:lnTo>
                <a:lnTo>
                  <a:pt x="1" y="1"/>
                </a:lnTo>
                <a:lnTo>
                  <a:pt x="1" y="2769"/>
                </a:lnTo>
                <a:lnTo>
                  <a:pt x="9007" y="2769"/>
                </a:lnTo>
                <a:lnTo>
                  <a:pt x="9007" y="10308"/>
                </a:lnTo>
                <a:lnTo>
                  <a:pt x="5738" y="10308"/>
                </a:lnTo>
                <a:lnTo>
                  <a:pt x="10375" y="17346"/>
                </a:lnTo>
                <a:lnTo>
                  <a:pt x="15011" y="10308"/>
                </a:lnTo>
                <a:close/>
              </a:path>
            </a:pathLst>
          </a:custGeom>
          <a:solidFill>
            <a:srgbClr val="F7B5B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37"/>
          <p:cNvSpPr/>
          <p:nvPr/>
        </p:nvSpPr>
        <p:spPr>
          <a:xfrm>
            <a:off x="5176192" y="3956111"/>
            <a:ext cx="375300" cy="356611"/>
          </a:xfrm>
          <a:custGeom>
            <a:avLst/>
            <a:gdLst/>
            <a:ahLst/>
            <a:cxnLst/>
            <a:rect l="l" t="t" r="r" b="b"/>
            <a:pathLst>
              <a:path w="15012" h="17347" extrusionOk="0">
                <a:moveTo>
                  <a:pt x="11776" y="7072"/>
                </a:moveTo>
                <a:lnTo>
                  <a:pt x="11776" y="17346"/>
                </a:lnTo>
                <a:lnTo>
                  <a:pt x="1" y="17346"/>
                </a:lnTo>
                <a:lnTo>
                  <a:pt x="1" y="14611"/>
                </a:lnTo>
                <a:lnTo>
                  <a:pt x="9041" y="14611"/>
                </a:lnTo>
                <a:lnTo>
                  <a:pt x="9041" y="7072"/>
                </a:lnTo>
                <a:lnTo>
                  <a:pt x="5738" y="7072"/>
                </a:lnTo>
                <a:lnTo>
                  <a:pt x="10375" y="0"/>
                </a:lnTo>
                <a:lnTo>
                  <a:pt x="15012" y="7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37"/>
          <p:cNvSpPr/>
          <p:nvPr/>
        </p:nvSpPr>
        <p:spPr>
          <a:xfrm>
            <a:off x="6807281" y="1637022"/>
            <a:ext cx="375300" cy="356611"/>
          </a:xfrm>
          <a:custGeom>
            <a:avLst/>
            <a:gdLst/>
            <a:ahLst/>
            <a:cxnLst/>
            <a:rect l="l" t="t" r="r" b="b"/>
            <a:pathLst>
              <a:path w="15012" h="17347" extrusionOk="0">
                <a:moveTo>
                  <a:pt x="11776" y="10308"/>
                </a:moveTo>
                <a:lnTo>
                  <a:pt x="11776" y="1"/>
                </a:lnTo>
                <a:lnTo>
                  <a:pt x="1" y="1"/>
                </a:lnTo>
                <a:lnTo>
                  <a:pt x="1" y="2736"/>
                </a:lnTo>
                <a:lnTo>
                  <a:pt x="9040" y="2736"/>
                </a:lnTo>
                <a:lnTo>
                  <a:pt x="9040" y="10308"/>
                </a:lnTo>
                <a:lnTo>
                  <a:pt x="5738" y="10308"/>
                </a:lnTo>
                <a:lnTo>
                  <a:pt x="10375" y="17347"/>
                </a:lnTo>
                <a:lnTo>
                  <a:pt x="15011" y="103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3" name="Google Shape;1173;p37"/>
          <p:cNvGrpSpPr/>
          <p:nvPr/>
        </p:nvGrpSpPr>
        <p:grpSpPr>
          <a:xfrm>
            <a:off x="2964252" y="2222288"/>
            <a:ext cx="1545190" cy="2262363"/>
            <a:chOff x="2990227" y="2222288"/>
            <a:chExt cx="1545190" cy="2262363"/>
          </a:xfrm>
        </p:grpSpPr>
        <p:sp>
          <p:nvSpPr>
            <p:cNvPr id="1174" name="Google Shape;1174;p37"/>
            <p:cNvSpPr/>
            <p:nvPr/>
          </p:nvSpPr>
          <p:spPr>
            <a:xfrm>
              <a:off x="2990227" y="3727579"/>
              <a:ext cx="1545190" cy="757071"/>
            </a:xfrm>
            <a:custGeom>
              <a:avLst/>
              <a:gdLst/>
              <a:ahLst/>
              <a:cxnLst/>
              <a:rect l="l" t="t" r="r" b="b"/>
              <a:pathLst>
                <a:path w="47835" h="36827" extrusionOk="0">
                  <a:moveTo>
                    <a:pt x="5838" y="36827"/>
                  </a:moveTo>
                  <a:lnTo>
                    <a:pt x="41997" y="36827"/>
                  </a:lnTo>
                  <a:cubicBezTo>
                    <a:pt x="45233" y="36827"/>
                    <a:pt x="47835" y="34225"/>
                    <a:pt x="47835" y="30989"/>
                  </a:cubicBezTo>
                  <a:lnTo>
                    <a:pt x="47835" y="0"/>
                  </a:lnTo>
                  <a:lnTo>
                    <a:pt x="1" y="0"/>
                  </a:lnTo>
                  <a:lnTo>
                    <a:pt x="1" y="30989"/>
                  </a:lnTo>
                  <a:cubicBezTo>
                    <a:pt x="1" y="34225"/>
                    <a:pt x="2602" y="36827"/>
                    <a:pt x="5838" y="3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990227" y="2222288"/>
              <a:ext cx="1545190" cy="1505220"/>
            </a:xfrm>
            <a:custGeom>
              <a:avLst/>
              <a:gdLst/>
              <a:ahLst/>
              <a:cxnLst/>
              <a:rect l="l" t="t" r="r" b="b"/>
              <a:pathLst>
                <a:path w="47835" h="73220" extrusionOk="0">
                  <a:moveTo>
                    <a:pt x="1" y="0"/>
                  </a:moveTo>
                  <a:lnTo>
                    <a:pt x="1" y="73219"/>
                  </a:lnTo>
                  <a:lnTo>
                    <a:pt x="47835" y="73219"/>
                  </a:lnTo>
                  <a:lnTo>
                    <a:pt x="47835" y="20648"/>
                  </a:lnTo>
                  <a:cubicBezTo>
                    <a:pt x="47835" y="9240"/>
                    <a:pt x="38595" y="0"/>
                    <a:pt x="27187" y="0"/>
                  </a:cubicBezTo>
                  <a:close/>
                </a:path>
              </a:pathLst>
            </a:custGeom>
            <a:solidFill>
              <a:srgbClr val="F7C6C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37"/>
          <p:cNvGrpSpPr/>
          <p:nvPr/>
        </p:nvGrpSpPr>
        <p:grpSpPr>
          <a:xfrm>
            <a:off x="1312300" y="1467925"/>
            <a:ext cx="1544124" cy="2262317"/>
            <a:chOff x="1362075" y="1467925"/>
            <a:chExt cx="1544124" cy="2262317"/>
          </a:xfrm>
        </p:grpSpPr>
        <p:sp>
          <p:nvSpPr>
            <p:cNvPr id="1177" name="Google Shape;1177;p37"/>
            <p:cNvSpPr/>
            <p:nvPr/>
          </p:nvSpPr>
          <p:spPr>
            <a:xfrm>
              <a:off x="1362075" y="2225022"/>
              <a:ext cx="1544124" cy="1505220"/>
            </a:xfrm>
            <a:custGeom>
              <a:avLst/>
              <a:gdLst/>
              <a:ahLst/>
              <a:cxnLst/>
              <a:rect l="l" t="t" r="r" b="b"/>
              <a:pathLst>
                <a:path w="47802" h="73220" extrusionOk="0">
                  <a:moveTo>
                    <a:pt x="1" y="1"/>
                  </a:moveTo>
                  <a:lnTo>
                    <a:pt x="1" y="52572"/>
                  </a:lnTo>
                  <a:cubicBezTo>
                    <a:pt x="1" y="63980"/>
                    <a:pt x="9241" y="73220"/>
                    <a:pt x="20616" y="73220"/>
                  </a:cubicBezTo>
                  <a:lnTo>
                    <a:pt x="47802" y="73220"/>
                  </a:lnTo>
                  <a:lnTo>
                    <a:pt x="47802" y="1"/>
                  </a:lnTo>
                  <a:close/>
                </a:path>
              </a:pathLst>
            </a:custGeom>
            <a:solidFill>
              <a:srgbClr val="F780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1362075" y="1467925"/>
              <a:ext cx="1544124" cy="757071"/>
            </a:xfrm>
            <a:custGeom>
              <a:avLst/>
              <a:gdLst/>
              <a:ahLst/>
              <a:cxnLst/>
              <a:rect l="l" t="t" r="r" b="b"/>
              <a:pathLst>
                <a:path w="47802" h="36827" extrusionOk="0">
                  <a:moveTo>
                    <a:pt x="41998" y="0"/>
                  </a:moveTo>
                  <a:lnTo>
                    <a:pt x="5805" y="0"/>
                  </a:lnTo>
                  <a:cubicBezTo>
                    <a:pt x="2603" y="0"/>
                    <a:pt x="1" y="2602"/>
                    <a:pt x="1" y="5838"/>
                  </a:cubicBezTo>
                  <a:lnTo>
                    <a:pt x="1" y="36827"/>
                  </a:lnTo>
                  <a:lnTo>
                    <a:pt x="47802" y="36827"/>
                  </a:lnTo>
                  <a:lnTo>
                    <a:pt x="47802" y="5838"/>
                  </a:lnTo>
                  <a:cubicBezTo>
                    <a:pt x="47802" y="2602"/>
                    <a:pt x="45200" y="0"/>
                    <a:pt x="4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37"/>
          <p:cNvGrpSpPr/>
          <p:nvPr/>
        </p:nvGrpSpPr>
        <p:grpSpPr>
          <a:xfrm>
            <a:off x="4617287" y="1467925"/>
            <a:ext cx="1561367" cy="2262320"/>
            <a:chOff x="4604350" y="1467925"/>
            <a:chExt cx="1561367" cy="2262320"/>
          </a:xfrm>
        </p:grpSpPr>
        <p:sp>
          <p:nvSpPr>
            <p:cNvPr id="1180" name="Google Shape;1180;p37"/>
            <p:cNvSpPr/>
            <p:nvPr/>
          </p:nvSpPr>
          <p:spPr>
            <a:xfrm>
              <a:off x="4604350" y="2225025"/>
              <a:ext cx="1561367" cy="1505220"/>
            </a:xfrm>
            <a:custGeom>
              <a:avLst/>
              <a:gdLst/>
              <a:ahLst/>
              <a:cxnLst/>
              <a:rect l="l" t="t" r="r" b="b"/>
              <a:pathLst>
                <a:path w="47836" h="73220" extrusionOk="0">
                  <a:moveTo>
                    <a:pt x="1" y="1"/>
                  </a:moveTo>
                  <a:lnTo>
                    <a:pt x="1" y="52572"/>
                  </a:lnTo>
                  <a:cubicBezTo>
                    <a:pt x="1" y="63980"/>
                    <a:pt x="9241" y="73220"/>
                    <a:pt x="20649" y="73220"/>
                  </a:cubicBezTo>
                  <a:lnTo>
                    <a:pt x="47835" y="73220"/>
                  </a:lnTo>
                  <a:lnTo>
                    <a:pt x="47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4604350" y="1467925"/>
              <a:ext cx="1561334" cy="757071"/>
            </a:xfrm>
            <a:custGeom>
              <a:avLst/>
              <a:gdLst/>
              <a:ahLst/>
              <a:cxnLst/>
              <a:rect l="l" t="t" r="r" b="b"/>
              <a:pathLst>
                <a:path w="47835" h="36827" extrusionOk="0">
                  <a:moveTo>
                    <a:pt x="42031" y="0"/>
                  </a:moveTo>
                  <a:lnTo>
                    <a:pt x="5838" y="0"/>
                  </a:lnTo>
                  <a:cubicBezTo>
                    <a:pt x="2602" y="0"/>
                    <a:pt x="1" y="2602"/>
                    <a:pt x="1" y="5838"/>
                  </a:cubicBezTo>
                  <a:lnTo>
                    <a:pt x="1" y="36827"/>
                  </a:lnTo>
                  <a:lnTo>
                    <a:pt x="47835" y="36827"/>
                  </a:lnTo>
                  <a:lnTo>
                    <a:pt x="47835" y="5838"/>
                  </a:lnTo>
                  <a:cubicBezTo>
                    <a:pt x="47835" y="2602"/>
                    <a:pt x="45233" y="0"/>
                    <a:pt x="4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7"/>
          <p:cNvGrpSpPr/>
          <p:nvPr/>
        </p:nvGrpSpPr>
        <p:grpSpPr>
          <a:xfrm>
            <a:off x="6286508" y="2222288"/>
            <a:ext cx="1545190" cy="2262363"/>
            <a:chOff x="6250808" y="2222288"/>
            <a:chExt cx="1545190" cy="2262363"/>
          </a:xfrm>
        </p:grpSpPr>
        <p:sp>
          <p:nvSpPr>
            <p:cNvPr id="1183" name="Google Shape;1183;p37"/>
            <p:cNvSpPr/>
            <p:nvPr/>
          </p:nvSpPr>
          <p:spPr>
            <a:xfrm>
              <a:off x="6250808" y="3727579"/>
              <a:ext cx="1545190" cy="757071"/>
            </a:xfrm>
            <a:custGeom>
              <a:avLst/>
              <a:gdLst/>
              <a:ahLst/>
              <a:cxnLst/>
              <a:rect l="l" t="t" r="r" b="b"/>
              <a:pathLst>
                <a:path w="47835" h="36827" extrusionOk="0">
                  <a:moveTo>
                    <a:pt x="5805" y="36827"/>
                  </a:moveTo>
                  <a:lnTo>
                    <a:pt x="41997" y="36827"/>
                  </a:lnTo>
                  <a:cubicBezTo>
                    <a:pt x="45200" y="36827"/>
                    <a:pt x="47835" y="34225"/>
                    <a:pt x="47835" y="30989"/>
                  </a:cubicBezTo>
                  <a:lnTo>
                    <a:pt x="47835" y="0"/>
                  </a:lnTo>
                  <a:lnTo>
                    <a:pt x="1" y="0"/>
                  </a:lnTo>
                  <a:lnTo>
                    <a:pt x="1" y="30989"/>
                  </a:lnTo>
                  <a:cubicBezTo>
                    <a:pt x="1" y="34225"/>
                    <a:pt x="2603" y="36827"/>
                    <a:pt x="5805" y="36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6250808" y="2222288"/>
              <a:ext cx="1544124" cy="1505220"/>
            </a:xfrm>
            <a:custGeom>
              <a:avLst/>
              <a:gdLst/>
              <a:ahLst/>
              <a:cxnLst/>
              <a:rect l="l" t="t" r="r" b="b"/>
              <a:pathLst>
                <a:path w="47802" h="73220" extrusionOk="0">
                  <a:moveTo>
                    <a:pt x="1" y="0"/>
                  </a:moveTo>
                  <a:lnTo>
                    <a:pt x="1" y="73219"/>
                  </a:lnTo>
                  <a:lnTo>
                    <a:pt x="47802" y="73219"/>
                  </a:lnTo>
                  <a:lnTo>
                    <a:pt x="47802" y="20648"/>
                  </a:lnTo>
                  <a:cubicBezTo>
                    <a:pt x="47802" y="9240"/>
                    <a:pt x="38595" y="0"/>
                    <a:pt x="27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37"/>
          <p:cNvSpPr txBox="1">
            <a:spLocks noGrp="1"/>
          </p:cNvSpPr>
          <p:nvPr>
            <p:ph type="title"/>
          </p:nvPr>
        </p:nvSpPr>
        <p:spPr>
          <a:xfrm>
            <a:off x="4873108" y="3121838"/>
            <a:ext cx="10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$45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37"/>
          <p:cNvSpPr txBox="1">
            <a:spLocks noGrp="1"/>
          </p:cNvSpPr>
          <p:nvPr>
            <p:ph type="title"/>
          </p:nvPr>
        </p:nvSpPr>
        <p:spPr>
          <a:xfrm>
            <a:off x="3190547" y="3124571"/>
            <a:ext cx="10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7" name="Google Shape;1187;p37"/>
          <p:cNvSpPr txBox="1">
            <a:spLocks noGrp="1"/>
          </p:cNvSpPr>
          <p:nvPr>
            <p:ph type="title"/>
          </p:nvPr>
        </p:nvSpPr>
        <p:spPr>
          <a:xfrm>
            <a:off x="1532560" y="3124575"/>
            <a:ext cx="1066200" cy="39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37"/>
          <p:cNvSpPr txBox="1"/>
          <p:nvPr/>
        </p:nvSpPr>
        <p:spPr>
          <a:xfrm>
            <a:off x="1377300" y="2411749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37"/>
          <p:cNvSpPr txBox="1"/>
          <p:nvPr/>
        </p:nvSpPr>
        <p:spPr>
          <a:xfrm>
            <a:off x="4717848" y="2409011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37"/>
          <p:cNvSpPr txBox="1"/>
          <p:nvPr/>
        </p:nvSpPr>
        <p:spPr>
          <a:xfrm>
            <a:off x="3035287" y="2411749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37"/>
          <p:cNvSpPr txBox="1"/>
          <p:nvPr/>
        </p:nvSpPr>
        <p:spPr>
          <a:xfrm>
            <a:off x="6365311" y="2411748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 actually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37"/>
          <p:cNvSpPr txBox="1"/>
          <p:nvPr/>
        </p:nvSpPr>
        <p:spPr>
          <a:xfrm>
            <a:off x="1395625" y="1656125"/>
            <a:ext cx="137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37"/>
          <p:cNvSpPr txBox="1"/>
          <p:nvPr/>
        </p:nvSpPr>
        <p:spPr>
          <a:xfrm>
            <a:off x="4701686" y="1656113"/>
            <a:ext cx="137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37"/>
          <p:cNvSpPr txBox="1"/>
          <p:nvPr/>
        </p:nvSpPr>
        <p:spPr>
          <a:xfrm>
            <a:off x="3048662" y="3915763"/>
            <a:ext cx="137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37"/>
          <p:cNvSpPr txBox="1"/>
          <p:nvPr/>
        </p:nvSpPr>
        <p:spPr>
          <a:xfrm>
            <a:off x="6393460" y="3915763"/>
            <a:ext cx="137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6" name="Google Shape;1196;p37"/>
          <p:cNvSpPr txBox="1">
            <a:spLocks noGrp="1"/>
          </p:cNvSpPr>
          <p:nvPr>
            <p:ph type="title"/>
          </p:nvPr>
        </p:nvSpPr>
        <p:spPr>
          <a:xfrm>
            <a:off x="6520570" y="3124571"/>
            <a:ext cx="10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$60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1" name="Google Shape;1201;p38"/>
          <p:cNvGraphicFramePr/>
          <p:nvPr/>
        </p:nvGraphicFramePr>
        <p:xfrm>
          <a:off x="956050" y="250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{752C03DF-17FB-4B3D-9732-7CD2AE5DB55E}</a:tableStyleId>
              </a:tblPr>
              <a:tblGrid>
                <a:gridCol w="11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13715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 Plan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13715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smallest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biggest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beautiful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65750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$ 29.99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2" name="Google Shape;1202;p38"/>
          <p:cNvGraphicFramePr/>
          <p:nvPr/>
        </p:nvGraphicFramePr>
        <p:xfrm>
          <a:off x="956075" y="145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{752C03DF-17FB-4B3D-9732-7CD2AE5DB55E}</a:tableStyleId>
              </a:tblPr>
              <a:tblGrid>
                <a:gridCol w="11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13715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 Plan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13715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smallest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biggest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65750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$ 19.99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3" name="Google Shape;1203;p38"/>
          <p:cNvGraphicFramePr/>
          <p:nvPr/>
        </p:nvGraphicFramePr>
        <p:xfrm>
          <a:off x="956075" y="356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{752C03DF-17FB-4B3D-9732-7CD2AE5DB55E}</a:tableStyleId>
              </a:tblPr>
              <a:tblGrid>
                <a:gridCol w="11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13715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Premium Plan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13715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smallest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biggest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beautiful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farthest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65750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$39.99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4" name="Google Shape;1204;p38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205" name="Google Shape;1205;p38"/>
          <p:cNvGrpSpPr/>
          <p:nvPr/>
        </p:nvGrpSpPr>
        <p:grpSpPr>
          <a:xfrm>
            <a:off x="1340074" y="2774841"/>
            <a:ext cx="385497" cy="385032"/>
            <a:chOff x="2027414" y="2591181"/>
            <a:chExt cx="511609" cy="510991"/>
          </a:xfrm>
        </p:grpSpPr>
        <p:sp>
          <p:nvSpPr>
            <p:cNvPr id="1206" name="Google Shape;1206;p38"/>
            <p:cNvSpPr/>
            <p:nvPr/>
          </p:nvSpPr>
          <p:spPr>
            <a:xfrm>
              <a:off x="2027414" y="2591181"/>
              <a:ext cx="511609" cy="379056"/>
            </a:xfrm>
            <a:custGeom>
              <a:avLst/>
              <a:gdLst/>
              <a:ahLst/>
              <a:cxnLst/>
              <a:rect l="l" t="t" r="r" b="b"/>
              <a:pathLst>
                <a:path w="27554" h="20415" extrusionOk="0">
                  <a:moveTo>
                    <a:pt x="12342" y="534"/>
                  </a:moveTo>
                  <a:cubicBezTo>
                    <a:pt x="15878" y="534"/>
                    <a:pt x="18813" y="3203"/>
                    <a:pt x="19147" y="6705"/>
                  </a:cubicBezTo>
                  <a:lnTo>
                    <a:pt x="19180" y="7005"/>
                  </a:lnTo>
                  <a:lnTo>
                    <a:pt x="19481" y="6972"/>
                  </a:lnTo>
                  <a:cubicBezTo>
                    <a:pt x="19814" y="6905"/>
                    <a:pt x="20181" y="6872"/>
                    <a:pt x="20515" y="6872"/>
                  </a:cubicBezTo>
                  <a:cubicBezTo>
                    <a:pt x="24084" y="6872"/>
                    <a:pt x="26986" y="9774"/>
                    <a:pt x="26986" y="13376"/>
                  </a:cubicBezTo>
                  <a:cubicBezTo>
                    <a:pt x="26986" y="16612"/>
                    <a:pt x="24584" y="19347"/>
                    <a:pt x="21382" y="19781"/>
                  </a:cubicBezTo>
                  <a:lnTo>
                    <a:pt x="21148" y="19814"/>
                  </a:lnTo>
                  <a:lnTo>
                    <a:pt x="21148" y="19848"/>
                  </a:lnTo>
                  <a:lnTo>
                    <a:pt x="5838" y="19848"/>
                  </a:lnTo>
                  <a:cubicBezTo>
                    <a:pt x="2902" y="19848"/>
                    <a:pt x="534" y="17479"/>
                    <a:pt x="534" y="14577"/>
                  </a:cubicBezTo>
                  <a:cubicBezTo>
                    <a:pt x="534" y="11809"/>
                    <a:pt x="2702" y="9507"/>
                    <a:pt x="5471" y="9307"/>
                  </a:cubicBezTo>
                  <a:lnTo>
                    <a:pt x="5771" y="9274"/>
                  </a:lnTo>
                  <a:lnTo>
                    <a:pt x="5704" y="8973"/>
                  </a:lnTo>
                  <a:cubicBezTo>
                    <a:pt x="5571" y="8440"/>
                    <a:pt x="5537" y="7906"/>
                    <a:pt x="5537" y="7372"/>
                  </a:cubicBezTo>
                  <a:cubicBezTo>
                    <a:pt x="5537" y="3603"/>
                    <a:pt x="8573" y="534"/>
                    <a:pt x="12342" y="534"/>
                  </a:cubicBezTo>
                  <a:close/>
                  <a:moveTo>
                    <a:pt x="12342" y="0"/>
                  </a:moveTo>
                  <a:cubicBezTo>
                    <a:pt x="8273" y="0"/>
                    <a:pt x="4970" y="3303"/>
                    <a:pt x="4970" y="7372"/>
                  </a:cubicBezTo>
                  <a:cubicBezTo>
                    <a:pt x="4970" y="7839"/>
                    <a:pt x="5037" y="8340"/>
                    <a:pt x="5104" y="8807"/>
                  </a:cubicBezTo>
                  <a:cubicBezTo>
                    <a:pt x="2235" y="9140"/>
                    <a:pt x="0" y="11642"/>
                    <a:pt x="0" y="14577"/>
                  </a:cubicBezTo>
                  <a:cubicBezTo>
                    <a:pt x="0" y="17780"/>
                    <a:pt x="2635" y="20415"/>
                    <a:pt x="5838" y="20415"/>
                  </a:cubicBezTo>
                  <a:lnTo>
                    <a:pt x="21682" y="20415"/>
                  </a:lnTo>
                  <a:lnTo>
                    <a:pt x="21682" y="20315"/>
                  </a:lnTo>
                  <a:cubicBezTo>
                    <a:pt x="25051" y="19748"/>
                    <a:pt x="27553" y="16779"/>
                    <a:pt x="27553" y="13376"/>
                  </a:cubicBezTo>
                  <a:cubicBezTo>
                    <a:pt x="27553" y="9474"/>
                    <a:pt x="24384" y="6338"/>
                    <a:pt x="20515" y="6338"/>
                  </a:cubicBezTo>
                  <a:cubicBezTo>
                    <a:pt x="20248" y="6338"/>
                    <a:pt x="19948" y="6338"/>
                    <a:pt x="19681" y="6371"/>
                  </a:cubicBezTo>
                  <a:cubicBezTo>
                    <a:pt x="19180" y="2736"/>
                    <a:pt x="16078" y="0"/>
                    <a:pt x="1234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2214456" y="2807970"/>
              <a:ext cx="137529" cy="294202"/>
            </a:xfrm>
            <a:custGeom>
              <a:avLst/>
              <a:gdLst/>
              <a:ahLst/>
              <a:cxnLst/>
              <a:rect l="l" t="t" r="r" b="b"/>
              <a:pathLst>
                <a:path w="7407" h="15845" extrusionOk="0">
                  <a:moveTo>
                    <a:pt x="5905" y="11742"/>
                  </a:moveTo>
                  <a:lnTo>
                    <a:pt x="5905" y="10575"/>
                  </a:lnTo>
                  <a:lnTo>
                    <a:pt x="5905" y="10575"/>
                  </a:lnTo>
                  <a:lnTo>
                    <a:pt x="5905" y="4103"/>
                  </a:lnTo>
                  <a:lnTo>
                    <a:pt x="7406" y="4103"/>
                  </a:lnTo>
                  <a:lnTo>
                    <a:pt x="4171" y="467"/>
                  </a:lnTo>
                  <a:lnTo>
                    <a:pt x="4171" y="467"/>
                  </a:lnTo>
                  <a:lnTo>
                    <a:pt x="3704" y="0"/>
                  </a:lnTo>
                  <a:lnTo>
                    <a:pt x="3704" y="0"/>
                  </a:lnTo>
                  <a:lnTo>
                    <a:pt x="3704" y="0"/>
                  </a:lnTo>
                  <a:lnTo>
                    <a:pt x="3237" y="467"/>
                  </a:lnTo>
                  <a:lnTo>
                    <a:pt x="3270" y="467"/>
                  </a:lnTo>
                  <a:lnTo>
                    <a:pt x="1" y="4103"/>
                  </a:lnTo>
                  <a:lnTo>
                    <a:pt x="1502" y="4103"/>
                  </a:lnTo>
                  <a:lnTo>
                    <a:pt x="1502" y="5271"/>
                  </a:lnTo>
                  <a:lnTo>
                    <a:pt x="1502" y="5271"/>
                  </a:lnTo>
                  <a:lnTo>
                    <a:pt x="1502" y="11742"/>
                  </a:lnTo>
                  <a:lnTo>
                    <a:pt x="1" y="11775"/>
                  </a:lnTo>
                  <a:lnTo>
                    <a:pt x="3270" y="15411"/>
                  </a:lnTo>
                  <a:lnTo>
                    <a:pt x="3237" y="15411"/>
                  </a:lnTo>
                  <a:lnTo>
                    <a:pt x="3704" y="15845"/>
                  </a:lnTo>
                  <a:lnTo>
                    <a:pt x="3704" y="15845"/>
                  </a:lnTo>
                  <a:lnTo>
                    <a:pt x="3704" y="15845"/>
                  </a:lnTo>
                  <a:lnTo>
                    <a:pt x="4171" y="15411"/>
                  </a:lnTo>
                  <a:lnTo>
                    <a:pt x="4171" y="15411"/>
                  </a:lnTo>
                  <a:lnTo>
                    <a:pt x="7406" y="11775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208" name="Google Shape;1208;p38"/>
          <p:cNvGrpSpPr/>
          <p:nvPr/>
        </p:nvGrpSpPr>
        <p:grpSpPr>
          <a:xfrm>
            <a:off x="1337725" y="1703466"/>
            <a:ext cx="390177" cy="389715"/>
            <a:chOff x="2024313" y="1532007"/>
            <a:chExt cx="517820" cy="517207"/>
          </a:xfrm>
        </p:grpSpPr>
        <p:sp>
          <p:nvSpPr>
            <p:cNvPr id="1209" name="Google Shape;1209;p38"/>
            <p:cNvSpPr/>
            <p:nvPr/>
          </p:nvSpPr>
          <p:spPr>
            <a:xfrm>
              <a:off x="2472746" y="1886928"/>
              <a:ext cx="69387" cy="35315"/>
            </a:xfrm>
            <a:custGeom>
              <a:avLst/>
              <a:gdLst/>
              <a:ahLst/>
              <a:cxnLst/>
              <a:rect l="l" t="t" r="r" b="b"/>
              <a:pathLst>
                <a:path w="3737" h="1902" extrusionOk="0">
                  <a:moveTo>
                    <a:pt x="1" y="0"/>
                  </a:moveTo>
                  <a:lnTo>
                    <a:pt x="1" y="1001"/>
                  </a:lnTo>
                  <a:lnTo>
                    <a:pt x="1168" y="1001"/>
                  </a:lnTo>
                  <a:lnTo>
                    <a:pt x="2102" y="1901"/>
                  </a:lnTo>
                  <a:lnTo>
                    <a:pt x="3737" y="1901"/>
                  </a:lnTo>
                  <a:lnTo>
                    <a:pt x="3737" y="901"/>
                  </a:lnTo>
                  <a:lnTo>
                    <a:pt x="2536" y="901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2472746" y="1852242"/>
              <a:ext cx="69387" cy="35928"/>
            </a:xfrm>
            <a:custGeom>
              <a:avLst/>
              <a:gdLst/>
              <a:ahLst/>
              <a:cxnLst/>
              <a:rect l="l" t="t" r="r" b="b"/>
              <a:pathLst>
                <a:path w="3737" h="1935" extrusionOk="0">
                  <a:moveTo>
                    <a:pt x="1" y="0"/>
                  </a:moveTo>
                  <a:lnTo>
                    <a:pt x="1" y="1034"/>
                  </a:lnTo>
                  <a:lnTo>
                    <a:pt x="1168" y="1034"/>
                  </a:lnTo>
                  <a:lnTo>
                    <a:pt x="2102" y="1935"/>
                  </a:lnTo>
                  <a:lnTo>
                    <a:pt x="3737" y="1935"/>
                  </a:lnTo>
                  <a:lnTo>
                    <a:pt x="3737" y="901"/>
                  </a:lnTo>
                  <a:lnTo>
                    <a:pt x="2536" y="901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2472746" y="1814454"/>
              <a:ext cx="69387" cy="35928"/>
            </a:xfrm>
            <a:custGeom>
              <a:avLst/>
              <a:gdLst/>
              <a:ahLst/>
              <a:cxnLst/>
              <a:rect l="l" t="t" r="r" b="b"/>
              <a:pathLst>
                <a:path w="3737" h="1935" extrusionOk="0">
                  <a:moveTo>
                    <a:pt x="1" y="0"/>
                  </a:moveTo>
                  <a:lnTo>
                    <a:pt x="1" y="1034"/>
                  </a:lnTo>
                  <a:lnTo>
                    <a:pt x="1168" y="1034"/>
                  </a:lnTo>
                  <a:lnTo>
                    <a:pt x="2102" y="1935"/>
                  </a:lnTo>
                  <a:lnTo>
                    <a:pt x="3737" y="1935"/>
                  </a:lnTo>
                  <a:lnTo>
                    <a:pt x="3737" y="901"/>
                  </a:lnTo>
                  <a:lnTo>
                    <a:pt x="2536" y="901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2472746" y="1658366"/>
              <a:ext cx="69387" cy="35928"/>
            </a:xfrm>
            <a:custGeom>
              <a:avLst/>
              <a:gdLst/>
              <a:ahLst/>
              <a:cxnLst/>
              <a:rect l="l" t="t" r="r" b="b"/>
              <a:pathLst>
                <a:path w="3737" h="1935" extrusionOk="0">
                  <a:moveTo>
                    <a:pt x="2102" y="0"/>
                  </a:moveTo>
                  <a:lnTo>
                    <a:pt x="1168" y="901"/>
                  </a:lnTo>
                  <a:lnTo>
                    <a:pt x="1" y="901"/>
                  </a:lnTo>
                  <a:lnTo>
                    <a:pt x="1" y="1935"/>
                  </a:lnTo>
                  <a:lnTo>
                    <a:pt x="1602" y="1935"/>
                  </a:lnTo>
                  <a:lnTo>
                    <a:pt x="2536" y="1034"/>
                  </a:lnTo>
                  <a:lnTo>
                    <a:pt x="3737" y="103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2472746" y="1693053"/>
              <a:ext cx="69387" cy="35315"/>
            </a:xfrm>
            <a:custGeom>
              <a:avLst/>
              <a:gdLst/>
              <a:ahLst/>
              <a:cxnLst/>
              <a:rect l="l" t="t" r="r" b="b"/>
              <a:pathLst>
                <a:path w="3737" h="1902" extrusionOk="0">
                  <a:moveTo>
                    <a:pt x="2102" y="0"/>
                  </a:moveTo>
                  <a:lnTo>
                    <a:pt x="1168" y="901"/>
                  </a:lnTo>
                  <a:lnTo>
                    <a:pt x="1" y="901"/>
                  </a:lnTo>
                  <a:lnTo>
                    <a:pt x="1" y="1902"/>
                  </a:lnTo>
                  <a:lnTo>
                    <a:pt x="1602" y="1902"/>
                  </a:lnTo>
                  <a:lnTo>
                    <a:pt x="2536" y="1001"/>
                  </a:lnTo>
                  <a:lnTo>
                    <a:pt x="3737" y="1001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2472746" y="1730840"/>
              <a:ext cx="69387" cy="35315"/>
            </a:xfrm>
            <a:custGeom>
              <a:avLst/>
              <a:gdLst/>
              <a:ahLst/>
              <a:cxnLst/>
              <a:rect l="l" t="t" r="r" b="b"/>
              <a:pathLst>
                <a:path w="3737" h="1902" extrusionOk="0">
                  <a:moveTo>
                    <a:pt x="2102" y="0"/>
                  </a:moveTo>
                  <a:lnTo>
                    <a:pt x="1168" y="901"/>
                  </a:lnTo>
                  <a:lnTo>
                    <a:pt x="1" y="901"/>
                  </a:lnTo>
                  <a:lnTo>
                    <a:pt x="1" y="1901"/>
                  </a:lnTo>
                  <a:lnTo>
                    <a:pt x="1602" y="1901"/>
                  </a:lnTo>
                  <a:lnTo>
                    <a:pt x="2536" y="1001"/>
                  </a:lnTo>
                  <a:lnTo>
                    <a:pt x="3737" y="1001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2472746" y="1781012"/>
              <a:ext cx="66305" cy="18586"/>
            </a:xfrm>
            <a:custGeom>
              <a:avLst/>
              <a:gdLst/>
              <a:ahLst/>
              <a:cxnLst/>
              <a:rect l="l" t="t" r="r" b="b"/>
              <a:pathLst>
                <a:path w="3571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3570" y="1001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2024313" y="1658366"/>
              <a:ext cx="68755" cy="35928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0" y="0"/>
                  </a:moveTo>
                  <a:lnTo>
                    <a:pt x="0" y="1034"/>
                  </a:lnTo>
                  <a:lnTo>
                    <a:pt x="1168" y="1034"/>
                  </a:lnTo>
                  <a:lnTo>
                    <a:pt x="2102" y="1935"/>
                  </a:lnTo>
                  <a:lnTo>
                    <a:pt x="3703" y="1935"/>
                  </a:lnTo>
                  <a:lnTo>
                    <a:pt x="3703" y="901"/>
                  </a:lnTo>
                  <a:lnTo>
                    <a:pt x="2535" y="901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2024313" y="1693053"/>
              <a:ext cx="68755" cy="35315"/>
            </a:xfrm>
            <a:custGeom>
              <a:avLst/>
              <a:gdLst/>
              <a:ahLst/>
              <a:cxnLst/>
              <a:rect l="l" t="t" r="r" b="b"/>
              <a:pathLst>
                <a:path w="3703" h="1902" extrusionOk="0">
                  <a:moveTo>
                    <a:pt x="0" y="0"/>
                  </a:moveTo>
                  <a:lnTo>
                    <a:pt x="0" y="1001"/>
                  </a:lnTo>
                  <a:lnTo>
                    <a:pt x="1168" y="1001"/>
                  </a:lnTo>
                  <a:lnTo>
                    <a:pt x="2102" y="1902"/>
                  </a:lnTo>
                  <a:lnTo>
                    <a:pt x="3703" y="1902"/>
                  </a:lnTo>
                  <a:lnTo>
                    <a:pt x="3703" y="901"/>
                  </a:lnTo>
                  <a:lnTo>
                    <a:pt x="2535" y="901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2024313" y="1730840"/>
              <a:ext cx="68755" cy="35315"/>
            </a:xfrm>
            <a:custGeom>
              <a:avLst/>
              <a:gdLst/>
              <a:ahLst/>
              <a:cxnLst/>
              <a:rect l="l" t="t" r="r" b="b"/>
              <a:pathLst>
                <a:path w="3703" h="1902" extrusionOk="0">
                  <a:moveTo>
                    <a:pt x="0" y="0"/>
                  </a:moveTo>
                  <a:lnTo>
                    <a:pt x="0" y="1001"/>
                  </a:lnTo>
                  <a:lnTo>
                    <a:pt x="1168" y="1001"/>
                  </a:lnTo>
                  <a:lnTo>
                    <a:pt x="2102" y="1901"/>
                  </a:lnTo>
                  <a:lnTo>
                    <a:pt x="3703" y="1901"/>
                  </a:lnTo>
                  <a:lnTo>
                    <a:pt x="3703" y="901"/>
                  </a:lnTo>
                  <a:lnTo>
                    <a:pt x="2535" y="901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2024313" y="1886928"/>
              <a:ext cx="68755" cy="35315"/>
            </a:xfrm>
            <a:custGeom>
              <a:avLst/>
              <a:gdLst/>
              <a:ahLst/>
              <a:cxnLst/>
              <a:rect l="l" t="t" r="r" b="b"/>
              <a:pathLst>
                <a:path w="3703" h="1902" extrusionOk="0">
                  <a:moveTo>
                    <a:pt x="2102" y="0"/>
                  </a:moveTo>
                  <a:lnTo>
                    <a:pt x="1168" y="901"/>
                  </a:lnTo>
                  <a:lnTo>
                    <a:pt x="0" y="901"/>
                  </a:lnTo>
                  <a:lnTo>
                    <a:pt x="0" y="1901"/>
                  </a:lnTo>
                  <a:lnTo>
                    <a:pt x="1601" y="1901"/>
                  </a:lnTo>
                  <a:lnTo>
                    <a:pt x="2535" y="1001"/>
                  </a:lnTo>
                  <a:lnTo>
                    <a:pt x="3703" y="1001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2024313" y="1852242"/>
              <a:ext cx="68755" cy="35928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2102" y="0"/>
                  </a:moveTo>
                  <a:lnTo>
                    <a:pt x="1168" y="901"/>
                  </a:lnTo>
                  <a:lnTo>
                    <a:pt x="0" y="901"/>
                  </a:lnTo>
                  <a:lnTo>
                    <a:pt x="0" y="1935"/>
                  </a:lnTo>
                  <a:lnTo>
                    <a:pt x="1601" y="1935"/>
                  </a:lnTo>
                  <a:lnTo>
                    <a:pt x="2535" y="1034"/>
                  </a:lnTo>
                  <a:lnTo>
                    <a:pt x="3703" y="1034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2024313" y="1814454"/>
              <a:ext cx="68755" cy="35928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2102" y="0"/>
                  </a:moveTo>
                  <a:lnTo>
                    <a:pt x="1168" y="901"/>
                  </a:lnTo>
                  <a:lnTo>
                    <a:pt x="0" y="901"/>
                  </a:lnTo>
                  <a:lnTo>
                    <a:pt x="0" y="1935"/>
                  </a:lnTo>
                  <a:lnTo>
                    <a:pt x="1601" y="1935"/>
                  </a:lnTo>
                  <a:lnTo>
                    <a:pt x="2535" y="1034"/>
                  </a:lnTo>
                  <a:lnTo>
                    <a:pt x="3703" y="1034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2026783" y="1781012"/>
              <a:ext cx="66286" cy="19217"/>
            </a:xfrm>
            <a:custGeom>
              <a:avLst/>
              <a:gdLst/>
              <a:ahLst/>
              <a:cxnLst/>
              <a:rect l="l" t="t" r="r" b="b"/>
              <a:pathLst>
                <a:path w="3570" h="1035" extrusionOk="0">
                  <a:moveTo>
                    <a:pt x="1" y="0"/>
                  </a:moveTo>
                  <a:lnTo>
                    <a:pt x="1" y="1034"/>
                  </a:lnTo>
                  <a:lnTo>
                    <a:pt x="3570" y="1034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2151286" y="1979827"/>
              <a:ext cx="35315" cy="69387"/>
            </a:xfrm>
            <a:custGeom>
              <a:avLst/>
              <a:gdLst/>
              <a:ahLst/>
              <a:cxnLst/>
              <a:rect l="l" t="t" r="r" b="b"/>
              <a:pathLst>
                <a:path w="1902" h="3737" extrusionOk="0">
                  <a:moveTo>
                    <a:pt x="901" y="1"/>
                  </a:moveTo>
                  <a:lnTo>
                    <a:pt x="901" y="1168"/>
                  </a:lnTo>
                  <a:lnTo>
                    <a:pt x="0" y="2136"/>
                  </a:lnTo>
                  <a:lnTo>
                    <a:pt x="0" y="3737"/>
                  </a:lnTo>
                  <a:lnTo>
                    <a:pt x="1001" y="3737"/>
                  </a:lnTo>
                  <a:lnTo>
                    <a:pt x="1001" y="2569"/>
                  </a:lnTo>
                  <a:lnTo>
                    <a:pt x="1902" y="1602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2185359" y="1979827"/>
              <a:ext cx="35928" cy="69387"/>
            </a:xfrm>
            <a:custGeom>
              <a:avLst/>
              <a:gdLst/>
              <a:ahLst/>
              <a:cxnLst/>
              <a:rect l="l" t="t" r="r" b="b"/>
              <a:pathLst>
                <a:path w="1935" h="3737" extrusionOk="0">
                  <a:moveTo>
                    <a:pt x="901" y="1"/>
                  </a:moveTo>
                  <a:lnTo>
                    <a:pt x="901" y="1168"/>
                  </a:lnTo>
                  <a:lnTo>
                    <a:pt x="0" y="2136"/>
                  </a:lnTo>
                  <a:lnTo>
                    <a:pt x="0" y="3737"/>
                  </a:lnTo>
                  <a:lnTo>
                    <a:pt x="1034" y="3737"/>
                  </a:lnTo>
                  <a:lnTo>
                    <a:pt x="1034" y="2569"/>
                  </a:lnTo>
                  <a:lnTo>
                    <a:pt x="1935" y="1602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2223128" y="1979827"/>
              <a:ext cx="35947" cy="69387"/>
            </a:xfrm>
            <a:custGeom>
              <a:avLst/>
              <a:gdLst/>
              <a:ahLst/>
              <a:cxnLst/>
              <a:rect l="l" t="t" r="r" b="b"/>
              <a:pathLst>
                <a:path w="1936" h="3737" extrusionOk="0">
                  <a:moveTo>
                    <a:pt x="902" y="1"/>
                  </a:moveTo>
                  <a:lnTo>
                    <a:pt x="902" y="1168"/>
                  </a:lnTo>
                  <a:lnTo>
                    <a:pt x="1" y="2136"/>
                  </a:lnTo>
                  <a:lnTo>
                    <a:pt x="1" y="3737"/>
                  </a:lnTo>
                  <a:lnTo>
                    <a:pt x="1035" y="3737"/>
                  </a:lnTo>
                  <a:lnTo>
                    <a:pt x="1035" y="2569"/>
                  </a:lnTo>
                  <a:lnTo>
                    <a:pt x="1936" y="1602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2379216" y="1979827"/>
              <a:ext cx="35947" cy="69387"/>
            </a:xfrm>
            <a:custGeom>
              <a:avLst/>
              <a:gdLst/>
              <a:ahLst/>
              <a:cxnLst/>
              <a:rect l="l" t="t" r="r" b="b"/>
              <a:pathLst>
                <a:path w="1936" h="3737" extrusionOk="0">
                  <a:moveTo>
                    <a:pt x="1" y="1"/>
                  </a:moveTo>
                  <a:lnTo>
                    <a:pt x="1" y="1602"/>
                  </a:lnTo>
                  <a:lnTo>
                    <a:pt x="902" y="2569"/>
                  </a:lnTo>
                  <a:lnTo>
                    <a:pt x="902" y="3737"/>
                  </a:lnTo>
                  <a:lnTo>
                    <a:pt x="1936" y="3737"/>
                  </a:lnTo>
                  <a:lnTo>
                    <a:pt x="1936" y="2136"/>
                  </a:lnTo>
                  <a:lnTo>
                    <a:pt x="1035" y="1168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2345161" y="1979827"/>
              <a:ext cx="35315" cy="69387"/>
            </a:xfrm>
            <a:custGeom>
              <a:avLst/>
              <a:gdLst/>
              <a:ahLst/>
              <a:cxnLst/>
              <a:rect l="l" t="t" r="r" b="b"/>
              <a:pathLst>
                <a:path w="1902" h="3737" extrusionOk="0">
                  <a:moveTo>
                    <a:pt x="0" y="1"/>
                  </a:moveTo>
                  <a:lnTo>
                    <a:pt x="0" y="1602"/>
                  </a:lnTo>
                  <a:lnTo>
                    <a:pt x="901" y="2569"/>
                  </a:lnTo>
                  <a:lnTo>
                    <a:pt x="901" y="3737"/>
                  </a:lnTo>
                  <a:lnTo>
                    <a:pt x="1902" y="3737"/>
                  </a:lnTo>
                  <a:lnTo>
                    <a:pt x="1902" y="2136"/>
                  </a:lnTo>
                  <a:lnTo>
                    <a:pt x="1001" y="116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2307374" y="1979827"/>
              <a:ext cx="35315" cy="69387"/>
            </a:xfrm>
            <a:custGeom>
              <a:avLst/>
              <a:gdLst/>
              <a:ahLst/>
              <a:cxnLst/>
              <a:rect l="l" t="t" r="r" b="b"/>
              <a:pathLst>
                <a:path w="1902" h="3737" extrusionOk="0">
                  <a:moveTo>
                    <a:pt x="0" y="1"/>
                  </a:moveTo>
                  <a:lnTo>
                    <a:pt x="0" y="1602"/>
                  </a:lnTo>
                  <a:lnTo>
                    <a:pt x="901" y="2569"/>
                  </a:lnTo>
                  <a:lnTo>
                    <a:pt x="901" y="3737"/>
                  </a:lnTo>
                  <a:lnTo>
                    <a:pt x="1902" y="3737"/>
                  </a:lnTo>
                  <a:lnTo>
                    <a:pt x="1902" y="2136"/>
                  </a:lnTo>
                  <a:lnTo>
                    <a:pt x="1001" y="1168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2273932" y="1979827"/>
              <a:ext cx="18586" cy="66917"/>
            </a:xfrm>
            <a:custGeom>
              <a:avLst/>
              <a:gdLst/>
              <a:ahLst/>
              <a:cxnLst/>
              <a:rect l="l" t="t" r="r" b="b"/>
              <a:pathLst>
                <a:path w="1001" h="3604" extrusionOk="0">
                  <a:moveTo>
                    <a:pt x="0" y="1"/>
                  </a:moveTo>
                  <a:lnTo>
                    <a:pt x="0" y="3603"/>
                  </a:lnTo>
                  <a:lnTo>
                    <a:pt x="1001" y="3603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2379216" y="1532007"/>
              <a:ext cx="35947" cy="68774"/>
            </a:xfrm>
            <a:custGeom>
              <a:avLst/>
              <a:gdLst/>
              <a:ahLst/>
              <a:cxnLst/>
              <a:rect l="l" t="t" r="r" b="b"/>
              <a:pathLst>
                <a:path w="1936" h="3704" extrusionOk="0">
                  <a:moveTo>
                    <a:pt x="902" y="0"/>
                  </a:moveTo>
                  <a:lnTo>
                    <a:pt x="902" y="1168"/>
                  </a:lnTo>
                  <a:lnTo>
                    <a:pt x="1" y="2102"/>
                  </a:lnTo>
                  <a:lnTo>
                    <a:pt x="1" y="3703"/>
                  </a:lnTo>
                  <a:lnTo>
                    <a:pt x="1035" y="3703"/>
                  </a:lnTo>
                  <a:lnTo>
                    <a:pt x="1035" y="2536"/>
                  </a:lnTo>
                  <a:lnTo>
                    <a:pt x="1936" y="1602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2345161" y="1532007"/>
              <a:ext cx="35315" cy="68774"/>
            </a:xfrm>
            <a:custGeom>
              <a:avLst/>
              <a:gdLst/>
              <a:ahLst/>
              <a:cxnLst/>
              <a:rect l="l" t="t" r="r" b="b"/>
              <a:pathLst>
                <a:path w="1902" h="3704" extrusionOk="0">
                  <a:moveTo>
                    <a:pt x="901" y="0"/>
                  </a:moveTo>
                  <a:lnTo>
                    <a:pt x="901" y="1168"/>
                  </a:lnTo>
                  <a:lnTo>
                    <a:pt x="0" y="2102"/>
                  </a:lnTo>
                  <a:lnTo>
                    <a:pt x="0" y="3703"/>
                  </a:lnTo>
                  <a:lnTo>
                    <a:pt x="1001" y="3703"/>
                  </a:lnTo>
                  <a:lnTo>
                    <a:pt x="1001" y="2536"/>
                  </a:lnTo>
                  <a:lnTo>
                    <a:pt x="1902" y="1602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2307374" y="1532007"/>
              <a:ext cx="35315" cy="68774"/>
            </a:xfrm>
            <a:custGeom>
              <a:avLst/>
              <a:gdLst/>
              <a:ahLst/>
              <a:cxnLst/>
              <a:rect l="l" t="t" r="r" b="b"/>
              <a:pathLst>
                <a:path w="1902" h="3704" extrusionOk="0">
                  <a:moveTo>
                    <a:pt x="901" y="0"/>
                  </a:moveTo>
                  <a:lnTo>
                    <a:pt x="901" y="1168"/>
                  </a:lnTo>
                  <a:lnTo>
                    <a:pt x="0" y="2102"/>
                  </a:lnTo>
                  <a:lnTo>
                    <a:pt x="0" y="3703"/>
                  </a:lnTo>
                  <a:lnTo>
                    <a:pt x="1001" y="3703"/>
                  </a:lnTo>
                  <a:lnTo>
                    <a:pt x="1001" y="2536"/>
                  </a:lnTo>
                  <a:lnTo>
                    <a:pt x="1902" y="1602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2151286" y="1532007"/>
              <a:ext cx="35315" cy="68774"/>
            </a:xfrm>
            <a:custGeom>
              <a:avLst/>
              <a:gdLst/>
              <a:ahLst/>
              <a:cxnLst/>
              <a:rect l="l" t="t" r="r" b="b"/>
              <a:pathLst>
                <a:path w="1902" h="3704" extrusionOk="0">
                  <a:moveTo>
                    <a:pt x="0" y="0"/>
                  </a:moveTo>
                  <a:lnTo>
                    <a:pt x="0" y="1602"/>
                  </a:lnTo>
                  <a:lnTo>
                    <a:pt x="901" y="2536"/>
                  </a:lnTo>
                  <a:lnTo>
                    <a:pt x="901" y="3703"/>
                  </a:lnTo>
                  <a:lnTo>
                    <a:pt x="1902" y="3703"/>
                  </a:lnTo>
                  <a:lnTo>
                    <a:pt x="1902" y="2102"/>
                  </a:lnTo>
                  <a:lnTo>
                    <a:pt x="1001" y="1168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2185359" y="1532007"/>
              <a:ext cx="35928" cy="68774"/>
            </a:xfrm>
            <a:custGeom>
              <a:avLst/>
              <a:gdLst/>
              <a:ahLst/>
              <a:cxnLst/>
              <a:rect l="l" t="t" r="r" b="b"/>
              <a:pathLst>
                <a:path w="1935" h="3704" extrusionOk="0">
                  <a:moveTo>
                    <a:pt x="0" y="0"/>
                  </a:moveTo>
                  <a:lnTo>
                    <a:pt x="0" y="1602"/>
                  </a:lnTo>
                  <a:lnTo>
                    <a:pt x="934" y="2536"/>
                  </a:lnTo>
                  <a:lnTo>
                    <a:pt x="934" y="3703"/>
                  </a:lnTo>
                  <a:lnTo>
                    <a:pt x="1935" y="3703"/>
                  </a:lnTo>
                  <a:lnTo>
                    <a:pt x="1935" y="2102"/>
                  </a:lnTo>
                  <a:lnTo>
                    <a:pt x="1034" y="1168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2223128" y="1532007"/>
              <a:ext cx="35947" cy="68774"/>
            </a:xfrm>
            <a:custGeom>
              <a:avLst/>
              <a:gdLst/>
              <a:ahLst/>
              <a:cxnLst/>
              <a:rect l="l" t="t" r="r" b="b"/>
              <a:pathLst>
                <a:path w="1936" h="3704" extrusionOk="0">
                  <a:moveTo>
                    <a:pt x="1" y="0"/>
                  </a:moveTo>
                  <a:lnTo>
                    <a:pt x="1" y="1602"/>
                  </a:lnTo>
                  <a:lnTo>
                    <a:pt x="902" y="2536"/>
                  </a:lnTo>
                  <a:lnTo>
                    <a:pt x="902" y="3703"/>
                  </a:lnTo>
                  <a:lnTo>
                    <a:pt x="1936" y="3703"/>
                  </a:lnTo>
                  <a:lnTo>
                    <a:pt x="1936" y="2102"/>
                  </a:lnTo>
                  <a:lnTo>
                    <a:pt x="1035" y="1168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2273300" y="1534476"/>
              <a:ext cx="19217" cy="66305"/>
            </a:xfrm>
            <a:custGeom>
              <a:avLst/>
              <a:gdLst/>
              <a:ahLst/>
              <a:cxnLst/>
              <a:rect l="l" t="t" r="r" b="b"/>
              <a:pathLst>
                <a:path w="1035" h="3571" extrusionOk="0">
                  <a:moveTo>
                    <a:pt x="1" y="1"/>
                  </a:moveTo>
                  <a:lnTo>
                    <a:pt x="1" y="3570"/>
                  </a:lnTo>
                  <a:lnTo>
                    <a:pt x="1035" y="3570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2086240" y="1593952"/>
              <a:ext cx="393947" cy="393297"/>
            </a:xfrm>
            <a:custGeom>
              <a:avLst/>
              <a:gdLst/>
              <a:ahLst/>
              <a:cxnLst/>
              <a:rect l="l" t="t" r="r" b="b"/>
              <a:pathLst>
                <a:path w="21217" h="21182" extrusionOk="0">
                  <a:moveTo>
                    <a:pt x="20416" y="767"/>
                  </a:moveTo>
                  <a:lnTo>
                    <a:pt x="20416" y="20381"/>
                  </a:lnTo>
                  <a:lnTo>
                    <a:pt x="802" y="20381"/>
                  </a:lnTo>
                  <a:lnTo>
                    <a:pt x="802" y="767"/>
                  </a:lnTo>
                  <a:close/>
                  <a:moveTo>
                    <a:pt x="1" y="0"/>
                  </a:moveTo>
                  <a:lnTo>
                    <a:pt x="1" y="21182"/>
                  </a:lnTo>
                  <a:lnTo>
                    <a:pt x="21216" y="21182"/>
                  </a:lnTo>
                  <a:lnTo>
                    <a:pt x="21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164263" y="1671650"/>
              <a:ext cx="237300" cy="23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>
            <a:off x="1335863" y="3841554"/>
            <a:ext cx="393906" cy="392968"/>
            <a:chOff x="2021825" y="3647867"/>
            <a:chExt cx="522768" cy="521524"/>
          </a:xfrm>
        </p:grpSpPr>
        <p:sp>
          <p:nvSpPr>
            <p:cNvPr id="1240" name="Google Shape;1240;p38"/>
            <p:cNvSpPr/>
            <p:nvPr/>
          </p:nvSpPr>
          <p:spPr>
            <a:xfrm>
              <a:off x="2021825" y="3647867"/>
              <a:ext cx="522768" cy="521524"/>
            </a:xfrm>
            <a:custGeom>
              <a:avLst/>
              <a:gdLst/>
              <a:ahLst/>
              <a:cxnLst/>
              <a:rect l="l" t="t" r="r" b="b"/>
              <a:pathLst>
                <a:path w="28155" h="28088" extrusionOk="0">
                  <a:moveTo>
                    <a:pt x="28154" y="20349"/>
                  </a:moveTo>
                  <a:lnTo>
                    <a:pt x="28154" y="3970"/>
                  </a:lnTo>
                  <a:lnTo>
                    <a:pt x="26620" y="3970"/>
                  </a:lnTo>
                  <a:lnTo>
                    <a:pt x="26620" y="1335"/>
                  </a:lnTo>
                  <a:lnTo>
                    <a:pt x="12210" y="1335"/>
                  </a:lnTo>
                  <a:lnTo>
                    <a:pt x="12210" y="1"/>
                  </a:lnTo>
                  <a:lnTo>
                    <a:pt x="1669" y="1"/>
                  </a:lnTo>
                  <a:lnTo>
                    <a:pt x="1669" y="3970"/>
                  </a:lnTo>
                  <a:lnTo>
                    <a:pt x="1" y="3970"/>
                  </a:lnTo>
                  <a:lnTo>
                    <a:pt x="1" y="20382"/>
                  </a:lnTo>
                  <a:lnTo>
                    <a:pt x="13644" y="20382"/>
                  </a:lnTo>
                  <a:lnTo>
                    <a:pt x="13644" y="23884"/>
                  </a:lnTo>
                  <a:cubicBezTo>
                    <a:pt x="12843" y="24051"/>
                    <a:pt x="12176" y="24718"/>
                    <a:pt x="12009" y="25552"/>
                  </a:cubicBezTo>
                  <a:lnTo>
                    <a:pt x="2536" y="25552"/>
                  </a:lnTo>
                  <a:lnTo>
                    <a:pt x="2536" y="26386"/>
                  </a:lnTo>
                  <a:lnTo>
                    <a:pt x="12009" y="26386"/>
                  </a:lnTo>
                  <a:cubicBezTo>
                    <a:pt x="12210" y="27354"/>
                    <a:pt x="13043" y="28087"/>
                    <a:pt x="14078" y="28087"/>
                  </a:cubicBezTo>
                  <a:cubicBezTo>
                    <a:pt x="15112" y="28087"/>
                    <a:pt x="15946" y="27354"/>
                    <a:pt x="16146" y="26386"/>
                  </a:cubicBezTo>
                  <a:lnTo>
                    <a:pt x="25619" y="26386"/>
                  </a:lnTo>
                  <a:lnTo>
                    <a:pt x="25619" y="25552"/>
                  </a:lnTo>
                  <a:lnTo>
                    <a:pt x="16146" y="25552"/>
                  </a:lnTo>
                  <a:cubicBezTo>
                    <a:pt x="15979" y="24718"/>
                    <a:pt x="15312" y="24051"/>
                    <a:pt x="14511" y="23884"/>
                  </a:cubicBezTo>
                  <a:lnTo>
                    <a:pt x="14511" y="20382"/>
                  </a:lnTo>
                  <a:lnTo>
                    <a:pt x="28154" y="20382"/>
                  </a:lnTo>
                  <a:close/>
                  <a:moveTo>
                    <a:pt x="2469" y="801"/>
                  </a:moveTo>
                  <a:lnTo>
                    <a:pt x="11442" y="801"/>
                  </a:lnTo>
                  <a:lnTo>
                    <a:pt x="11442" y="2136"/>
                  </a:lnTo>
                  <a:lnTo>
                    <a:pt x="25853" y="2136"/>
                  </a:lnTo>
                  <a:lnTo>
                    <a:pt x="25853" y="3970"/>
                  </a:lnTo>
                  <a:lnTo>
                    <a:pt x="2469" y="3970"/>
                  </a:lnTo>
                  <a:close/>
                  <a:moveTo>
                    <a:pt x="768" y="4737"/>
                  </a:moveTo>
                  <a:lnTo>
                    <a:pt x="27387" y="4737"/>
                  </a:lnTo>
                  <a:lnTo>
                    <a:pt x="27387" y="19581"/>
                  </a:lnTo>
                  <a:lnTo>
                    <a:pt x="768" y="195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2185359" y="3780173"/>
              <a:ext cx="195720" cy="190781"/>
            </a:xfrm>
            <a:custGeom>
              <a:avLst/>
              <a:gdLst/>
              <a:ahLst/>
              <a:cxnLst/>
              <a:rect l="l" t="t" r="r" b="b"/>
              <a:pathLst>
                <a:path w="10541" h="10275" extrusionOk="0">
                  <a:moveTo>
                    <a:pt x="5904" y="667"/>
                  </a:moveTo>
                  <a:lnTo>
                    <a:pt x="5271" y="0"/>
                  </a:lnTo>
                  <a:lnTo>
                    <a:pt x="5271" y="34"/>
                  </a:lnTo>
                  <a:lnTo>
                    <a:pt x="5271" y="0"/>
                  </a:lnTo>
                  <a:lnTo>
                    <a:pt x="4637" y="667"/>
                  </a:lnTo>
                  <a:lnTo>
                    <a:pt x="4637" y="667"/>
                  </a:lnTo>
                  <a:lnTo>
                    <a:pt x="0" y="5271"/>
                  </a:lnTo>
                  <a:lnTo>
                    <a:pt x="634" y="5938"/>
                  </a:lnTo>
                  <a:lnTo>
                    <a:pt x="1268" y="5304"/>
                  </a:lnTo>
                  <a:lnTo>
                    <a:pt x="1268" y="10274"/>
                  </a:lnTo>
                  <a:lnTo>
                    <a:pt x="4503" y="10274"/>
                  </a:lnTo>
                  <a:lnTo>
                    <a:pt x="4503" y="7539"/>
                  </a:lnTo>
                  <a:lnTo>
                    <a:pt x="6071" y="7539"/>
                  </a:lnTo>
                  <a:lnTo>
                    <a:pt x="6071" y="10274"/>
                  </a:lnTo>
                  <a:lnTo>
                    <a:pt x="9307" y="10274"/>
                  </a:lnTo>
                  <a:lnTo>
                    <a:pt x="9307" y="5304"/>
                  </a:lnTo>
                  <a:lnTo>
                    <a:pt x="9907" y="5938"/>
                  </a:lnTo>
                  <a:lnTo>
                    <a:pt x="10541" y="5271"/>
                  </a:lnTo>
                  <a:lnTo>
                    <a:pt x="5904" y="66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39"/>
          <p:cNvGrpSpPr/>
          <p:nvPr/>
        </p:nvGrpSpPr>
        <p:grpSpPr>
          <a:xfrm>
            <a:off x="1070257" y="2481644"/>
            <a:ext cx="709115" cy="329805"/>
            <a:chOff x="689361" y="2500695"/>
            <a:chExt cx="694122" cy="329805"/>
          </a:xfrm>
        </p:grpSpPr>
        <p:sp>
          <p:nvSpPr>
            <p:cNvPr id="1247" name="Google Shape;1247;p39"/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39"/>
          <p:cNvGrpSpPr/>
          <p:nvPr/>
        </p:nvGrpSpPr>
        <p:grpSpPr>
          <a:xfrm>
            <a:off x="1437063" y="1434299"/>
            <a:ext cx="3000678" cy="1477648"/>
            <a:chOff x="1048412" y="1453351"/>
            <a:chExt cx="2937234" cy="1477648"/>
          </a:xfrm>
        </p:grpSpPr>
        <p:sp>
          <p:nvSpPr>
            <p:cNvPr id="1250" name="Google Shape;1250;p39"/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78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" name="Google Shape;1284;p39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285" name="Google Shape;1285;p39"/>
          <p:cNvGrpSpPr/>
          <p:nvPr/>
        </p:nvGrpSpPr>
        <p:grpSpPr>
          <a:xfrm>
            <a:off x="1039032" y="1667437"/>
            <a:ext cx="887194" cy="997976"/>
            <a:chOff x="658796" y="1686488"/>
            <a:chExt cx="868436" cy="997976"/>
          </a:xfrm>
        </p:grpSpPr>
        <p:sp>
          <p:nvSpPr>
            <p:cNvPr id="1286" name="Google Shape;1286;p39"/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39"/>
          <p:cNvGrpSpPr/>
          <p:nvPr/>
        </p:nvGrpSpPr>
        <p:grpSpPr>
          <a:xfrm>
            <a:off x="1070257" y="4110420"/>
            <a:ext cx="709115" cy="329805"/>
            <a:chOff x="689361" y="2500695"/>
            <a:chExt cx="694122" cy="329805"/>
          </a:xfrm>
        </p:grpSpPr>
        <p:sp>
          <p:nvSpPr>
            <p:cNvPr id="1301" name="Google Shape;1301;p39"/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39"/>
          <p:cNvGrpSpPr/>
          <p:nvPr/>
        </p:nvGrpSpPr>
        <p:grpSpPr>
          <a:xfrm>
            <a:off x="1437063" y="3063075"/>
            <a:ext cx="3000678" cy="1477648"/>
            <a:chOff x="1048412" y="1453351"/>
            <a:chExt cx="2937234" cy="1477648"/>
          </a:xfrm>
        </p:grpSpPr>
        <p:sp>
          <p:nvSpPr>
            <p:cNvPr id="1304" name="Google Shape;1304;p39"/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F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39"/>
          <p:cNvGrpSpPr/>
          <p:nvPr/>
        </p:nvGrpSpPr>
        <p:grpSpPr>
          <a:xfrm>
            <a:off x="1039032" y="3296212"/>
            <a:ext cx="887194" cy="997976"/>
            <a:chOff x="658796" y="1686488"/>
            <a:chExt cx="868436" cy="997976"/>
          </a:xfrm>
        </p:grpSpPr>
        <p:sp>
          <p:nvSpPr>
            <p:cNvPr id="1339" name="Google Shape;1339;p39"/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39"/>
          <p:cNvGrpSpPr/>
          <p:nvPr/>
        </p:nvGrpSpPr>
        <p:grpSpPr>
          <a:xfrm flipH="1">
            <a:off x="7364628" y="2481644"/>
            <a:ext cx="709115" cy="329805"/>
            <a:chOff x="689361" y="2500695"/>
            <a:chExt cx="694122" cy="329805"/>
          </a:xfrm>
        </p:grpSpPr>
        <p:sp>
          <p:nvSpPr>
            <p:cNvPr id="1354" name="Google Shape;1354;p39"/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39"/>
          <p:cNvGrpSpPr/>
          <p:nvPr/>
        </p:nvGrpSpPr>
        <p:grpSpPr>
          <a:xfrm flipH="1">
            <a:off x="4706259" y="1434299"/>
            <a:ext cx="3000678" cy="1477648"/>
            <a:chOff x="1048412" y="1453351"/>
            <a:chExt cx="2937234" cy="1477648"/>
          </a:xfrm>
        </p:grpSpPr>
        <p:sp>
          <p:nvSpPr>
            <p:cNvPr id="1357" name="Google Shape;1357;p39"/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39"/>
          <p:cNvGrpSpPr/>
          <p:nvPr/>
        </p:nvGrpSpPr>
        <p:grpSpPr>
          <a:xfrm flipH="1">
            <a:off x="7217774" y="1667437"/>
            <a:ext cx="887194" cy="997976"/>
            <a:chOff x="658796" y="1686488"/>
            <a:chExt cx="868436" cy="997976"/>
          </a:xfrm>
        </p:grpSpPr>
        <p:sp>
          <p:nvSpPr>
            <p:cNvPr id="1392" name="Google Shape;1392;p39"/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39"/>
          <p:cNvGrpSpPr/>
          <p:nvPr/>
        </p:nvGrpSpPr>
        <p:grpSpPr>
          <a:xfrm flipH="1">
            <a:off x="7364628" y="4110420"/>
            <a:ext cx="709115" cy="329805"/>
            <a:chOff x="689361" y="2500695"/>
            <a:chExt cx="694122" cy="329805"/>
          </a:xfrm>
        </p:grpSpPr>
        <p:sp>
          <p:nvSpPr>
            <p:cNvPr id="1407" name="Google Shape;1407;p39"/>
            <p:cNvSpPr/>
            <p:nvPr/>
          </p:nvSpPr>
          <p:spPr>
            <a:xfrm rot="-5400000">
              <a:off x="873981" y="2325502"/>
              <a:ext cx="324862" cy="675250"/>
            </a:xfrm>
            <a:custGeom>
              <a:avLst/>
              <a:gdLst/>
              <a:ahLst/>
              <a:cxnLst/>
              <a:rect l="l" t="t" r="r" b="b"/>
              <a:pathLst>
                <a:path w="21891" h="31021" extrusionOk="0">
                  <a:moveTo>
                    <a:pt x="12075" y="1"/>
                  </a:moveTo>
                  <a:cubicBezTo>
                    <a:pt x="11414" y="1"/>
                    <a:pt x="10704" y="64"/>
                    <a:pt x="9941" y="199"/>
                  </a:cubicBezTo>
                  <a:cubicBezTo>
                    <a:pt x="1" y="1933"/>
                    <a:pt x="935" y="31021"/>
                    <a:pt x="935" y="31021"/>
                  </a:cubicBezTo>
                  <a:cubicBezTo>
                    <a:pt x="935" y="31021"/>
                    <a:pt x="17380" y="28652"/>
                    <a:pt x="17647" y="27351"/>
                  </a:cubicBezTo>
                  <a:cubicBezTo>
                    <a:pt x="17914" y="26017"/>
                    <a:pt x="20983" y="13908"/>
                    <a:pt x="20983" y="13908"/>
                  </a:cubicBezTo>
                  <a:cubicBezTo>
                    <a:pt x="20983" y="13908"/>
                    <a:pt x="21890" y="1"/>
                    <a:pt x="12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 rot="-5400000">
              <a:off x="871824" y="2318841"/>
              <a:ext cx="329196" cy="694122"/>
            </a:xfrm>
            <a:custGeom>
              <a:avLst/>
              <a:gdLst/>
              <a:ahLst/>
              <a:cxnLst/>
              <a:rect l="l" t="t" r="r" b="b"/>
              <a:pathLst>
                <a:path w="22183" h="31888" extrusionOk="0">
                  <a:moveTo>
                    <a:pt x="12376" y="832"/>
                  </a:moveTo>
                  <a:cubicBezTo>
                    <a:pt x="14577" y="832"/>
                    <a:pt x="16412" y="1599"/>
                    <a:pt x="17780" y="3067"/>
                  </a:cubicBezTo>
                  <a:cubicBezTo>
                    <a:pt x="21216" y="6703"/>
                    <a:pt x="20949" y="13708"/>
                    <a:pt x="20915" y="14275"/>
                  </a:cubicBezTo>
                  <a:cubicBezTo>
                    <a:pt x="20682" y="15142"/>
                    <a:pt x="17880" y="26116"/>
                    <a:pt x="17580" y="27651"/>
                  </a:cubicBezTo>
                  <a:cubicBezTo>
                    <a:pt x="16846" y="28385"/>
                    <a:pt x="9040" y="29919"/>
                    <a:pt x="1668" y="30987"/>
                  </a:cubicBezTo>
                  <a:cubicBezTo>
                    <a:pt x="1602" y="27251"/>
                    <a:pt x="1535" y="2566"/>
                    <a:pt x="10341" y="1032"/>
                  </a:cubicBezTo>
                  <a:cubicBezTo>
                    <a:pt x="11042" y="898"/>
                    <a:pt x="11742" y="832"/>
                    <a:pt x="12376" y="832"/>
                  </a:cubicBezTo>
                  <a:close/>
                  <a:moveTo>
                    <a:pt x="12357" y="0"/>
                  </a:moveTo>
                  <a:cubicBezTo>
                    <a:pt x="11664" y="0"/>
                    <a:pt x="10936" y="66"/>
                    <a:pt x="10174" y="198"/>
                  </a:cubicBezTo>
                  <a:cubicBezTo>
                    <a:pt x="0" y="1999"/>
                    <a:pt x="801" y="30286"/>
                    <a:pt x="834" y="31487"/>
                  </a:cubicBezTo>
                  <a:cubicBezTo>
                    <a:pt x="834" y="31587"/>
                    <a:pt x="901" y="31721"/>
                    <a:pt x="1001" y="31787"/>
                  </a:cubicBezTo>
                  <a:cubicBezTo>
                    <a:pt x="1068" y="31854"/>
                    <a:pt x="1168" y="31887"/>
                    <a:pt x="1268" y="31887"/>
                  </a:cubicBezTo>
                  <a:lnTo>
                    <a:pt x="1301" y="31887"/>
                  </a:lnTo>
                  <a:cubicBezTo>
                    <a:pt x="1368" y="31887"/>
                    <a:pt x="5471" y="31287"/>
                    <a:pt x="9607" y="30520"/>
                  </a:cubicBezTo>
                  <a:cubicBezTo>
                    <a:pt x="18147" y="28952"/>
                    <a:pt x="18280" y="28285"/>
                    <a:pt x="18380" y="27851"/>
                  </a:cubicBezTo>
                  <a:cubicBezTo>
                    <a:pt x="18614" y="26550"/>
                    <a:pt x="21683" y="14542"/>
                    <a:pt x="21716" y="14441"/>
                  </a:cubicBezTo>
                  <a:cubicBezTo>
                    <a:pt x="21716" y="14408"/>
                    <a:pt x="21716" y="14375"/>
                    <a:pt x="21716" y="14341"/>
                  </a:cubicBezTo>
                  <a:cubicBezTo>
                    <a:pt x="21749" y="14041"/>
                    <a:pt x="22183" y="6536"/>
                    <a:pt x="18414" y="2500"/>
                  </a:cubicBezTo>
                  <a:cubicBezTo>
                    <a:pt x="16851" y="833"/>
                    <a:pt x="14822" y="0"/>
                    <a:pt x="12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9"/>
          <p:cNvGrpSpPr/>
          <p:nvPr/>
        </p:nvGrpSpPr>
        <p:grpSpPr>
          <a:xfrm flipH="1">
            <a:off x="4706259" y="3063075"/>
            <a:ext cx="3000678" cy="1477648"/>
            <a:chOff x="1048412" y="1453351"/>
            <a:chExt cx="2937234" cy="1477648"/>
          </a:xfrm>
        </p:grpSpPr>
        <p:sp>
          <p:nvSpPr>
            <p:cNvPr id="1410" name="Google Shape;1410;p39"/>
            <p:cNvSpPr/>
            <p:nvPr/>
          </p:nvSpPr>
          <p:spPr>
            <a:xfrm rot="-5400000">
              <a:off x="1778119" y="729429"/>
              <a:ext cx="1477648" cy="292549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 rot="-5400000">
              <a:off x="1805681" y="722807"/>
              <a:ext cx="1422696" cy="2937234"/>
            </a:xfrm>
            <a:custGeom>
              <a:avLst/>
              <a:gdLst/>
              <a:ahLst/>
              <a:cxnLst/>
              <a:rect l="l" t="t" r="r" b="b"/>
              <a:pathLst>
                <a:path w="95869" h="204614" extrusionOk="0">
                  <a:moveTo>
                    <a:pt x="44065" y="835"/>
                  </a:moveTo>
                  <a:cubicBezTo>
                    <a:pt x="66848" y="835"/>
                    <a:pt x="87229" y="3070"/>
                    <a:pt x="89464" y="5805"/>
                  </a:cubicBezTo>
                  <a:cubicBezTo>
                    <a:pt x="92767" y="9875"/>
                    <a:pt x="94935" y="48002"/>
                    <a:pt x="95001" y="102975"/>
                  </a:cubicBezTo>
                  <a:cubicBezTo>
                    <a:pt x="95035" y="153177"/>
                    <a:pt x="93300" y="195307"/>
                    <a:pt x="91032" y="198843"/>
                  </a:cubicBezTo>
                  <a:cubicBezTo>
                    <a:pt x="89364" y="201478"/>
                    <a:pt x="68182" y="203780"/>
                    <a:pt x="45700" y="203780"/>
                  </a:cubicBezTo>
                  <a:cubicBezTo>
                    <a:pt x="23284" y="203780"/>
                    <a:pt x="7939" y="201478"/>
                    <a:pt x="5704" y="197776"/>
                  </a:cubicBezTo>
                  <a:cubicBezTo>
                    <a:pt x="3536" y="194240"/>
                    <a:pt x="1568" y="152310"/>
                    <a:pt x="1168" y="102307"/>
                  </a:cubicBezTo>
                  <a:cubicBezTo>
                    <a:pt x="734" y="47635"/>
                    <a:pt x="2335" y="9808"/>
                    <a:pt x="5204" y="5872"/>
                  </a:cubicBezTo>
                  <a:cubicBezTo>
                    <a:pt x="7439" y="2803"/>
                    <a:pt x="22683" y="835"/>
                    <a:pt x="44065" y="835"/>
                  </a:cubicBezTo>
                  <a:close/>
                  <a:moveTo>
                    <a:pt x="44032" y="1"/>
                  </a:moveTo>
                  <a:cubicBezTo>
                    <a:pt x="35692" y="1"/>
                    <a:pt x="8173" y="368"/>
                    <a:pt x="4503" y="5371"/>
                  </a:cubicBezTo>
                  <a:cubicBezTo>
                    <a:pt x="901" y="10308"/>
                    <a:pt x="0" y="58676"/>
                    <a:pt x="334" y="102307"/>
                  </a:cubicBezTo>
                  <a:cubicBezTo>
                    <a:pt x="667" y="145672"/>
                    <a:pt x="2435" y="194006"/>
                    <a:pt x="4970" y="198209"/>
                  </a:cubicBezTo>
                  <a:cubicBezTo>
                    <a:pt x="8506" y="203980"/>
                    <a:pt x="34625" y="204614"/>
                    <a:pt x="45700" y="204614"/>
                  </a:cubicBezTo>
                  <a:cubicBezTo>
                    <a:pt x="66214" y="204614"/>
                    <a:pt x="89631" y="202579"/>
                    <a:pt x="91732" y="199277"/>
                  </a:cubicBezTo>
                  <a:cubicBezTo>
                    <a:pt x="94434" y="195040"/>
                    <a:pt x="95869" y="146506"/>
                    <a:pt x="95835" y="102975"/>
                  </a:cubicBezTo>
                  <a:cubicBezTo>
                    <a:pt x="95802" y="59110"/>
                    <a:pt x="94268" y="10375"/>
                    <a:pt x="90098" y="5271"/>
                  </a:cubicBezTo>
                  <a:cubicBezTo>
                    <a:pt x="87296" y="1835"/>
                    <a:pt x="64280" y="1"/>
                    <a:pt x="44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 rot="-5400000">
              <a:off x="1091129" y="2725108"/>
              <a:ext cx="57164" cy="33462"/>
            </a:xfrm>
            <a:custGeom>
              <a:avLst/>
              <a:gdLst/>
              <a:ahLst/>
              <a:cxnLst/>
              <a:rect l="l" t="t" r="r" b="b"/>
              <a:pathLst>
                <a:path w="3852" h="2331" extrusionOk="0">
                  <a:moveTo>
                    <a:pt x="3493" y="1"/>
                  </a:moveTo>
                  <a:cubicBezTo>
                    <a:pt x="3481" y="1"/>
                    <a:pt x="3470" y="1"/>
                    <a:pt x="3458" y="3"/>
                  </a:cubicBezTo>
                  <a:cubicBezTo>
                    <a:pt x="2891" y="36"/>
                    <a:pt x="2424" y="369"/>
                    <a:pt x="1923" y="636"/>
                  </a:cubicBezTo>
                  <a:cubicBezTo>
                    <a:pt x="1356" y="937"/>
                    <a:pt x="756" y="1303"/>
                    <a:pt x="289" y="1737"/>
                  </a:cubicBezTo>
                  <a:cubicBezTo>
                    <a:pt x="1" y="1996"/>
                    <a:pt x="260" y="2331"/>
                    <a:pt x="551" y="2331"/>
                  </a:cubicBezTo>
                  <a:cubicBezTo>
                    <a:pt x="597" y="2331"/>
                    <a:pt x="644" y="2322"/>
                    <a:pt x="689" y="2304"/>
                  </a:cubicBezTo>
                  <a:cubicBezTo>
                    <a:pt x="1223" y="2071"/>
                    <a:pt x="1690" y="1737"/>
                    <a:pt x="2157" y="1470"/>
                  </a:cubicBezTo>
                  <a:cubicBezTo>
                    <a:pt x="2657" y="1170"/>
                    <a:pt x="3258" y="970"/>
                    <a:pt x="3691" y="570"/>
                  </a:cubicBezTo>
                  <a:cubicBezTo>
                    <a:pt x="3851" y="377"/>
                    <a:pt x="3766" y="1"/>
                    <a:pt x="3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 rot="-5400000">
              <a:off x="1087528" y="2688939"/>
              <a:ext cx="123409" cy="79268"/>
            </a:xfrm>
            <a:custGeom>
              <a:avLst/>
              <a:gdLst/>
              <a:ahLst/>
              <a:cxnLst/>
              <a:rect l="l" t="t" r="r" b="b"/>
              <a:pathLst>
                <a:path w="8316" h="5522" extrusionOk="0">
                  <a:moveTo>
                    <a:pt x="7896" y="1"/>
                  </a:moveTo>
                  <a:cubicBezTo>
                    <a:pt x="7875" y="1"/>
                    <a:pt x="7853" y="3"/>
                    <a:pt x="7831" y="9"/>
                  </a:cubicBezTo>
                  <a:cubicBezTo>
                    <a:pt x="6464" y="442"/>
                    <a:pt x="5263" y="1376"/>
                    <a:pt x="4095" y="2177"/>
                  </a:cubicBezTo>
                  <a:cubicBezTo>
                    <a:pt x="2728" y="3044"/>
                    <a:pt x="1427" y="4011"/>
                    <a:pt x="192" y="5079"/>
                  </a:cubicBezTo>
                  <a:cubicBezTo>
                    <a:pt x="0" y="5244"/>
                    <a:pt x="170" y="5521"/>
                    <a:pt x="385" y="5521"/>
                  </a:cubicBezTo>
                  <a:cubicBezTo>
                    <a:pt x="431" y="5521"/>
                    <a:pt x="479" y="5509"/>
                    <a:pt x="526" y="5479"/>
                  </a:cubicBezTo>
                  <a:cubicBezTo>
                    <a:pt x="1827" y="4578"/>
                    <a:pt x="3095" y="3644"/>
                    <a:pt x="4429" y="2777"/>
                  </a:cubicBezTo>
                  <a:cubicBezTo>
                    <a:pt x="5630" y="2010"/>
                    <a:pt x="7031" y="1410"/>
                    <a:pt x="8131" y="509"/>
                  </a:cubicBezTo>
                  <a:cubicBezTo>
                    <a:pt x="8315" y="325"/>
                    <a:pt x="8133" y="1"/>
                    <a:pt x="78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 rot="-5400000">
              <a:off x="1128853" y="2667449"/>
              <a:ext cx="159025" cy="114266"/>
            </a:xfrm>
            <a:custGeom>
              <a:avLst/>
              <a:gdLst/>
              <a:ahLst/>
              <a:cxnLst/>
              <a:rect l="l" t="t" r="r" b="b"/>
              <a:pathLst>
                <a:path w="10716" h="7960" extrusionOk="0">
                  <a:moveTo>
                    <a:pt x="10451" y="0"/>
                  </a:moveTo>
                  <a:cubicBezTo>
                    <a:pt x="10433" y="0"/>
                    <a:pt x="10415" y="3"/>
                    <a:pt x="10397" y="11"/>
                  </a:cubicBezTo>
                  <a:cubicBezTo>
                    <a:pt x="6594" y="1512"/>
                    <a:pt x="3192" y="4581"/>
                    <a:pt x="256" y="7349"/>
                  </a:cubicBezTo>
                  <a:cubicBezTo>
                    <a:pt x="0" y="7605"/>
                    <a:pt x="235" y="7960"/>
                    <a:pt x="510" y="7960"/>
                  </a:cubicBezTo>
                  <a:cubicBezTo>
                    <a:pt x="593" y="7960"/>
                    <a:pt x="679" y="7927"/>
                    <a:pt x="757" y="7850"/>
                  </a:cubicBezTo>
                  <a:cubicBezTo>
                    <a:pt x="3825" y="5014"/>
                    <a:pt x="7395" y="2979"/>
                    <a:pt x="10597" y="344"/>
                  </a:cubicBezTo>
                  <a:cubicBezTo>
                    <a:pt x="10716" y="225"/>
                    <a:pt x="10596" y="0"/>
                    <a:pt x="10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 rot="-5400000">
              <a:off x="1207510" y="2677509"/>
              <a:ext cx="158595" cy="127759"/>
            </a:xfrm>
            <a:custGeom>
              <a:avLst/>
              <a:gdLst/>
              <a:ahLst/>
              <a:cxnLst/>
              <a:rect l="l" t="t" r="r" b="b"/>
              <a:pathLst>
                <a:path w="10687" h="8900" extrusionOk="0">
                  <a:moveTo>
                    <a:pt x="10310" y="0"/>
                  </a:moveTo>
                  <a:cubicBezTo>
                    <a:pt x="10278" y="0"/>
                    <a:pt x="10246" y="7"/>
                    <a:pt x="10214" y="20"/>
                  </a:cubicBezTo>
                  <a:cubicBezTo>
                    <a:pt x="8312" y="854"/>
                    <a:pt x="6645" y="2422"/>
                    <a:pt x="5077" y="3723"/>
                  </a:cubicBezTo>
                  <a:cubicBezTo>
                    <a:pt x="3309" y="5224"/>
                    <a:pt x="1641" y="6858"/>
                    <a:pt x="107" y="8593"/>
                  </a:cubicBezTo>
                  <a:cubicBezTo>
                    <a:pt x="1" y="8725"/>
                    <a:pt x="126" y="8899"/>
                    <a:pt x="265" y="8899"/>
                  </a:cubicBezTo>
                  <a:cubicBezTo>
                    <a:pt x="302" y="8899"/>
                    <a:pt x="339" y="8887"/>
                    <a:pt x="373" y="8860"/>
                  </a:cubicBezTo>
                  <a:cubicBezTo>
                    <a:pt x="1875" y="7392"/>
                    <a:pt x="3376" y="5958"/>
                    <a:pt x="4977" y="4623"/>
                  </a:cubicBezTo>
                  <a:cubicBezTo>
                    <a:pt x="6745" y="3122"/>
                    <a:pt x="8813" y="1988"/>
                    <a:pt x="10514" y="420"/>
                  </a:cubicBezTo>
                  <a:cubicBezTo>
                    <a:pt x="10687" y="248"/>
                    <a:pt x="10512" y="0"/>
                    <a:pt x="10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 rot="-5400000">
              <a:off x="1264919" y="2668800"/>
              <a:ext cx="176804" cy="120438"/>
            </a:xfrm>
            <a:custGeom>
              <a:avLst/>
              <a:gdLst/>
              <a:ahLst/>
              <a:cxnLst/>
              <a:rect l="l" t="t" r="r" b="b"/>
              <a:pathLst>
                <a:path w="11914" h="8390" extrusionOk="0">
                  <a:moveTo>
                    <a:pt x="11344" y="1"/>
                  </a:moveTo>
                  <a:cubicBezTo>
                    <a:pt x="11294" y="1"/>
                    <a:pt x="11243" y="11"/>
                    <a:pt x="11195" y="36"/>
                  </a:cubicBezTo>
                  <a:cubicBezTo>
                    <a:pt x="7225" y="2171"/>
                    <a:pt x="3556" y="5039"/>
                    <a:pt x="187" y="7975"/>
                  </a:cubicBezTo>
                  <a:cubicBezTo>
                    <a:pt x="0" y="8161"/>
                    <a:pt x="175" y="8390"/>
                    <a:pt x="389" y="8390"/>
                  </a:cubicBezTo>
                  <a:cubicBezTo>
                    <a:pt x="443" y="8390"/>
                    <a:pt x="500" y="8375"/>
                    <a:pt x="554" y="8342"/>
                  </a:cubicBezTo>
                  <a:cubicBezTo>
                    <a:pt x="3656" y="5873"/>
                    <a:pt x="6892" y="3738"/>
                    <a:pt x="10194" y="1570"/>
                  </a:cubicBezTo>
                  <a:cubicBezTo>
                    <a:pt x="10234" y="1630"/>
                    <a:pt x="10298" y="1678"/>
                    <a:pt x="10365" y="1678"/>
                  </a:cubicBezTo>
                  <a:cubicBezTo>
                    <a:pt x="10409" y="1678"/>
                    <a:pt x="10454" y="1657"/>
                    <a:pt x="10494" y="1603"/>
                  </a:cubicBezTo>
                  <a:cubicBezTo>
                    <a:pt x="10828" y="1237"/>
                    <a:pt x="11195" y="903"/>
                    <a:pt x="11628" y="603"/>
                  </a:cubicBezTo>
                  <a:cubicBezTo>
                    <a:pt x="11913" y="375"/>
                    <a:pt x="11638" y="1"/>
                    <a:pt x="11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 rot="-5400000">
              <a:off x="1347197" y="2686621"/>
              <a:ext cx="162661" cy="102710"/>
            </a:xfrm>
            <a:custGeom>
              <a:avLst/>
              <a:gdLst/>
              <a:ahLst/>
              <a:cxnLst/>
              <a:rect l="l" t="t" r="r" b="b"/>
              <a:pathLst>
                <a:path w="10961" h="7155" extrusionOk="0">
                  <a:moveTo>
                    <a:pt x="10644" y="0"/>
                  </a:moveTo>
                  <a:cubicBezTo>
                    <a:pt x="10616" y="0"/>
                    <a:pt x="10586" y="6"/>
                    <a:pt x="10554" y="17"/>
                  </a:cubicBezTo>
                  <a:cubicBezTo>
                    <a:pt x="6685" y="1018"/>
                    <a:pt x="3016" y="4053"/>
                    <a:pt x="180" y="6755"/>
                  </a:cubicBezTo>
                  <a:cubicBezTo>
                    <a:pt x="1" y="6935"/>
                    <a:pt x="157" y="7155"/>
                    <a:pt x="330" y="7155"/>
                  </a:cubicBezTo>
                  <a:cubicBezTo>
                    <a:pt x="382" y="7155"/>
                    <a:pt x="435" y="7135"/>
                    <a:pt x="481" y="7089"/>
                  </a:cubicBezTo>
                  <a:cubicBezTo>
                    <a:pt x="2015" y="5755"/>
                    <a:pt x="3650" y="4520"/>
                    <a:pt x="5351" y="3420"/>
                  </a:cubicBezTo>
                  <a:cubicBezTo>
                    <a:pt x="7085" y="2319"/>
                    <a:pt x="9020" y="1552"/>
                    <a:pt x="10755" y="451"/>
                  </a:cubicBezTo>
                  <a:cubicBezTo>
                    <a:pt x="10961" y="304"/>
                    <a:pt x="10855" y="0"/>
                    <a:pt x="10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 rot="-5400000">
              <a:off x="1404481" y="2654157"/>
              <a:ext cx="166534" cy="107131"/>
            </a:xfrm>
            <a:custGeom>
              <a:avLst/>
              <a:gdLst/>
              <a:ahLst/>
              <a:cxnLst/>
              <a:rect l="l" t="t" r="r" b="b"/>
              <a:pathLst>
                <a:path w="11222" h="7463" extrusionOk="0">
                  <a:moveTo>
                    <a:pt x="10844" y="1"/>
                  </a:moveTo>
                  <a:cubicBezTo>
                    <a:pt x="10814" y="1"/>
                    <a:pt x="10782" y="6"/>
                    <a:pt x="10748" y="16"/>
                  </a:cubicBezTo>
                  <a:cubicBezTo>
                    <a:pt x="6879" y="1117"/>
                    <a:pt x="3109" y="4319"/>
                    <a:pt x="207" y="7021"/>
                  </a:cubicBezTo>
                  <a:cubicBezTo>
                    <a:pt x="0" y="7202"/>
                    <a:pt x="194" y="7462"/>
                    <a:pt x="400" y="7462"/>
                  </a:cubicBezTo>
                  <a:cubicBezTo>
                    <a:pt x="460" y="7462"/>
                    <a:pt x="521" y="7440"/>
                    <a:pt x="574" y="7388"/>
                  </a:cubicBezTo>
                  <a:cubicBezTo>
                    <a:pt x="2275" y="5987"/>
                    <a:pt x="4010" y="4686"/>
                    <a:pt x="5878" y="3485"/>
                  </a:cubicBezTo>
                  <a:cubicBezTo>
                    <a:pt x="7512" y="2417"/>
                    <a:pt x="9380" y="1684"/>
                    <a:pt x="10981" y="549"/>
                  </a:cubicBezTo>
                  <a:cubicBezTo>
                    <a:pt x="11221" y="370"/>
                    <a:pt x="11111" y="1"/>
                    <a:pt x="10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 rot="-5400000">
              <a:off x="1467385" y="2653218"/>
              <a:ext cx="131260" cy="84623"/>
            </a:xfrm>
            <a:custGeom>
              <a:avLst/>
              <a:gdLst/>
              <a:ahLst/>
              <a:cxnLst/>
              <a:rect l="l" t="t" r="r" b="b"/>
              <a:pathLst>
                <a:path w="8845" h="5895" extrusionOk="0">
                  <a:moveTo>
                    <a:pt x="8491" y="0"/>
                  </a:moveTo>
                  <a:cubicBezTo>
                    <a:pt x="8464" y="0"/>
                    <a:pt x="8435" y="5"/>
                    <a:pt x="8404" y="15"/>
                  </a:cubicBezTo>
                  <a:cubicBezTo>
                    <a:pt x="5436" y="1216"/>
                    <a:pt x="2400" y="3184"/>
                    <a:pt x="165" y="5485"/>
                  </a:cubicBezTo>
                  <a:cubicBezTo>
                    <a:pt x="1" y="5623"/>
                    <a:pt x="129" y="5895"/>
                    <a:pt x="310" y="5895"/>
                  </a:cubicBezTo>
                  <a:cubicBezTo>
                    <a:pt x="349" y="5895"/>
                    <a:pt x="390" y="5882"/>
                    <a:pt x="432" y="5852"/>
                  </a:cubicBezTo>
                  <a:cubicBezTo>
                    <a:pt x="3167" y="4051"/>
                    <a:pt x="5836" y="2250"/>
                    <a:pt x="8605" y="515"/>
                  </a:cubicBezTo>
                  <a:cubicBezTo>
                    <a:pt x="8844" y="365"/>
                    <a:pt x="8734" y="0"/>
                    <a:pt x="8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 rot="-5400000">
              <a:off x="1478741" y="2586472"/>
              <a:ext cx="155048" cy="76311"/>
            </a:xfrm>
            <a:custGeom>
              <a:avLst/>
              <a:gdLst/>
              <a:ahLst/>
              <a:cxnLst/>
              <a:rect l="l" t="t" r="r" b="b"/>
              <a:pathLst>
                <a:path w="10448" h="5316" extrusionOk="0">
                  <a:moveTo>
                    <a:pt x="10055" y="0"/>
                  </a:moveTo>
                  <a:cubicBezTo>
                    <a:pt x="10037" y="0"/>
                    <a:pt x="10018" y="3"/>
                    <a:pt x="9999" y="7"/>
                  </a:cubicBezTo>
                  <a:cubicBezTo>
                    <a:pt x="6530" y="908"/>
                    <a:pt x="3061" y="2709"/>
                    <a:pt x="225" y="4811"/>
                  </a:cubicBezTo>
                  <a:cubicBezTo>
                    <a:pt x="0" y="4980"/>
                    <a:pt x="131" y="5315"/>
                    <a:pt x="338" y="5315"/>
                  </a:cubicBezTo>
                  <a:cubicBezTo>
                    <a:pt x="377" y="5315"/>
                    <a:pt x="417" y="5304"/>
                    <a:pt x="459" y="5278"/>
                  </a:cubicBezTo>
                  <a:cubicBezTo>
                    <a:pt x="3661" y="3476"/>
                    <a:pt x="6830" y="1975"/>
                    <a:pt x="10199" y="474"/>
                  </a:cubicBezTo>
                  <a:cubicBezTo>
                    <a:pt x="10447" y="381"/>
                    <a:pt x="10292" y="0"/>
                    <a:pt x="10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 rot="-5400000">
              <a:off x="1492347" y="2467687"/>
              <a:ext cx="137656" cy="72923"/>
            </a:xfrm>
            <a:custGeom>
              <a:avLst/>
              <a:gdLst/>
              <a:ahLst/>
              <a:cxnLst/>
              <a:rect l="l" t="t" r="r" b="b"/>
              <a:pathLst>
                <a:path w="9276" h="5080" extrusionOk="0">
                  <a:moveTo>
                    <a:pt x="8883" y="0"/>
                  </a:moveTo>
                  <a:cubicBezTo>
                    <a:pt x="8857" y="0"/>
                    <a:pt x="8829" y="5"/>
                    <a:pt x="8800" y="14"/>
                  </a:cubicBezTo>
                  <a:cubicBezTo>
                    <a:pt x="5732" y="1015"/>
                    <a:pt x="2763" y="2616"/>
                    <a:pt x="228" y="4618"/>
                  </a:cubicBezTo>
                  <a:cubicBezTo>
                    <a:pt x="0" y="4788"/>
                    <a:pt x="209" y="5080"/>
                    <a:pt x="441" y="5080"/>
                  </a:cubicBezTo>
                  <a:cubicBezTo>
                    <a:pt x="481" y="5080"/>
                    <a:pt x="522" y="5071"/>
                    <a:pt x="561" y="5051"/>
                  </a:cubicBezTo>
                  <a:cubicBezTo>
                    <a:pt x="3330" y="3417"/>
                    <a:pt x="6132" y="1949"/>
                    <a:pt x="9034" y="515"/>
                  </a:cubicBezTo>
                  <a:cubicBezTo>
                    <a:pt x="9275" y="394"/>
                    <a:pt x="9135" y="0"/>
                    <a:pt x="8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 rot="-5400000">
              <a:off x="1508987" y="2374258"/>
              <a:ext cx="109490" cy="45477"/>
            </a:xfrm>
            <a:custGeom>
              <a:avLst/>
              <a:gdLst/>
              <a:ahLst/>
              <a:cxnLst/>
              <a:rect l="l" t="t" r="r" b="b"/>
              <a:pathLst>
                <a:path w="7378" h="3168" extrusionOk="0">
                  <a:moveTo>
                    <a:pt x="6986" y="0"/>
                  </a:moveTo>
                  <a:cubicBezTo>
                    <a:pt x="6959" y="0"/>
                    <a:pt x="6931" y="5"/>
                    <a:pt x="6903" y="14"/>
                  </a:cubicBezTo>
                  <a:cubicBezTo>
                    <a:pt x="4701" y="748"/>
                    <a:pt x="2499" y="1549"/>
                    <a:pt x="365" y="2483"/>
                  </a:cubicBezTo>
                  <a:cubicBezTo>
                    <a:pt x="0" y="2604"/>
                    <a:pt x="188" y="3168"/>
                    <a:pt x="527" y="3168"/>
                  </a:cubicBezTo>
                  <a:cubicBezTo>
                    <a:pt x="560" y="3168"/>
                    <a:pt x="595" y="3162"/>
                    <a:pt x="631" y="3150"/>
                  </a:cubicBezTo>
                  <a:cubicBezTo>
                    <a:pt x="2833" y="2349"/>
                    <a:pt x="4968" y="1449"/>
                    <a:pt x="7136" y="481"/>
                  </a:cubicBezTo>
                  <a:cubicBezTo>
                    <a:pt x="7377" y="391"/>
                    <a:pt x="7237" y="0"/>
                    <a:pt x="6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 rot="-5400000">
              <a:off x="1521669" y="2269418"/>
              <a:ext cx="84083" cy="40467"/>
            </a:xfrm>
            <a:custGeom>
              <a:avLst/>
              <a:gdLst/>
              <a:ahLst/>
              <a:cxnLst/>
              <a:rect l="l" t="t" r="r" b="b"/>
              <a:pathLst>
                <a:path w="5666" h="2819" extrusionOk="0">
                  <a:moveTo>
                    <a:pt x="5348" y="0"/>
                  </a:moveTo>
                  <a:cubicBezTo>
                    <a:pt x="5328" y="0"/>
                    <a:pt x="5307" y="3"/>
                    <a:pt x="5285" y="8"/>
                  </a:cubicBezTo>
                  <a:cubicBezTo>
                    <a:pt x="3550" y="542"/>
                    <a:pt x="1749" y="1342"/>
                    <a:pt x="215" y="2343"/>
                  </a:cubicBezTo>
                  <a:cubicBezTo>
                    <a:pt x="0" y="2496"/>
                    <a:pt x="95" y="2818"/>
                    <a:pt x="344" y="2818"/>
                  </a:cubicBezTo>
                  <a:cubicBezTo>
                    <a:pt x="367" y="2818"/>
                    <a:pt x="390" y="2816"/>
                    <a:pt x="415" y="2810"/>
                  </a:cubicBezTo>
                  <a:cubicBezTo>
                    <a:pt x="2183" y="2276"/>
                    <a:pt x="3917" y="1409"/>
                    <a:pt x="5452" y="442"/>
                  </a:cubicBezTo>
                  <a:cubicBezTo>
                    <a:pt x="5666" y="319"/>
                    <a:pt x="5571" y="0"/>
                    <a:pt x="5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 rot="-5400000">
              <a:off x="1540494" y="2207073"/>
              <a:ext cx="53053" cy="22193"/>
            </a:xfrm>
            <a:custGeom>
              <a:avLst/>
              <a:gdLst/>
              <a:ahLst/>
              <a:cxnLst/>
              <a:rect l="l" t="t" r="r" b="b"/>
              <a:pathLst>
                <a:path w="3575" h="1546" extrusionOk="0">
                  <a:moveTo>
                    <a:pt x="3244" y="1"/>
                  </a:moveTo>
                  <a:cubicBezTo>
                    <a:pt x="3227" y="1"/>
                    <a:pt x="3210" y="3"/>
                    <a:pt x="3192" y="8"/>
                  </a:cubicBezTo>
                  <a:cubicBezTo>
                    <a:pt x="2192" y="309"/>
                    <a:pt x="1124" y="576"/>
                    <a:pt x="223" y="1109"/>
                  </a:cubicBezTo>
                  <a:cubicBezTo>
                    <a:pt x="1" y="1236"/>
                    <a:pt x="142" y="1545"/>
                    <a:pt x="358" y="1545"/>
                  </a:cubicBezTo>
                  <a:cubicBezTo>
                    <a:pt x="368" y="1545"/>
                    <a:pt x="379" y="1544"/>
                    <a:pt x="390" y="1543"/>
                  </a:cubicBezTo>
                  <a:cubicBezTo>
                    <a:pt x="1424" y="1343"/>
                    <a:pt x="2392" y="842"/>
                    <a:pt x="3359" y="442"/>
                  </a:cubicBezTo>
                  <a:cubicBezTo>
                    <a:pt x="3575" y="350"/>
                    <a:pt x="3449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 rot="-5400000">
              <a:off x="1528787" y="2109241"/>
              <a:ext cx="68368" cy="36146"/>
            </a:xfrm>
            <a:custGeom>
              <a:avLst/>
              <a:gdLst/>
              <a:ahLst/>
              <a:cxnLst/>
              <a:rect l="l" t="t" r="r" b="b"/>
              <a:pathLst>
                <a:path w="4607" h="2518" extrusionOk="0">
                  <a:moveTo>
                    <a:pt x="4318" y="0"/>
                  </a:moveTo>
                  <a:cubicBezTo>
                    <a:pt x="4299" y="0"/>
                    <a:pt x="4279" y="3"/>
                    <a:pt x="4258" y="9"/>
                  </a:cubicBezTo>
                  <a:cubicBezTo>
                    <a:pt x="2890" y="410"/>
                    <a:pt x="1589" y="943"/>
                    <a:pt x="388" y="1744"/>
                  </a:cubicBezTo>
                  <a:cubicBezTo>
                    <a:pt x="1" y="1993"/>
                    <a:pt x="233" y="2518"/>
                    <a:pt x="571" y="2518"/>
                  </a:cubicBezTo>
                  <a:cubicBezTo>
                    <a:pt x="641" y="2518"/>
                    <a:pt x="715" y="2495"/>
                    <a:pt x="789" y="2444"/>
                  </a:cubicBezTo>
                  <a:cubicBezTo>
                    <a:pt x="1956" y="1710"/>
                    <a:pt x="3157" y="977"/>
                    <a:pt x="4424" y="376"/>
                  </a:cubicBezTo>
                  <a:cubicBezTo>
                    <a:pt x="4607" y="285"/>
                    <a:pt x="4512" y="0"/>
                    <a:pt x="4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 rot="-5400000">
              <a:off x="1519824" y="2017320"/>
              <a:ext cx="73933" cy="38974"/>
            </a:xfrm>
            <a:custGeom>
              <a:avLst/>
              <a:gdLst/>
              <a:ahLst/>
              <a:cxnLst/>
              <a:rect l="l" t="t" r="r" b="b"/>
              <a:pathLst>
                <a:path w="4982" h="2715" extrusionOk="0">
                  <a:moveTo>
                    <a:pt x="4649" y="0"/>
                  </a:moveTo>
                  <a:cubicBezTo>
                    <a:pt x="4609" y="0"/>
                    <a:pt x="4564" y="12"/>
                    <a:pt x="4518" y="38"/>
                  </a:cubicBezTo>
                  <a:cubicBezTo>
                    <a:pt x="3117" y="872"/>
                    <a:pt x="1649" y="1572"/>
                    <a:pt x="215" y="2306"/>
                  </a:cubicBezTo>
                  <a:cubicBezTo>
                    <a:pt x="0" y="2398"/>
                    <a:pt x="123" y="2715"/>
                    <a:pt x="325" y="2715"/>
                  </a:cubicBezTo>
                  <a:cubicBezTo>
                    <a:pt x="343" y="2715"/>
                    <a:pt x="362" y="2712"/>
                    <a:pt x="381" y="2706"/>
                  </a:cubicBezTo>
                  <a:cubicBezTo>
                    <a:pt x="1983" y="2340"/>
                    <a:pt x="3484" y="1472"/>
                    <a:pt x="4785" y="505"/>
                  </a:cubicBezTo>
                  <a:cubicBezTo>
                    <a:pt x="4982" y="336"/>
                    <a:pt x="4870" y="0"/>
                    <a:pt x="46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 rot="-5400000">
              <a:off x="3602806" y="2791669"/>
              <a:ext cx="43081" cy="32586"/>
            </a:xfrm>
            <a:custGeom>
              <a:avLst/>
              <a:gdLst/>
              <a:ahLst/>
              <a:cxnLst/>
              <a:rect l="l" t="t" r="r" b="b"/>
              <a:pathLst>
                <a:path w="2903" h="2270" extrusionOk="0">
                  <a:moveTo>
                    <a:pt x="2551" y="0"/>
                  </a:moveTo>
                  <a:cubicBezTo>
                    <a:pt x="2111" y="0"/>
                    <a:pt x="1789" y="412"/>
                    <a:pt x="1468" y="669"/>
                  </a:cubicBezTo>
                  <a:cubicBezTo>
                    <a:pt x="1034" y="1036"/>
                    <a:pt x="534" y="1370"/>
                    <a:pt x="167" y="1803"/>
                  </a:cubicBezTo>
                  <a:cubicBezTo>
                    <a:pt x="1" y="2025"/>
                    <a:pt x="134" y="2270"/>
                    <a:pt x="336" y="2270"/>
                  </a:cubicBezTo>
                  <a:cubicBezTo>
                    <a:pt x="378" y="2270"/>
                    <a:pt x="422" y="2260"/>
                    <a:pt x="467" y="2237"/>
                  </a:cubicBezTo>
                  <a:cubicBezTo>
                    <a:pt x="967" y="2037"/>
                    <a:pt x="1368" y="1670"/>
                    <a:pt x="1801" y="1370"/>
                  </a:cubicBezTo>
                  <a:cubicBezTo>
                    <a:pt x="2168" y="1103"/>
                    <a:pt x="2769" y="836"/>
                    <a:pt x="2869" y="369"/>
                  </a:cubicBezTo>
                  <a:cubicBezTo>
                    <a:pt x="2902" y="169"/>
                    <a:pt x="2802" y="2"/>
                    <a:pt x="2602" y="2"/>
                  </a:cubicBezTo>
                  <a:cubicBezTo>
                    <a:pt x="2585" y="1"/>
                    <a:pt x="2568" y="0"/>
                    <a:pt x="2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 rot="-5400000">
              <a:off x="3620865" y="2765957"/>
              <a:ext cx="69985" cy="43926"/>
            </a:xfrm>
            <a:custGeom>
              <a:avLst/>
              <a:gdLst/>
              <a:ahLst/>
              <a:cxnLst/>
              <a:rect l="l" t="t" r="r" b="b"/>
              <a:pathLst>
                <a:path w="4716" h="3060" extrusionOk="0">
                  <a:moveTo>
                    <a:pt x="4395" y="1"/>
                  </a:moveTo>
                  <a:cubicBezTo>
                    <a:pt x="4384" y="1"/>
                    <a:pt x="4372" y="2"/>
                    <a:pt x="4360" y="3"/>
                  </a:cubicBezTo>
                  <a:cubicBezTo>
                    <a:pt x="2792" y="304"/>
                    <a:pt x="1224" y="1404"/>
                    <a:pt x="190" y="2572"/>
                  </a:cubicBezTo>
                  <a:cubicBezTo>
                    <a:pt x="1" y="2761"/>
                    <a:pt x="162" y="3060"/>
                    <a:pt x="372" y="3060"/>
                  </a:cubicBezTo>
                  <a:cubicBezTo>
                    <a:pt x="421" y="3060"/>
                    <a:pt x="473" y="3043"/>
                    <a:pt x="523" y="3006"/>
                  </a:cubicBezTo>
                  <a:cubicBezTo>
                    <a:pt x="1157" y="2539"/>
                    <a:pt x="1791" y="2038"/>
                    <a:pt x="2458" y="1638"/>
                  </a:cubicBezTo>
                  <a:cubicBezTo>
                    <a:pt x="3125" y="1204"/>
                    <a:pt x="3859" y="871"/>
                    <a:pt x="4526" y="437"/>
                  </a:cubicBezTo>
                  <a:cubicBezTo>
                    <a:pt x="4716" y="279"/>
                    <a:pt x="4606" y="1"/>
                    <a:pt x="4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 rot="-5400000">
              <a:off x="3630373" y="2699483"/>
              <a:ext cx="133441" cy="95906"/>
            </a:xfrm>
            <a:custGeom>
              <a:avLst/>
              <a:gdLst/>
              <a:ahLst/>
              <a:cxnLst/>
              <a:rect l="l" t="t" r="r" b="b"/>
              <a:pathLst>
                <a:path w="8992" h="6681" extrusionOk="0">
                  <a:moveTo>
                    <a:pt x="8667" y="0"/>
                  </a:moveTo>
                  <a:cubicBezTo>
                    <a:pt x="8648" y="0"/>
                    <a:pt x="8627" y="3"/>
                    <a:pt x="8606" y="9"/>
                  </a:cubicBezTo>
                  <a:cubicBezTo>
                    <a:pt x="6672" y="743"/>
                    <a:pt x="4937" y="2277"/>
                    <a:pt x="3303" y="3511"/>
                  </a:cubicBezTo>
                  <a:cubicBezTo>
                    <a:pt x="2535" y="4045"/>
                    <a:pt x="34" y="5346"/>
                    <a:pt x="0" y="6413"/>
                  </a:cubicBezTo>
                  <a:cubicBezTo>
                    <a:pt x="0" y="6513"/>
                    <a:pt x="100" y="6614"/>
                    <a:pt x="200" y="6647"/>
                  </a:cubicBezTo>
                  <a:cubicBezTo>
                    <a:pt x="234" y="6647"/>
                    <a:pt x="267" y="6647"/>
                    <a:pt x="300" y="6680"/>
                  </a:cubicBezTo>
                  <a:cubicBezTo>
                    <a:pt x="367" y="6680"/>
                    <a:pt x="467" y="6680"/>
                    <a:pt x="501" y="6614"/>
                  </a:cubicBezTo>
                  <a:lnTo>
                    <a:pt x="601" y="6513"/>
                  </a:lnTo>
                  <a:cubicBezTo>
                    <a:pt x="634" y="6480"/>
                    <a:pt x="667" y="6380"/>
                    <a:pt x="601" y="6313"/>
                  </a:cubicBezTo>
                  <a:cubicBezTo>
                    <a:pt x="601" y="6280"/>
                    <a:pt x="601" y="6247"/>
                    <a:pt x="567" y="6247"/>
                  </a:cubicBezTo>
                  <a:cubicBezTo>
                    <a:pt x="534" y="6213"/>
                    <a:pt x="501" y="6180"/>
                    <a:pt x="467" y="6180"/>
                  </a:cubicBezTo>
                  <a:cubicBezTo>
                    <a:pt x="968" y="5880"/>
                    <a:pt x="2469" y="4979"/>
                    <a:pt x="2635" y="4846"/>
                  </a:cubicBezTo>
                  <a:cubicBezTo>
                    <a:pt x="3303" y="4379"/>
                    <a:pt x="4003" y="3878"/>
                    <a:pt x="4704" y="3411"/>
                  </a:cubicBezTo>
                  <a:cubicBezTo>
                    <a:pt x="6071" y="2444"/>
                    <a:pt x="7672" y="1643"/>
                    <a:pt x="8840" y="409"/>
                  </a:cubicBezTo>
                  <a:cubicBezTo>
                    <a:pt x="8992" y="288"/>
                    <a:pt x="8867" y="0"/>
                    <a:pt x="8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 rot="-5400000">
              <a:off x="3663780" y="2667029"/>
              <a:ext cx="182324" cy="112227"/>
            </a:xfrm>
            <a:custGeom>
              <a:avLst/>
              <a:gdLst/>
              <a:ahLst/>
              <a:cxnLst/>
              <a:rect l="l" t="t" r="r" b="b"/>
              <a:pathLst>
                <a:path w="12286" h="7818" extrusionOk="0">
                  <a:moveTo>
                    <a:pt x="11550" y="1"/>
                  </a:moveTo>
                  <a:cubicBezTo>
                    <a:pt x="10117" y="1"/>
                    <a:pt x="7914" y="1699"/>
                    <a:pt x="6982" y="2252"/>
                  </a:cubicBezTo>
                  <a:cubicBezTo>
                    <a:pt x="4547" y="3686"/>
                    <a:pt x="2245" y="5421"/>
                    <a:pt x="210" y="7389"/>
                  </a:cubicBezTo>
                  <a:cubicBezTo>
                    <a:pt x="1" y="7572"/>
                    <a:pt x="182" y="7817"/>
                    <a:pt x="382" y="7817"/>
                  </a:cubicBezTo>
                  <a:cubicBezTo>
                    <a:pt x="437" y="7817"/>
                    <a:pt x="494" y="7799"/>
                    <a:pt x="544" y="7756"/>
                  </a:cubicBezTo>
                  <a:cubicBezTo>
                    <a:pt x="2345" y="6288"/>
                    <a:pt x="4180" y="4887"/>
                    <a:pt x="6148" y="3653"/>
                  </a:cubicBezTo>
                  <a:cubicBezTo>
                    <a:pt x="6948" y="3153"/>
                    <a:pt x="7782" y="2686"/>
                    <a:pt x="8583" y="2252"/>
                  </a:cubicBezTo>
                  <a:cubicBezTo>
                    <a:pt x="9017" y="2018"/>
                    <a:pt x="9417" y="1818"/>
                    <a:pt x="9851" y="1618"/>
                  </a:cubicBezTo>
                  <a:cubicBezTo>
                    <a:pt x="10051" y="1518"/>
                    <a:pt x="11151" y="717"/>
                    <a:pt x="11585" y="417"/>
                  </a:cubicBezTo>
                  <a:lnTo>
                    <a:pt x="11585" y="417"/>
                  </a:lnTo>
                  <a:cubicBezTo>
                    <a:pt x="11552" y="517"/>
                    <a:pt x="11585" y="617"/>
                    <a:pt x="11685" y="684"/>
                  </a:cubicBezTo>
                  <a:cubicBezTo>
                    <a:pt x="11719" y="717"/>
                    <a:pt x="11752" y="751"/>
                    <a:pt x="11785" y="751"/>
                  </a:cubicBezTo>
                  <a:cubicBezTo>
                    <a:pt x="11832" y="786"/>
                    <a:pt x="11886" y="800"/>
                    <a:pt x="11939" y="800"/>
                  </a:cubicBezTo>
                  <a:cubicBezTo>
                    <a:pt x="12038" y="800"/>
                    <a:pt x="12130" y="749"/>
                    <a:pt x="12152" y="684"/>
                  </a:cubicBezTo>
                  <a:cubicBezTo>
                    <a:pt x="12186" y="617"/>
                    <a:pt x="12219" y="551"/>
                    <a:pt x="12219" y="517"/>
                  </a:cubicBezTo>
                  <a:cubicBezTo>
                    <a:pt x="12286" y="384"/>
                    <a:pt x="12286" y="184"/>
                    <a:pt x="12119" y="117"/>
                  </a:cubicBezTo>
                  <a:cubicBezTo>
                    <a:pt x="11950" y="37"/>
                    <a:pt x="11758" y="1"/>
                    <a:pt x="1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 rot="-5400000">
              <a:off x="3714711" y="2643125"/>
              <a:ext cx="174741" cy="111610"/>
            </a:xfrm>
            <a:custGeom>
              <a:avLst/>
              <a:gdLst/>
              <a:ahLst/>
              <a:cxnLst/>
              <a:rect l="l" t="t" r="r" b="b"/>
              <a:pathLst>
                <a:path w="11775" h="7775" extrusionOk="0">
                  <a:moveTo>
                    <a:pt x="11390" y="0"/>
                  </a:moveTo>
                  <a:cubicBezTo>
                    <a:pt x="11361" y="0"/>
                    <a:pt x="11331" y="5"/>
                    <a:pt x="11299" y="14"/>
                  </a:cubicBezTo>
                  <a:cubicBezTo>
                    <a:pt x="7196" y="1515"/>
                    <a:pt x="3560" y="4217"/>
                    <a:pt x="291" y="7119"/>
                  </a:cubicBezTo>
                  <a:cubicBezTo>
                    <a:pt x="0" y="7384"/>
                    <a:pt x="276" y="7775"/>
                    <a:pt x="603" y="7775"/>
                  </a:cubicBezTo>
                  <a:cubicBezTo>
                    <a:pt x="688" y="7775"/>
                    <a:pt x="776" y="7748"/>
                    <a:pt x="858" y="7686"/>
                  </a:cubicBezTo>
                  <a:cubicBezTo>
                    <a:pt x="4161" y="4818"/>
                    <a:pt x="7797" y="2750"/>
                    <a:pt x="11533" y="515"/>
                  </a:cubicBezTo>
                  <a:cubicBezTo>
                    <a:pt x="11774" y="394"/>
                    <a:pt x="11661" y="0"/>
                    <a:pt x="1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 rot="-5400000">
              <a:off x="3728761" y="2602242"/>
              <a:ext cx="215566" cy="104763"/>
            </a:xfrm>
            <a:custGeom>
              <a:avLst/>
              <a:gdLst/>
              <a:ahLst/>
              <a:cxnLst/>
              <a:rect l="l" t="t" r="r" b="b"/>
              <a:pathLst>
                <a:path w="14526" h="7298" extrusionOk="0">
                  <a:moveTo>
                    <a:pt x="13841" y="1"/>
                  </a:moveTo>
                  <a:cubicBezTo>
                    <a:pt x="11795" y="1"/>
                    <a:pt x="9896" y="1191"/>
                    <a:pt x="8088" y="2079"/>
                  </a:cubicBezTo>
                  <a:cubicBezTo>
                    <a:pt x="5353" y="3480"/>
                    <a:pt x="2784" y="5047"/>
                    <a:pt x="249" y="6782"/>
                  </a:cubicBezTo>
                  <a:cubicBezTo>
                    <a:pt x="0" y="6948"/>
                    <a:pt x="141" y="7298"/>
                    <a:pt x="368" y="7298"/>
                  </a:cubicBezTo>
                  <a:cubicBezTo>
                    <a:pt x="415" y="7298"/>
                    <a:pt x="465" y="7283"/>
                    <a:pt x="516" y="7249"/>
                  </a:cubicBezTo>
                  <a:cubicBezTo>
                    <a:pt x="2684" y="5915"/>
                    <a:pt x="4886" y="4647"/>
                    <a:pt x="7154" y="3480"/>
                  </a:cubicBezTo>
                  <a:cubicBezTo>
                    <a:pt x="9389" y="2312"/>
                    <a:pt x="11757" y="978"/>
                    <a:pt x="14226" y="478"/>
                  </a:cubicBezTo>
                  <a:cubicBezTo>
                    <a:pt x="14526" y="411"/>
                    <a:pt x="14426" y="11"/>
                    <a:pt x="14159" y="11"/>
                  </a:cubicBezTo>
                  <a:cubicBezTo>
                    <a:pt x="14053" y="4"/>
                    <a:pt x="13947" y="1"/>
                    <a:pt x="13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 rot="-5400000">
              <a:off x="3791319" y="2531716"/>
              <a:ext cx="163166" cy="92489"/>
            </a:xfrm>
            <a:custGeom>
              <a:avLst/>
              <a:gdLst/>
              <a:ahLst/>
              <a:cxnLst/>
              <a:rect l="l" t="t" r="r" b="b"/>
              <a:pathLst>
                <a:path w="10995" h="6443" extrusionOk="0">
                  <a:moveTo>
                    <a:pt x="10510" y="0"/>
                  </a:moveTo>
                  <a:cubicBezTo>
                    <a:pt x="10474" y="0"/>
                    <a:pt x="10436" y="6"/>
                    <a:pt x="10397" y="19"/>
                  </a:cubicBezTo>
                  <a:cubicBezTo>
                    <a:pt x="6761" y="1153"/>
                    <a:pt x="3392" y="3388"/>
                    <a:pt x="357" y="5623"/>
                  </a:cubicBezTo>
                  <a:cubicBezTo>
                    <a:pt x="0" y="5898"/>
                    <a:pt x="230" y="6442"/>
                    <a:pt x="582" y="6442"/>
                  </a:cubicBezTo>
                  <a:cubicBezTo>
                    <a:pt x="658" y="6442"/>
                    <a:pt x="740" y="6417"/>
                    <a:pt x="824" y="6357"/>
                  </a:cubicBezTo>
                  <a:cubicBezTo>
                    <a:pt x="3959" y="4122"/>
                    <a:pt x="7328" y="2554"/>
                    <a:pt x="10664" y="686"/>
                  </a:cubicBezTo>
                  <a:cubicBezTo>
                    <a:pt x="10995" y="506"/>
                    <a:pt x="10837" y="0"/>
                    <a:pt x="10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 rot="-5400000">
              <a:off x="3829084" y="2463535"/>
              <a:ext cx="136320" cy="72263"/>
            </a:xfrm>
            <a:custGeom>
              <a:avLst/>
              <a:gdLst/>
              <a:ahLst/>
              <a:cxnLst/>
              <a:rect l="l" t="t" r="r" b="b"/>
              <a:pathLst>
                <a:path w="9186" h="5034" extrusionOk="0">
                  <a:moveTo>
                    <a:pt x="8754" y="1"/>
                  </a:moveTo>
                  <a:cubicBezTo>
                    <a:pt x="8722" y="1"/>
                    <a:pt x="8688" y="7"/>
                    <a:pt x="8654" y="21"/>
                  </a:cubicBezTo>
                  <a:cubicBezTo>
                    <a:pt x="5718" y="1122"/>
                    <a:pt x="2883" y="2656"/>
                    <a:pt x="314" y="4391"/>
                  </a:cubicBezTo>
                  <a:cubicBezTo>
                    <a:pt x="1" y="4590"/>
                    <a:pt x="174" y="5033"/>
                    <a:pt x="481" y="5033"/>
                  </a:cubicBezTo>
                  <a:cubicBezTo>
                    <a:pt x="533" y="5033"/>
                    <a:pt x="590" y="5020"/>
                    <a:pt x="648" y="4991"/>
                  </a:cubicBezTo>
                  <a:cubicBezTo>
                    <a:pt x="3383" y="3524"/>
                    <a:pt x="6152" y="2123"/>
                    <a:pt x="8887" y="621"/>
                  </a:cubicBezTo>
                  <a:cubicBezTo>
                    <a:pt x="9186" y="472"/>
                    <a:pt x="9029" y="1"/>
                    <a:pt x="8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 rot="-5400000">
              <a:off x="3867920" y="2389474"/>
              <a:ext cx="90019" cy="45290"/>
            </a:xfrm>
            <a:custGeom>
              <a:avLst/>
              <a:gdLst/>
              <a:ahLst/>
              <a:cxnLst/>
              <a:rect l="l" t="t" r="r" b="b"/>
              <a:pathLst>
                <a:path w="6066" h="3155" extrusionOk="0">
                  <a:moveTo>
                    <a:pt x="5703" y="0"/>
                  </a:moveTo>
                  <a:cubicBezTo>
                    <a:pt x="5670" y="0"/>
                    <a:pt x="5634" y="8"/>
                    <a:pt x="5598" y="24"/>
                  </a:cubicBezTo>
                  <a:cubicBezTo>
                    <a:pt x="3796" y="758"/>
                    <a:pt x="2029" y="1558"/>
                    <a:pt x="294" y="2492"/>
                  </a:cubicBezTo>
                  <a:cubicBezTo>
                    <a:pt x="0" y="2669"/>
                    <a:pt x="146" y="3155"/>
                    <a:pt x="436" y="3155"/>
                  </a:cubicBezTo>
                  <a:cubicBezTo>
                    <a:pt x="475" y="3155"/>
                    <a:pt x="517" y="3146"/>
                    <a:pt x="561" y="3126"/>
                  </a:cubicBezTo>
                  <a:cubicBezTo>
                    <a:pt x="2395" y="2359"/>
                    <a:pt x="4130" y="1492"/>
                    <a:pt x="5831" y="524"/>
                  </a:cubicBezTo>
                  <a:cubicBezTo>
                    <a:pt x="6065" y="378"/>
                    <a:pt x="5940" y="0"/>
                    <a:pt x="5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 rot="-5400000">
              <a:off x="3870733" y="2291084"/>
              <a:ext cx="107694" cy="60463"/>
            </a:xfrm>
            <a:custGeom>
              <a:avLst/>
              <a:gdLst/>
              <a:ahLst/>
              <a:cxnLst/>
              <a:rect l="l" t="t" r="r" b="b"/>
              <a:pathLst>
                <a:path w="7257" h="4212" extrusionOk="0">
                  <a:moveTo>
                    <a:pt x="6781" y="1"/>
                  </a:moveTo>
                  <a:cubicBezTo>
                    <a:pt x="6759" y="1"/>
                    <a:pt x="6736" y="3"/>
                    <a:pt x="6713" y="8"/>
                  </a:cubicBezTo>
                  <a:cubicBezTo>
                    <a:pt x="4311" y="441"/>
                    <a:pt x="2143" y="1942"/>
                    <a:pt x="342" y="3510"/>
                  </a:cubicBezTo>
                  <a:cubicBezTo>
                    <a:pt x="0" y="3799"/>
                    <a:pt x="300" y="4212"/>
                    <a:pt x="654" y="4212"/>
                  </a:cubicBezTo>
                  <a:cubicBezTo>
                    <a:pt x="750" y="4212"/>
                    <a:pt x="850" y="4182"/>
                    <a:pt x="942" y="4111"/>
                  </a:cubicBezTo>
                  <a:cubicBezTo>
                    <a:pt x="2810" y="2610"/>
                    <a:pt x="4878" y="1709"/>
                    <a:pt x="6946" y="575"/>
                  </a:cubicBezTo>
                  <a:cubicBezTo>
                    <a:pt x="7256" y="389"/>
                    <a:pt x="7076" y="1"/>
                    <a:pt x="6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 rot="-5400000">
              <a:off x="3909671" y="2230375"/>
              <a:ext cx="44565" cy="22781"/>
            </a:xfrm>
            <a:custGeom>
              <a:avLst/>
              <a:gdLst/>
              <a:ahLst/>
              <a:cxnLst/>
              <a:rect l="l" t="t" r="r" b="b"/>
              <a:pathLst>
                <a:path w="3003" h="1587" extrusionOk="0">
                  <a:moveTo>
                    <a:pt x="2711" y="0"/>
                  </a:moveTo>
                  <a:cubicBezTo>
                    <a:pt x="2685" y="0"/>
                    <a:pt x="2657" y="5"/>
                    <a:pt x="2628" y="16"/>
                  </a:cubicBezTo>
                  <a:cubicBezTo>
                    <a:pt x="1794" y="283"/>
                    <a:pt x="827" y="450"/>
                    <a:pt x="160" y="1050"/>
                  </a:cubicBezTo>
                  <a:cubicBezTo>
                    <a:pt x="0" y="1242"/>
                    <a:pt x="116" y="1586"/>
                    <a:pt x="360" y="1586"/>
                  </a:cubicBezTo>
                  <a:cubicBezTo>
                    <a:pt x="371" y="1586"/>
                    <a:pt x="382" y="1586"/>
                    <a:pt x="393" y="1584"/>
                  </a:cubicBezTo>
                  <a:cubicBezTo>
                    <a:pt x="1261" y="1484"/>
                    <a:pt x="2061" y="884"/>
                    <a:pt x="2795" y="450"/>
                  </a:cubicBezTo>
                  <a:cubicBezTo>
                    <a:pt x="3003" y="331"/>
                    <a:pt x="2920" y="0"/>
                    <a:pt x="2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 rot="-5400000">
              <a:off x="3905037" y="2029281"/>
              <a:ext cx="44357" cy="31567"/>
            </a:xfrm>
            <a:custGeom>
              <a:avLst/>
              <a:gdLst/>
              <a:ahLst/>
              <a:cxnLst/>
              <a:rect l="l" t="t" r="r" b="b"/>
              <a:pathLst>
                <a:path w="2989" h="2199" extrusionOk="0">
                  <a:moveTo>
                    <a:pt x="2759" y="0"/>
                  </a:moveTo>
                  <a:cubicBezTo>
                    <a:pt x="2734" y="0"/>
                    <a:pt x="2706" y="6"/>
                    <a:pt x="2677" y="19"/>
                  </a:cubicBezTo>
                  <a:cubicBezTo>
                    <a:pt x="1709" y="319"/>
                    <a:pt x="742" y="986"/>
                    <a:pt x="108" y="1787"/>
                  </a:cubicBezTo>
                  <a:cubicBezTo>
                    <a:pt x="0" y="1949"/>
                    <a:pt x="111" y="2199"/>
                    <a:pt x="281" y="2199"/>
                  </a:cubicBezTo>
                  <a:cubicBezTo>
                    <a:pt x="321" y="2199"/>
                    <a:pt x="364" y="2185"/>
                    <a:pt x="408" y="2153"/>
                  </a:cubicBezTo>
                  <a:cubicBezTo>
                    <a:pt x="1209" y="1553"/>
                    <a:pt x="2010" y="986"/>
                    <a:pt x="2844" y="386"/>
                  </a:cubicBezTo>
                  <a:cubicBezTo>
                    <a:pt x="2989" y="269"/>
                    <a:pt x="2931" y="0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 rot="-5400000">
              <a:off x="3851548" y="1912789"/>
              <a:ext cx="118067" cy="66148"/>
            </a:xfrm>
            <a:custGeom>
              <a:avLst/>
              <a:gdLst/>
              <a:ahLst/>
              <a:cxnLst/>
              <a:rect l="l" t="t" r="r" b="b"/>
              <a:pathLst>
                <a:path w="7956" h="4608" extrusionOk="0">
                  <a:moveTo>
                    <a:pt x="7528" y="0"/>
                  </a:moveTo>
                  <a:cubicBezTo>
                    <a:pt x="7502" y="0"/>
                    <a:pt x="7476" y="4"/>
                    <a:pt x="7449" y="13"/>
                  </a:cubicBezTo>
                  <a:cubicBezTo>
                    <a:pt x="4880" y="1014"/>
                    <a:pt x="2512" y="2415"/>
                    <a:pt x="277" y="3983"/>
                  </a:cubicBezTo>
                  <a:cubicBezTo>
                    <a:pt x="1" y="4204"/>
                    <a:pt x="159" y="4607"/>
                    <a:pt x="430" y="4607"/>
                  </a:cubicBezTo>
                  <a:cubicBezTo>
                    <a:pt x="486" y="4607"/>
                    <a:pt x="547" y="4590"/>
                    <a:pt x="611" y="4550"/>
                  </a:cubicBezTo>
                  <a:cubicBezTo>
                    <a:pt x="2912" y="3115"/>
                    <a:pt x="5281" y="1848"/>
                    <a:pt x="7682" y="580"/>
                  </a:cubicBezTo>
                  <a:cubicBezTo>
                    <a:pt x="7956" y="428"/>
                    <a:pt x="7787" y="0"/>
                    <a:pt x="7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 rot="-5400000">
              <a:off x="3785320" y="1761466"/>
              <a:ext cx="189893" cy="114395"/>
            </a:xfrm>
            <a:custGeom>
              <a:avLst/>
              <a:gdLst/>
              <a:ahLst/>
              <a:cxnLst/>
              <a:rect l="l" t="t" r="r" b="b"/>
              <a:pathLst>
                <a:path w="12796" h="7969" extrusionOk="0">
                  <a:moveTo>
                    <a:pt x="12380" y="1"/>
                  </a:moveTo>
                  <a:cubicBezTo>
                    <a:pt x="12336" y="1"/>
                    <a:pt x="12288" y="11"/>
                    <a:pt x="12239" y="36"/>
                  </a:cubicBezTo>
                  <a:cubicBezTo>
                    <a:pt x="8136" y="2337"/>
                    <a:pt x="4100" y="4839"/>
                    <a:pt x="230" y="7508"/>
                  </a:cubicBezTo>
                  <a:cubicBezTo>
                    <a:pt x="1" y="7651"/>
                    <a:pt x="142" y="7968"/>
                    <a:pt x="377" y="7968"/>
                  </a:cubicBezTo>
                  <a:cubicBezTo>
                    <a:pt x="415" y="7968"/>
                    <a:pt x="456" y="7960"/>
                    <a:pt x="497" y="7942"/>
                  </a:cubicBezTo>
                  <a:cubicBezTo>
                    <a:pt x="4600" y="5673"/>
                    <a:pt x="8636" y="3171"/>
                    <a:pt x="12539" y="536"/>
                  </a:cubicBezTo>
                  <a:cubicBezTo>
                    <a:pt x="12795" y="365"/>
                    <a:pt x="12639" y="1"/>
                    <a:pt x="12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 rot="-5400000">
              <a:off x="3777373" y="1639228"/>
              <a:ext cx="195161" cy="125735"/>
            </a:xfrm>
            <a:custGeom>
              <a:avLst/>
              <a:gdLst/>
              <a:ahLst/>
              <a:cxnLst/>
              <a:rect l="l" t="t" r="r" b="b"/>
              <a:pathLst>
                <a:path w="13151" h="8759" extrusionOk="0">
                  <a:moveTo>
                    <a:pt x="12650" y="0"/>
                  </a:moveTo>
                  <a:cubicBezTo>
                    <a:pt x="12602" y="0"/>
                    <a:pt x="12552" y="10"/>
                    <a:pt x="12501" y="34"/>
                  </a:cubicBezTo>
                  <a:cubicBezTo>
                    <a:pt x="8064" y="1968"/>
                    <a:pt x="3728" y="4904"/>
                    <a:pt x="192" y="8273"/>
                  </a:cubicBezTo>
                  <a:cubicBezTo>
                    <a:pt x="1" y="8437"/>
                    <a:pt x="168" y="8758"/>
                    <a:pt x="382" y="8758"/>
                  </a:cubicBezTo>
                  <a:cubicBezTo>
                    <a:pt x="429" y="8758"/>
                    <a:pt x="478" y="8743"/>
                    <a:pt x="526" y="8707"/>
                  </a:cubicBezTo>
                  <a:cubicBezTo>
                    <a:pt x="4529" y="5704"/>
                    <a:pt x="8531" y="3102"/>
                    <a:pt x="12835" y="567"/>
                  </a:cubicBezTo>
                  <a:cubicBezTo>
                    <a:pt x="13150" y="395"/>
                    <a:pt x="12947" y="0"/>
                    <a:pt x="12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 rot="-5400000">
              <a:off x="3822031" y="1592265"/>
              <a:ext cx="134347" cy="85585"/>
            </a:xfrm>
            <a:custGeom>
              <a:avLst/>
              <a:gdLst/>
              <a:ahLst/>
              <a:cxnLst/>
              <a:rect l="l" t="t" r="r" b="b"/>
              <a:pathLst>
                <a:path w="9053" h="5962" extrusionOk="0">
                  <a:moveTo>
                    <a:pt x="8832" y="0"/>
                  </a:moveTo>
                  <a:cubicBezTo>
                    <a:pt x="8812" y="0"/>
                    <a:pt x="8792" y="4"/>
                    <a:pt x="8770" y="11"/>
                  </a:cubicBezTo>
                  <a:cubicBezTo>
                    <a:pt x="5568" y="845"/>
                    <a:pt x="2699" y="3280"/>
                    <a:pt x="264" y="5415"/>
                  </a:cubicBezTo>
                  <a:cubicBezTo>
                    <a:pt x="1" y="5626"/>
                    <a:pt x="237" y="5962"/>
                    <a:pt x="512" y="5962"/>
                  </a:cubicBezTo>
                  <a:cubicBezTo>
                    <a:pt x="585" y="5962"/>
                    <a:pt x="661" y="5938"/>
                    <a:pt x="731" y="5882"/>
                  </a:cubicBezTo>
                  <a:cubicBezTo>
                    <a:pt x="3300" y="3714"/>
                    <a:pt x="6235" y="2313"/>
                    <a:pt x="8904" y="345"/>
                  </a:cubicBezTo>
                  <a:cubicBezTo>
                    <a:pt x="9052" y="226"/>
                    <a:pt x="8989" y="0"/>
                    <a:pt x="8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 rot="-5400000">
              <a:off x="3876041" y="1582373"/>
              <a:ext cx="50708" cy="27389"/>
            </a:xfrm>
            <a:custGeom>
              <a:avLst/>
              <a:gdLst/>
              <a:ahLst/>
              <a:cxnLst/>
              <a:rect l="l" t="t" r="r" b="b"/>
              <a:pathLst>
                <a:path w="3417" h="1908" extrusionOk="0">
                  <a:moveTo>
                    <a:pt x="3124" y="0"/>
                  </a:moveTo>
                  <a:cubicBezTo>
                    <a:pt x="3114" y="0"/>
                    <a:pt x="3103" y="2"/>
                    <a:pt x="3092" y="4"/>
                  </a:cubicBezTo>
                  <a:cubicBezTo>
                    <a:pt x="2091" y="171"/>
                    <a:pt x="1124" y="904"/>
                    <a:pt x="256" y="1371"/>
                  </a:cubicBezTo>
                  <a:cubicBezTo>
                    <a:pt x="0" y="1542"/>
                    <a:pt x="157" y="1907"/>
                    <a:pt x="416" y="1907"/>
                  </a:cubicBezTo>
                  <a:cubicBezTo>
                    <a:pt x="460" y="1907"/>
                    <a:pt x="508" y="1896"/>
                    <a:pt x="557" y="1872"/>
                  </a:cubicBezTo>
                  <a:cubicBezTo>
                    <a:pt x="1424" y="1438"/>
                    <a:pt x="2591" y="1071"/>
                    <a:pt x="3292" y="337"/>
                  </a:cubicBezTo>
                  <a:cubicBezTo>
                    <a:pt x="3417" y="213"/>
                    <a:pt x="3279" y="0"/>
                    <a:pt x="3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39"/>
          <p:cNvGrpSpPr/>
          <p:nvPr/>
        </p:nvGrpSpPr>
        <p:grpSpPr>
          <a:xfrm flipH="1">
            <a:off x="7217774" y="3296212"/>
            <a:ext cx="887194" cy="997976"/>
            <a:chOff x="658796" y="1686488"/>
            <a:chExt cx="868436" cy="997976"/>
          </a:xfrm>
        </p:grpSpPr>
        <p:sp>
          <p:nvSpPr>
            <p:cNvPr id="1445" name="Google Shape;1445;p39"/>
            <p:cNvSpPr/>
            <p:nvPr/>
          </p:nvSpPr>
          <p:spPr>
            <a:xfrm rot="-5400000">
              <a:off x="597030" y="1756940"/>
              <a:ext cx="991535" cy="850630"/>
            </a:xfrm>
            <a:custGeom>
              <a:avLst/>
              <a:gdLst/>
              <a:ahLst/>
              <a:cxnLst/>
              <a:rect l="l" t="t" r="r" b="b"/>
              <a:pathLst>
                <a:path w="66815" h="39078" extrusionOk="0">
                  <a:moveTo>
                    <a:pt x="28917" y="0"/>
                  </a:moveTo>
                  <a:cubicBezTo>
                    <a:pt x="16090" y="0"/>
                    <a:pt x="3595" y="641"/>
                    <a:pt x="0" y="1637"/>
                  </a:cubicBezTo>
                  <a:cubicBezTo>
                    <a:pt x="0" y="1637"/>
                    <a:pt x="4604" y="2137"/>
                    <a:pt x="5137" y="9009"/>
                  </a:cubicBezTo>
                  <a:cubicBezTo>
                    <a:pt x="5638" y="15847"/>
                    <a:pt x="4103" y="32992"/>
                    <a:pt x="5638" y="35628"/>
                  </a:cubicBezTo>
                  <a:cubicBezTo>
                    <a:pt x="6960" y="37874"/>
                    <a:pt x="23074" y="39078"/>
                    <a:pt x="38018" y="39078"/>
                  </a:cubicBezTo>
                  <a:cubicBezTo>
                    <a:pt x="50587" y="39078"/>
                    <a:pt x="62329" y="38226"/>
                    <a:pt x="63746" y="36428"/>
                  </a:cubicBezTo>
                  <a:cubicBezTo>
                    <a:pt x="66815" y="32459"/>
                    <a:pt x="66581" y="6907"/>
                    <a:pt x="61411" y="2938"/>
                  </a:cubicBezTo>
                  <a:cubicBezTo>
                    <a:pt x="58688" y="838"/>
                    <a:pt x="43586" y="0"/>
                    <a:pt x="28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 rot="-5400000">
              <a:off x="595266" y="1752497"/>
              <a:ext cx="995497" cy="868436"/>
            </a:xfrm>
            <a:custGeom>
              <a:avLst/>
              <a:gdLst/>
              <a:ahLst/>
              <a:cxnLst/>
              <a:rect l="l" t="t" r="r" b="b"/>
              <a:pathLst>
                <a:path w="67082" h="39896" extrusionOk="0">
                  <a:moveTo>
                    <a:pt x="29388" y="801"/>
                  </a:moveTo>
                  <a:cubicBezTo>
                    <a:pt x="46701" y="801"/>
                    <a:pt x="59343" y="1936"/>
                    <a:pt x="61611" y="3670"/>
                  </a:cubicBezTo>
                  <a:cubicBezTo>
                    <a:pt x="63213" y="4904"/>
                    <a:pt x="64514" y="8674"/>
                    <a:pt x="65214" y="14278"/>
                  </a:cubicBezTo>
                  <a:cubicBezTo>
                    <a:pt x="66348" y="23217"/>
                    <a:pt x="65681" y="34225"/>
                    <a:pt x="63846" y="36560"/>
                  </a:cubicBezTo>
                  <a:cubicBezTo>
                    <a:pt x="62712" y="38028"/>
                    <a:pt x="52238" y="39062"/>
                    <a:pt x="38428" y="39062"/>
                  </a:cubicBezTo>
                  <a:lnTo>
                    <a:pt x="38395" y="39062"/>
                  </a:lnTo>
                  <a:cubicBezTo>
                    <a:pt x="21550" y="39062"/>
                    <a:pt x="7506" y="37628"/>
                    <a:pt x="6439" y="35826"/>
                  </a:cubicBezTo>
                  <a:cubicBezTo>
                    <a:pt x="5571" y="34325"/>
                    <a:pt x="5772" y="27220"/>
                    <a:pt x="5938" y="20916"/>
                  </a:cubicBezTo>
                  <a:cubicBezTo>
                    <a:pt x="6072" y="16379"/>
                    <a:pt x="6172" y="12109"/>
                    <a:pt x="5972" y="9374"/>
                  </a:cubicBezTo>
                  <a:cubicBezTo>
                    <a:pt x="5638" y="4804"/>
                    <a:pt x="3470" y="2903"/>
                    <a:pt x="1969" y="2136"/>
                  </a:cubicBezTo>
                  <a:cubicBezTo>
                    <a:pt x="6639" y="1368"/>
                    <a:pt x="17547" y="801"/>
                    <a:pt x="29388" y="801"/>
                  </a:cubicBezTo>
                  <a:close/>
                  <a:moveTo>
                    <a:pt x="29388" y="1"/>
                  </a:moveTo>
                  <a:cubicBezTo>
                    <a:pt x="15812" y="1"/>
                    <a:pt x="3837" y="668"/>
                    <a:pt x="301" y="1635"/>
                  </a:cubicBezTo>
                  <a:cubicBezTo>
                    <a:pt x="134" y="1669"/>
                    <a:pt x="1" y="1869"/>
                    <a:pt x="1" y="2069"/>
                  </a:cubicBezTo>
                  <a:cubicBezTo>
                    <a:pt x="34" y="2269"/>
                    <a:pt x="168" y="2436"/>
                    <a:pt x="368" y="2436"/>
                  </a:cubicBezTo>
                  <a:cubicBezTo>
                    <a:pt x="434" y="2436"/>
                    <a:pt x="4671" y="3003"/>
                    <a:pt x="5138" y="9441"/>
                  </a:cubicBezTo>
                  <a:cubicBezTo>
                    <a:pt x="5338" y="12143"/>
                    <a:pt x="5238" y="16379"/>
                    <a:pt x="5104" y="20882"/>
                  </a:cubicBezTo>
                  <a:cubicBezTo>
                    <a:pt x="4904" y="27921"/>
                    <a:pt x="4737" y="34559"/>
                    <a:pt x="5705" y="36227"/>
                  </a:cubicBezTo>
                  <a:cubicBezTo>
                    <a:pt x="7406" y="39129"/>
                    <a:pt x="27854" y="39896"/>
                    <a:pt x="38428" y="39896"/>
                  </a:cubicBezTo>
                  <a:cubicBezTo>
                    <a:pt x="44032" y="39896"/>
                    <a:pt x="62479" y="39696"/>
                    <a:pt x="64514" y="37094"/>
                  </a:cubicBezTo>
                  <a:cubicBezTo>
                    <a:pt x="66648" y="34325"/>
                    <a:pt x="67082" y="22517"/>
                    <a:pt x="66048" y="14178"/>
                  </a:cubicBezTo>
                  <a:cubicBezTo>
                    <a:pt x="65514" y="10075"/>
                    <a:pt x="64413" y="4771"/>
                    <a:pt x="62112" y="3003"/>
                  </a:cubicBezTo>
                  <a:cubicBezTo>
                    <a:pt x="58476" y="201"/>
                    <a:pt x="36127" y="1"/>
                    <a:pt x="29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 rot="-5400000">
              <a:off x="1304744" y="2548987"/>
              <a:ext cx="34340" cy="24059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 rot="-5400000">
              <a:off x="1335808" y="2536924"/>
              <a:ext cx="49477" cy="40022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 rot="-5400000">
              <a:off x="1347040" y="2499089"/>
              <a:ext cx="85211" cy="59774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 rot="-5400000">
              <a:off x="1337759" y="2442683"/>
              <a:ext cx="156488" cy="88398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 rot="-5400000">
              <a:off x="1339021" y="2376996"/>
              <a:ext cx="191792" cy="84738"/>
            </a:xfrm>
            <a:custGeom>
              <a:avLst/>
              <a:gdLst/>
              <a:ahLst/>
              <a:cxnLst/>
              <a:rect l="l" t="t" r="r" b="b"/>
              <a:pathLst>
                <a:path w="12924" h="5903" extrusionOk="0">
                  <a:moveTo>
                    <a:pt x="12496" y="1"/>
                  </a:moveTo>
                  <a:cubicBezTo>
                    <a:pt x="12470" y="1"/>
                    <a:pt x="12444" y="5"/>
                    <a:pt x="12417" y="14"/>
                  </a:cubicBezTo>
                  <a:cubicBezTo>
                    <a:pt x="8281" y="1315"/>
                    <a:pt x="3844" y="3249"/>
                    <a:pt x="175" y="5518"/>
                  </a:cubicBezTo>
                  <a:cubicBezTo>
                    <a:pt x="0" y="5634"/>
                    <a:pt x="79" y="5903"/>
                    <a:pt x="236" y="5903"/>
                  </a:cubicBezTo>
                  <a:cubicBezTo>
                    <a:pt x="258" y="5903"/>
                    <a:pt x="283" y="5897"/>
                    <a:pt x="308" y="5885"/>
                  </a:cubicBezTo>
                  <a:cubicBezTo>
                    <a:pt x="4478" y="4350"/>
                    <a:pt x="8681" y="2482"/>
                    <a:pt x="12650" y="547"/>
                  </a:cubicBezTo>
                  <a:cubicBezTo>
                    <a:pt x="12924" y="426"/>
                    <a:pt x="12755" y="1"/>
                    <a:pt x="1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 rot="-5400000">
              <a:off x="1349543" y="2285726"/>
              <a:ext cx="198485" cy="84393"/>
            </a:xfrm>
            <a:custGeom>
              <a:avLst/>
              <a:gdLst/>
              <a:ahLst/>
              <a:cxnLst/>
              <a:rect l="l" t="t" r="r" b="b"/>
              <a:pathLst>
                <a:path w="13375" h="5879" extrusionOk="0">
                  <a:moveTo>
                    <a:pt x="12953" y="1"/>
                  </a:moveTo>
                  <a:cubicBezTo>
                    <a:pt x="12942" y="1"/>
                    <a:pt x="12930" y="2"/>
                    <a:pt x="12919" y="3"/>
                  </a:cubicBezTo>
                  <a:cubicBezTo>
                    <a:pt x="8616" y="804"/>
                    <a:pt x="4213" y="3139"/>
                    <a:pt x="376" y="5173"/>
                  </a:cubicBezTo>
                  <a:cubicBezTo>
                    <a:pt x="1" y="5376"/>
                    <a:pt x="251" y="5879"/>
                    <a:pt x="585" y="5879"/>
                  </a:cubicBezTo>
                  <a:cubicBezTo>
                    <a:pt x="637" y="5879"/>
                    <a:pt x="690" y="5867"/>
                    <a:pt x="743" y="5841"/>
                  </a:cubicBezTo>
                  <a:cubicBezTo>
                    <a:pt x="4780" y="3839"/>
                    <a:pt x="9116" y="2505"/>
                    <a:pt x="13119" y="470"/>
                  </a:cubicBezTo>
                  <a:cubicBezTo>
                    <a:pt x="13374" y="342"/>
                    <a:pt x="13202" y="1"/>
                    <a:pt x="12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 rot="-5400000">
              <a:off x="1383336" y="2190484"/>
              <a:ext cx="155449" cy="73483"/>
            </a:xfrm>
            <a:custGeom>
              <a:avLst/>
              <a:gdLst/>
              <a:ahLst/>
              <a:cxnLst/>
              <a:rect l="l" t="t" r="r" b="b"/>
              <a:pathLst>
                <a:path w="10475" h="5119" extrusionOk="0">
                  <a:moveTo>
                    <a:pt x="9993" y="0"/>
                  </a:moveTo>
                  <a:cubicBezTo>
                    <a:pt x="9980" y="0"/>
                    <a:pt x="9967" y="1"/>
                    <a:pt x="9954" y="2"/>
                  </a:cubicBezTo>
                  <a:cubicBezTo>
                    <a:pt x="6585" y="469"/>
                    <a:pt x="3049" y="2738"/>
                    <a:pt x="281" y="4539"/>
                  </a:cubicBezTo>
                  <a:cubicBezTo>
                    <a:pt x="1" y="4735"/>
                    <a:pt x="167" y="5119"/>
                    <a:pt x="425" y="5119"/>
                  </a:cubicBezTo>
                  <a:cubicBezTo>
                    <a:pt x="474" y="5119"/>
                    <a:pt x="527" y="5105"/>
                    <a:pt x="581" y="5073"/>
                  </a:cubicBezTo>
                  <a:cubicBezTo>
                    <a:pt x="2115" y="4172"/>
                    <a:pt x="3683" y="3338"/>
                    <a:pt x="5284" y="2571"/>
                  </a:cubicBezTo>
                  <a:cubicBezTo>
                    <a:pt x="6885" y="1837"/>
                    <a:pt x="8653" y="1403"/>
                    <a:pt x="10188" y="503"/>
                  </a:cubicBezTo>
                  <a:cubicBezTo>
                    <a:pt x="10475" y="343"/>
                    <a:pt x="10273" y="0"/>
                    <a:pt x="9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 rot="-5400000">
              <a:off x="1411629" y="2122032"/>
              <a:ext cx="116509" cy="57018"/>
            </a:xfrm>
            <a:custGeom>
              <a:avLst/>
              <a:gdLst/>
              <a:ahLst/>
              <a:cxnLst/>
              <a:rect l="l" t="t" r="r" b="b"/>
              <a:pathLst>
                <a:path w="7851" h="3972" extrusionOk="0">
                  <a:moveTo>
                    <a:pt x="7491" y="0"/>
                  </a:moveTo>
                  <a:cubicBezTo>
                    <a:pt x="7465" y="0"/>
                    <a:pt x="7439" y="5"/>
                    <a:pt x="7411" y="15"/>
                  </a:cubicBezTo>
                  <a:cubicBezTo>
                    <a:pt x="4876" y="882"/>
                    <a:pt x="2374" y="2050"/>
                    <a:pt x="173" y="3584"/>
                  </a:cubicBezTo>
                  <a:cubicBezTo>
                    <a:pt x="0" y="3728"/>
                    <a:pt x="100" y="3971"/>
                    <a:pt x="281" y="3971"/>
                  </a:cubicBezTo>
                  <a:cubicBezTo>
                    <a:pt x="310" y="3971"/>
                    <a:pt x="341" y="3965"/>
                    <a:pt x="373" y="3951"/>
                  </a:cubicBezTo>
                  <a:cubicBezTo>
                    <a:pt x="2808" y="2784"/>
                    <a:pt x="5176" y="1583"/>
                    <a:pt x="7611" y="449"/>
                  </a:cubicBezTo>
                  <a:cubicBezTo>
                    <a:pt x="7851" y="359"/>
                    <a:pt x="7714" y="0"/>
                    <a:pt x="7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 rot="-5400000">
              <a:off x="1431647" y="2053471"/>
              <a:ext cx="98137" cy="54190"/>
            </a:xfrm>
            <a:custGeom>
              <a:avLst/>
              <a:gdLst/>
              <a:ahLst/>
              <a:cxnLst/>
              <a:rect l="l" t="t" r="r" b="b"/>
              <a:pathLst>
                <a:path w="6613" h="3775" extrusionOk="0">
                  <a:moveTo>
                    <a:pt x="6294" y="1"/>
                  </a:moveTo>
                  <a:cubicBezTo>
                    <a:pt x="6259" y="1"/>
                    <a:pt x="6220" y="9"/>
                    <a:pt x="6180" y="29"/>
                  </a:cubicBezTo>
                  <a:cubicBezTo>
                    <a:pt x="4212" y="997"/>
                    <a:pt x="2244" y="2031"/>
                    <a:pt x="343" y="3132"/>
                  </a:cubicBezTo>
                  <a:cubicBezTo>
                    <a:pt x="1" y="3331"/>
                    <a:pt x="219" y="3774"/>
                    <a:pt x="518" y="3774"/>
                  </a:cubicBezTo>
                  <a:cubicBezTo>
                    <a:pt x="569" y="3774"/>
                    <a:pt x="623" y="3761"/>
                    <a:pt x="676" y="3732"/>
                  </a:cubicBezTo>
                  <a:cubicBezTo>
                    <a:pt x="2611" y="2665"/>
                    <a:pt x="4512" y="1564"/>
                    <a:pt x="6414" y="396"/>
                  </a:cubicBezTo>
                  <a:cubicBezTo>
                    <a:pt x="6612" y="283"/>
                    <a:pt x="6497" y="1"/>
                    <a:pt x="6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 rot="-5400000">
              <a:off x="1441129" y="1970501"/>
              <a:ext cx="73577" cy="34840"/>
            </a:xfrm>
            <a:custGeom>
              <a:avLst/>
              <a:gdLst/>
              <a:ahLst/>
              <a:cxnLst/>
              <a:rect l="l" t="t" r="r" b="b"/>
              <a:pathLst>
                <a:path w="4958" h="2427" extrusionOk="0">
                  <a:moveTo>
                    <a:pt x="4692" y="0"/>
                  </a:moveTo>
                  <a:cubicBezTo>
                    <a:pt x="4668" y="0"/>
                    <a:pt x="4642" y="6"/>
                    <a:pt x="4614" y="17"/>
                  </a:cubicBezTo>
                  <a:cubicBezTo>
                    <a:pt x="3180" y="518"/>
                    <a:pt x="1745" y="1152"/>
                    <a:pt x="344" y="1819"/>
                  </a:cubicBezTo>
                  <a:cubicBezTo>
                    <a:pt x="0" y="1962"/>
                    <a:pt x="223" y="2426"/>
                    <a:pt x="526" y="2426"/>
                  </a:cubicBezTo>
                  <a:cubicBezTo>
                    <a:pt x="575" y="2426"/>
                    <a:pt x="627" y="2414"/>
                    <a:pt x="678" y="2386"/>
                  </a:cubicBezTo>
                  <a:cubicBezTo>
                    <a:pt x="2079" y="1785"/>
                    <a:pt x="3447" y="1152"/>
                    <a:pt x="4781" y="384"/>
                  </a:cubicBezTo>
                  <a:cubicBezTo>
                    <a:pt x="4957" y="296"/>
                    <a:pt x="4875" y="0"/>
                    <a:pt x="4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 rot="-5400000">
              <a:off x="1435647" y="1902327"/>
              <a:ext cx="81783" cy="36476"/>
            </a:xfrm>
            <a:custGeom>
              <a:avLst/>
              <a:gdLst/>
              <a:ahLst/>
              <a:cxnLst/>
              <a:rect l="l" t="t" r="r" b="b"/>
              <a:pathLst>
                <a:path w="5511" h="2541" extrusionOk="0">
                  <a:moveTo>
                    <a:pt x="5223" y="1"/>
                  </a:moveTo>
                  <a:cubicBezTo>
                    <a:pt x="5212" y="1"/>
                    <a:pt x="5201" y="2"/>
                    <a:pt x="5189" y="4"/>
                  </a:cubicBezTo>
                  <a:cubicBezTo>
                    <a:pt x="3454" y="371"/>
                    <a:pt x="1787" y="1104"/>
                    <a:pt x="285" y="2005"/>
                  </a:cubicBezTo>
                  <a:cubicBezTo>
                    <a:pt x="1" y="2176"/>
                    <a:pt x="153" y="2541"/>
                    <a:pt x="432" y="2541"/>
                  </a:cubicBezTo>
                  <a:cubicBezTo>
                    <a:pt x="480" y="2541"/>
                    <a:pt x="532" y="2530"/>
                    <a:pt x="586" y="2505"/>
                  </a:cubicBezTo>
                  <a:cubicBezTo>
                    <a:pt x="2153" y="1805"/>
                    <a:pt x="3755" y="1138"/>
                    <a:pt x="5322" y="337"/>
                  </a:cubicBezTo>
                  <a:cubicBezTo>
                    <a:pt x="5511" y="243"/>
                    <a:pt x="5403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 rot="-5400000">
              <a:off x="1445938" y="1838775"/>
              <a:ext cx="61245" cy="28825"/>
            </a:xfrm>
            <a:custGeom>
              <a:avLst/>
              <a:gdLst/>
              <a:ahLst/>
              <a:cxnLst/>
              <a:rect l="l" t="t" r="r" b="b"/>
              <a:pathLst>
                <a:path w="4127" h="2008" extrusionOk="0">
                  <a:moveTo>
                    <a:pt x="3764" y="1"/>
                  </a:moveTo>
                  <a:cubicBezTo>
                    <a:pt x="3752" y="1"/>
                    <a:pt x="3739" y="1"/>
                    <a:pt x="3726" y="2"/>
                  </a:cubicBezTo>
                  <a:cubicBezTo>
                    <a:pt x="2492" y="36"/>
                    <a:pt x="1425" y="503"/>
                    <a:pt x="391" y="1203"/>
                  </a:cubicBezTo>
                  <a:cubicBezTo>
                    <a:pt x="0" y="1454"/>
                    <a:pt x="239" y="2008"/>
                    <a:pt x="601" y="2008"/>
                  </a:cubicBezTo>
                  <a:cubicBezTo>
                    <a:pt x="672" y="2008"/>
                    <a:pt x="747" y="1986"/>
                    <a:pt x="824" y="1937"/>
                  </a:cubicBezTo>
                  <a:cubicBezTo>
                    <a:pt x="1758" y="1370"/>
                    <a:pt x="2826" y="1003"/>
                    <a:pt x="3826" y="603"/>
                  </a:cubicBezTo>
                  <a:cubicBezTo>
                    <a:pt x="4117" y="474"/>
                    <a:pt x="4126" y="1"/>
                    <a:pt x="3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9" name="Google Shape;1459;p39"/>
          <p:cNvSpPr txBox="1"/>
          <p:nvPr/>
        </p:nvSpPr>
        <p:spPr>
          <a:xfrm>
            <a:off x="2032650" y="1957950"/>
            <a:ext cx="2176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beautiful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0" name="Google Shape;1460;p39"/>
          <p:cNvSpPr/>
          <p:nvPr/>
        </p:nvSpPr>
        <p:spPr>
          <a:xfrm>
            <a:off x="2389075" y="1611426"/>
            <a:ext cx="1463627" cy="34652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1" name="Google Shape;1461;p39"/>
          <p:cNvSpPr txBox="1"/>
          <p:nvPr/>
        </p:nvSpPr>
        <p:spPr>
          <a:xfrm>
            <a:off x="4934850" y="1957950"/>
            <a:ext cx="2176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beautiful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2" name="Google Shape;1462;p39"/>
          <p:cNvSpPr/>
          <p:nvPr/>
        </p:nvSpPr>
        <p:spPr>
          <a:xfrm>
            <a:off x="5291275" y="1611426"/>
            <a:ext cx="1463627" cy="34652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Advanced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3" name="Google Shape;1463;p39"/>
          <p:cNvSpPr txBox="1"/>
          <p:nvPr/>
        </p:nvSpPr>
        <p:spPr>
          <a:xfrm>
            <a:off x="2032650" y="3580297"/>
            <a:ext cx="2176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beautiful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4" name="Google Shape;1464;p39"/>
          <p:cNvSpPr/>
          <p:nvPr/>
        </p:nvSpPr>
        <p:spPr>
          <a:xfrm>
            <a:off x="2389075" y="3233773"/>
            <a:ext cx="1463627" cy="34652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Business 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5" name="Google Shape;1465;p39"/>
          <p:cNvSpPr txBox="1"/>
          <p:nvPr/>
        </p:nvSpPr>
        <p:spPr>
          <a:xfrm>
            <a:off x="4934850" y="3580297"/>
            <a:ext cx="2176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beautiful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6" name="Google Shape;1466;p39"/>
          <p:cNvSpPr/>
          <p:nvPr/>
        </p:nvSpPr>
        <p:spPr>
          <a:xfrm>
            <a:off x="5291275" y="3233773"/>
            <a:ext cx="1463627" cy="346526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7" name="Google Shape;1467;p39"/>
          <p:cNvGrpSpPr/>
          <p:nvPr/>
        </p:nvGrpSpPr>
        <p:grpSpPr>
          <a:xfrm rot="10800000">
            <a:off x="3637657" y="1774601"/>
            <a:ext cx="173035" cy="137674"/>
            <a:chOff x="2096888" y="954365"/>
            <a:chExt cx="173035" cy="137674"/>
          </a:xfrm>
        </p:grpSpPr>
        <p:sp>
          <p:nvSpPr>
            <p:cNvPr id="1468" name="Google Shape;1468;p39"/>
            <p:cNvSpPr/>
            <p:nvPr/>
          </p:nvSpPr>
          <p:spPr>
            <a:xfrm rot="10800000" flipH="1">
              <a:off x="2100376" y="1070004"/>
              <a:ext cx="34340" cy="22035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 rot="10800000" flipH="1">
              <a:off x="2096888" y="1027310"/>
              <a:ext cx="49477" cy="36655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 rot="10800000" flipH="1">
              <a:off x="2106980" y="991613"/>
              <a:ext cx="85211" cy="54746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 rot="10800000" flipH="1">
              <a:off x="2113436" y="954365"/>
              <a:ext cx="156488" cy="80962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39"/>
          <p:cNvGrpSpPr/>
          <p:nvPr/>
        </p:nvGrpSpPr>
        <p:grpSpPr>
          <a:xfrm rot="10800000">
            <a:off x="3637657" y="3401476"/>
            <a:ext cx="173035" cy="137674"/>
            <a:chOff x="2096888" y="954365"/>
            <a:chExt cx="173035" cy="137674"/>
          </a:xfrm>
        </p:grpSpPr>
        <p:sp>
          <p:nvSpPr>
            <p:cNvPr id="1473" name="Google Shape;1473;p39"/>
            <p:cNvSpPr/>
            <p:nvPr/>
          </p:nvSpPr>
          <p:spPr>
            <a:xfrm rot="10800000" flipH="1">
              <a:off x="2100376" y="1070004"/>
              <a:ext cx="34340" cy="22035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 rot="10800000" flipH="1">
              <a:off x="2096888" y="1027310"/>
              <a:ext cx="49477" cy="36655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 rot="10800000" flipH="1">
              <a:off x="2106980" y="991613"/>
              <a:ext cx="85211" cy="54746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 rot="10800000" flipH="1">
              <a:off x="2113436" y="954365"/>
              <a:ext cx="156488" cy="80962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" name="Google Shape;1477;p39"/>
          <p:cNvGrpSpPr/>
          <p:nvPr/>
        </p:nvGrpSpPr>
        <p:grpSpPr>
          <a:xfrm rot="10800000">
            <a:off x="6542507" y="1774601"/>
            <a:ext cx="173035" cy="137674"/>
            <a:chOff x="2096888" y="954365"/>
            <a:chExt cx="173035" cy="137674"/>
          </a:xfrm>
        </p:grpSpPr>
        <p:sp>
          <p:nvSpPr>
            <p:cNvPr id="1478" name="Google Shape;1478;p39"/>
            <p:cNvSpPr/>
            <p:nvPr/>
          </p:nvSpPr>
          <p:spPr>
            <a:xfrm rot="10800000" flipH="1">
              <a:off x="2100376" y="1070004"/>
              <a:ext cx="34340" cy="22035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 rot="10800000" flipH="1">
              <a:off x="2096888" y="1027310"/>
              <a:ext cx="49477" cy="36655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 rot="10800000" flipH="1">
              <a:off x="2106980" y="991613"/>
              <a:ext cx="85211" cy="54746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 rot="10800000" flipH="1">
              <a:off x="2113436" y="954365"/>
              <a:ext cx="156488" cy="80962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39"/>
          <p:cNvGrpSpPr/>
          <p:nvPr/>
        </p:nvGrpSpPr>
        <p:grpSpPr>
          <a:xfrm rot="10800000">
            <a:off x="6542507" y="3401476"/>
            <a:ext cx="173035" cy="137674"/>
            <a:chOff x="2096888" y="954365"/>
            <a:chExt cx="173035" cy="137674"/>
          </a:xfrm>
        </p:grpSpPr>
        <p:sp>
          <p:nvSpPr>
            <p:cNvPr id="1483" name="Google Shape;1483;p39"/>
            <p:cNvSpPr/>
            <p:nvPr/>
          </p:nvSpPr>
          <p:spPr>
            <a:xfrm rot="10800000" flipH="1">
              <a:off x="2100376" y="1070004"/>
              <a:ext cx="34340" cy="22035"/>
            </a:xfrm>
            <a:custGeom>
              <a:avLst/>
              <a:gdLst/>
              <a:ahLst/>
              <a:cxnLst/>
              <a:rect l="l" t="t" r="r" b="b"/>
              <a:pathLst>
                <a:path w="2314" h="1676" extrusionOk="0">
                  <a:moveTo>
                    <a:pt x="1946" y="1"/>
                  </a:moveTo>
                  <a:cubicBezTo>
                    <a:pt x="1613" y="1"/>
                    <a:pt x="1413" y="268"/>
                    <a:pt x="1179" y="468"/>
                  </a:cubicBezTo>
                  <a:cubicBezTo>
                    <a:pt x="912" y="701"/>
                    <a:pt x="612" y="835"/>
                    <a:pt x="312" y="1035"/>
                  </a:cubicBezTo>
                  <a:cubicBezTo>
                    <a:pt x="0" y="1253"/>
                    <a:pt x="184" y="1675"/>
                    <a:pt x="508" y="1675"/>
                  </a:cubicBezTo>
                  <a:cubicBezTo>
                    <a:pt x="531" y="1675"/>
                    <a:pt x="555" y="1673"/>
                    <a:pt x="579" y="1669"/>
                  </a:cubicBezTo>
                  <a:cubicBezTo>
                    <a:pt x="946" y="1602"/>
                    <a:pt x="1313" y="1368"/>
                    <a:pt x="1613" y="1168"/>
                  </a:cubicBezTo>
                  <a:cubicBezTo>
                    <a:pt x="1946" y="935"/>
                    <a:pt x="2313" y="668"/>
                    <a:pt x="2247" y="234"/>
                  </a:cubicBezTo>
                  <a:cubicBezTo>
                    <a:pt x="2213" y="101"/>
                    <a:pt x="2080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 rot="10800000" flipH="1">
              <a:off x="2096888" y="1027310"/>
              <a:ext cx="49477" cy="36655"/>
            </a:xfrm>
            <a:custGeom>
              <a:avLst/>
              <a:gdLst/>
              <a:ahLst/>
              <a:cxnLst/>
              <a:rect l="l" t="t" r="r" b="b"/>
              <a:pathLst>
                <a:path w="3334" h="2788" extrusionOk="0">
                  <a:moveTo>
                    <a:pt x="3039" y="0"/>
                  </a:moveTo>
                  <a:cubicBezTo>
                    <a:pt x="2989" y="0"/>
                    <a:pt x="2935" y="11"/>
                    <a:pt x="2882" y="34"/>
                  </a:cubicBezTo>
                  <a:cubicBezTo>
                    <a:pt x="2381" y="268"/>
                    <a:pt x="2081" y="801"/>
                    <a:pt x="1681" y="1168"/>
                  </a:cubicBezTo>
                  <a:cubicBezTo>
                    <a:pt x="1214" y="1635"/>
                    <a:pt x="680" y="2002"/>
                    <a:pt x="147" y="2402"/>
                  </a:cubicBezTo>
                  <a:cubicBezTo>
                    <a:pt x="1" y="2519"/>
                    <a:pt x="135" y="2788"/>
                    <a:pt x="304" y="2788"/>
                  </a:cubicBezTo>
                  <a:cubicBezTo>
                    <a:pt x="329" y="2788"/>
                    <a:pt x="355" y="2782"/>
                    <a:pt x="380" y="2769"/>
                  </a:cubicBezTo>
                  <a:cubicBezTo>
                    <a:pt x="980" y="2536"/>
                    <a:pt x="1514" y="2169"/>
                    <a:pt x="2048" y="1769"/>
                  </a:cubicBezTo>
                  <a:cubicBezTo>
                    <a:pt x="2515" y="1402"/>
                    <a:pt x="3149" y="935"/>
                    <a:pt x="3282" y="301"/>
                  </a:cubicBezTo>
                  <a:cubicBezTo>
                    <a:pt x="3333" y="121"/>
                    <a:pt x="3207" y="0"/>
                    <a:pt x="3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 rot="10800000" flipH="1">
              <a:off x="2106980" y="991613"/>
              <a:ext cx="85211" cy="54746"/>
            </a:xfrm>
            <a:custGeom>
              <a:avLst/>
              <a:gdLst/>
              <a:ahLst/>
              <a:cxnLst/>
              <a:rect l="l" t="t" r="r" b="b"/>
              <a:pathLst>
                <a:path w="5742" h="4164" extrusionOk="0">
                  <a:moveTo>
                    <a:pt x="5375" y="1"/>
                  </a:moveTo>
                  <a:cubicBezTo>
                    <a:pt x="5340" y="1"/>
                    <a:pt x="5305" y="10"/>
                    <a:pt x="5271" y="29"/>
                  </a:cubicBezTo>
                  <a:cubicBezTo>
                    <a:pt x="4437" y="563"/>
                    <a:pt x="3703" y="1163"/>
                    <a:pt x="2936" y="1764"/>
                  </a:cubicBezTo>
                  <a:cubicBezTo>
                    <a:pt x="2068" y="2498"/>
                    <a:pt x="1268" y="3332"/>
                    <a:pt x="200" y="3765"/>
                  </a:cubicBezTo>
                  <a:cubicBezTo>
                    <a:pt x="34" y="3832"/>
                    <a:pt x="0" y="4066"/>
                    <a:pt x="200" y="4132"/>
                  </a:cubicBezTo>
                  <a:cubicBezTo>
                    <a:pt x="302" y="4154"/>
                    <a:pt x="401" y="4163"/>
                    <a:pt x="497" y="4163"/>
                  </a:cubicBezTo>
                  <a:cubicBezTo>
                    <a:pt x="1154" y="4163"/>
                    <a:pt x="1678" y="3702"/>
                    <a:pt x="2202" y="3265"/>
                  </a:cubicBezTo>
                  <a:cubicBezTo>
                    <a:pt x="3369" y="2364"/>
                    <a:pt x="4537" y="1497"/>
                    <a:pt x="5571" y="463"/>
                  </a:cubicBezTo>
                  <a:cubicBezTo>
                    <a:pt x="5741" y="292"/>
                    <a:pt x="5573" y="1"/>
                    <a:pt x="5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 rot="10800000" flipH="1">
              <a:off x="2113436" y="954365"/>
              <a:ext cx="156488" cy="80962"/>
            </a:xfrm>
            <a:custGeom>
              <a:avLst/>
              <a:gdLst/>
              <a:ahLst/>
              <a:cxnLst/>
              <a:rect l="l" t="t" r="r" b="b"/>
              <a:pathLst>
                <a:path w="10545" h="6158" extrusionOk="0">
                  <a:moveTo>
                    <a:pt x="10242" y="1"/>
                  </a:moveTo>
                  <a:cubicBezTo>
                    <a:pt x="10210" y="1"/>
                    <a:pt x="10176" y="8"/>
                    <a:pt x="10139" y="24"/>
                  </a:cubicBezTo>
                  <a:cubicBezTo>
                    <a:pt x="6704" y="1459"/>
                    <a:pt x="3368" y="3727"/>
                    <a:pt x="199" y="5728"/>
                  </a:cubicBezTo>
                  <a:cubicBezTo>
                    <a:pt x="0" y="5870"/>
                    <a:pt x="116" y="6157"/>
                    <a:pt x="319" y="6157"/>
                  </a:cubicBezTo>
                  <a:cubicBezTo>
                    <a:pt x="355" y="6157"/>
                    <a:pt x="393" y="6149"/>
                    <a:pt x="433" y="6129"/>
                  </a:cubicBezTo>
                  <a:cubicBezTo>
                    <a:pt x="3735" y="4427"/>
                    <a:pt x="7371" y="2726"/>
                    <a:pt x="10340" y="525"/>
                  </a:cubicBezTo>
                  <a:cubicBezTo>
                    <a:pt x="10545" y="378"/>
                    <a:pt x="10467" y="1"/>
                    <a:pt x="10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7" name="Google Shape;1487;p39"/>
          <p:cNvSpPr txBox="1">
            <a:spLocks noGrp="1"/>
          </p:cNvSpPr>
          <p:nvPr>
            <p:ph type="title"/>
          </p:nvPr>
        </p:nvSpPr>
        <p:spPr>
          <a:xfrm>
            <a:off x="1051837" y="1943977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$15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8" name="Google Shape;1488;p39"/>
          <p:cNvSpPr txBox="1">
            <a:spLocks noGrp="1"/>
          </p:cNvSpPr>
          <p:nvPr>
            <p:ph type="title"/>
          </p:nvPr>
        </p:nvSpPr>
        <p:spPr>
          <a:xfrm>
            <a:off x="7233112" y="1943977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9" name="Google Shape;1489;p39"/>
          <p:cNvSpPr txBox="1">
            <a:spLocks noGrp="1"/>
          </p:cNvSpPr>
          <p:nvPr>
            <p:ph type="title"/>
          </p:nvPr>
        </p:nvSpPr>
        <p:spPr>
          <a:xfrm>
            <a:off x="1051837" y="3566327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$35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0" name="Google Shape;1490;p39"/>
          <p:cNvSpPr txBox="1">
            <a:spLocks noGrp="1"/>
          </p:cNvSpPr>
          <p:nvPr>
            <p:ph type="title"/>
          </p:nvPr>
        </p:nvSpPr>
        <p:spPr>
          <a:xfrm>
            <a:off x="7233112" y="3566327"/>
            <a:ext cx="861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$45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496" name="Google Shape;1496;p40"/>
          <p:cNvGrpSpPr/>
          <p:nvPr/>
        </p:nvGrpSpPr>
        <p:grpSpPr>
          <a:xfrm>
            <a:off x="2888787" y="1453350"/>
            <a:ext cx="1552999" cy="3090475"/>
            <a:chOff x="2888787" y="1453350"/>
            <a:chExt cx="1552999" cy="3090475"/>
          </a:xfrm>
        </p:grpSpPr>
        <p:sp>
          <p:nvSpPr>
            <p:cNvPr id="1497" name="Google Shape;1497;p40"/>
            <p:cNvSpPr/>
            <p:nvPr/>
          </p:nvSpPr>
          <p:spPr>
            <a:xfrm>
              <a:off x="2888787" y="1591785"/>
              <a:ext cx="1552999" cy="897415"/>
            </a:xfrm>
            <a:custGeom>
              <a:avLst/>
              <a:gdLst/>
              <a:ahLst/>
              <a:cxnLst/>
              <a:rect l="l" t="t" r="r" b="b"/>
              <a:pathLst>
                <a:path w="48535" h="38495" extrusionOk="0">
                  <a:moveTo>
                    <a:pt x="44832" y="38495"/>
                  </a:moveTo>
                  <a:lnTo>
                    <a:pt x="3736" y="38495"/>
                  </a:lnTo>
                  <a:cubicBezTo>
                    <a:pt x="1668" y="38495"/>
                    <a:pt x="0" y="36827"/>
                    <a:pt x="0" y="34792"/>
                  </a:cubicBezTo>
                  <a:lnTo>
                    <a:pt x="0" y="3737"/>
                  </a:lnTo>
                  <a:cubicBezTo>
                    <a:pt x="0" y="1668"/>
                    <a:pt x="1668" y="0"/>
                    <a:pt x="3736" y="0"/>
                  </a:cubicBezTo>
                  <a:lnTo>
                    <a:pt x="44832" y="0"/>
                  </a:lnTo>
                  <a:cubicBezTo>
                    <a:pt x="46900" y="0"/>
                    <a:pt x="48535" y="1668"/>
                    <a:pt x="48535" y="3737"/>
                  </a:cubicBezTo>
                  <a:lnTo>
                    <a:pt x="48535" y="34792"/>
                  </a:lnTo>
                  <a:cubicBezTo>
                    <a:pt x="48535" y="36827"/>
                    <a:pt x="46867" y="38495"/>
                    <a:pt x="44832" y="384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2888787" y="3007139"/>
              <a:ext cx="1552999" cy="1437099"/>
            </a:xfrm>
            <a:custGeom>
              <a:avLst/>
              <a:gdLst/>
              <a:ahLst/>
              <a:cxnLst/>
              <a:rect l="l" t="t" r="r" b="b"/>
              <a:pathLst>
                <a:path w="48535" h="61645" extrusionOk="0">
                  <a:moveTo>
                    <a:pt x="44832" y="61645"/>
                  </a:moveTo>
                  <a:lnTo>
                    <a:pt x="3736" y="61645"/>
                  </a:lnTo>
                  <a:cubicBezTo>
                    <a:pt x="1668" y="61645"/>
                    <a:pt x="0" y="59977"/>
                    <a:pt x="0" y="57942"/>
                  </a:cubicBezTo>
                  <a:lnTo>
                    <a:pt x="0" y="3703"/>
                  </a:lnTo>
                  <a:cubicBezTo>
                    <a:pt x="0" y="1635"/>
                    <a:pt x="1668" y="1"/>
                    <a:pt x="3736" y="1"/>
                  </a:cubicBezTo>
                  <a:lnTo>
                    <a:pt x="44832" y="1"/>
                  </a:lnTo>
                  <a:cubicBezTo>
                    <a:pt x="46900" y="1"/>
                    <a:pt x="48535" y="1635"/>
                    <a:pt x="48535" y="3703"/>
                  </a:cubicBezTo>
                  <a:lnTo>
                    <a:pt x="48535" y="57942"/>
                  </a:lnTo>
                  <a:cubicBezTo>
                    <a:pt x="48535" y="59977"/>
                    <a:pt x="46867" y="61645"/>
                    <a:pt x="44832" y="6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2958164" y="4165090"/>
              <a:ext cx="1415345" cy="38909"/>
            </a:xfrm>
            <a:custGeom>
              <a:avLst/>
              <a:gdLst/>
              <a:ahLst/>
              <a:cxnLst/>
              <a:rect l="l" t="t" r="r" b="b"/>
              <a:pathLst>
                <a:path w="44233" h="1669" extrusionOk="0">
                  <a:moveTo>
                    <a:pt x="43398" y="1668"/>
                  </a:moveTo>
                  <a:lnTo>
                    <a:pt x="834" y="1668"/>
                  </a:lnTo>
                  <a:cubicBezTo>
                    <a:pt x="367" y="1668"/>
                    <a:pt x="1" y="1268"/>
                    <a:pt x="1" y="834"/>
                  </a:cubicBezTo>
                  <a:lnTo>
                    <a:pt x="1" y="834"/>
                  </a:lnTo>
                  <a:cubicBezTo>
                    <a:pt x="1" y="367"/>
                    <a:pt x="367" y="1"/>
                    <a:pt x="834" y="1"/>
                  </a:cubicBezTo>
                  <a:lnTo>
                    <a:pt x="43398" y="1"/>
                  </a:lnTo>
                  <a:cubicBezTo>
                    <a:pt x="43832" y="1"/>
                    <a:pt x="44232" y="367"/>
                    <a:pt x="44232" y="834"/>
                  </a:cubicBezTo>
                  <a:lnTo>
                    <a:pt x="44232" y="834"/>
                  </a:lnTo>
                  <a:cubicBezTo>
                    <a:pt x="44232" y="1268"/>
                    <a:pt x="43832" y="1668"/>
                    <a:pt x="43398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3027541" y="4165090"/>
              <a:ext cx="1275516" cy="378735"/>
            </a:xfrm>
            <a:custGeom>
              <a:avLst/>
              <a:gdLst/>
              <a:ahLst/>
              <a:cxnLst/>
              <a:rect l="l" t="t" r="r" b="b"/>
              <a:pathLst>
                <a:path w="39863" h="16246" extrusionOk="0">
                  <a:moveTo>
                    <a:pt x="39863" y="15145"/>
                  </a:moveTo>
                  <a:lnTo>
                    <a:pt x="39863" y="1"/>
                  </a:lnTo>
                  <a:lnTo>
                    <a:pt x="1" y="1"/>
                  </a:lnTo>
                  <a:lnTo>
                    <a:pt x="1" y="15145"/>
                  </a:lnTo>
                  <a:cubicBezTo>
                    <a:pt x="601" y="15145"/>
                    <a:pt x="1102" y="15645"/>
                    <a:pt x="1102" y="16245"/>
                  </a:cubicBezTo>
                  <a:lnTo>
                    <a:pt x="3904" y="16245"/>
                  </a:lnTo>
                  <a:cubicBezTo>
                    <a:pt x="3904" y="15645"/>
                    <a:pt x="4404" y="15145"/>
                    <a:pt x="5004" y="15145"/>
                  </a:cubicBezTo>
                  <a:cubicBezTo>
                    <a:pt x="5605" y="15145"/>
                    <a:pt x="6105" y="15645"/>
                    <a:pt x="6105" y="16245"/>
                  </a:cubicBezTo>
                  <a:lnTo>
                    <a:pt x="8907" y="16245"/>
                  </a:lnTo>
                  <a:cubicBezTo>
                    <a:pt x="8907" y="15645"/>
                    <a:pt x="9374" y="15145"/>
                    <a:pt x="9975" y="15145"/>
                  </a:cubicBezTo>
                  <a:cubicBezTo>
                    <a:pt x="10575" y="15145"/>
                    <a:pt x="11075" y="15645"/>
                    <a:pt x="11075" y="16245"/>
                  </a:cubicBezTo>
                  <a:lnTo>
                    <a:pt x="13877" y="16245"/>
                  </a:lnTo>
                  <a:cubicBezTo>
                    <a:pt x="13877" y="15645"/>
                    <a:pt x="14378" y="15145"/>
                    <a:pt x="14978" y="15145"/>
                  </a:cubicBezTo>
                  <a:cubicBezTo>
                    <a:pt x="15579" y="15145"/>
                    <a:pt x="16079" y="15645"/>
                    <a:pt x="16079" y="16245"/>
                  </a:cubicBezTo>
                  <a:lnTo>
                    <a:pt x="18881" y="16245"/>
                  </a:lnTo>
                  <a:cubicBezTo>
                    <a:pt x="18881" y="15645"/>
                    <a:pt x="19348" y="15145"/>
                    <a:pt x="19948" y="15145"/>
                  </a:cubicBezTo>
                  <a:cubicBezTo>
                    <a:pt x="20549" y="15145"/>
                    <a:pt x="21049" y="15645"/>
                    <a:pt x="21049" y="16245"/>
                  </a:cubicBezTo>
                  <a:lnTo>
                    <a:pt x="23851" y="16245"/>
                  </a:lnTo>
                  <a:cubicBezTo>
                    <a:pt x="23851" y="15645"/>
                    <a:pt x="24351" y="15145"/>
                    <a:pt x="24952" y="15145"/>
                  </a:cubicBezTo>
                  <a:cubicBezTo>
                    <a:pt x="25552" y="15145"/>
                    <a:pt x="26053" y="15645"/>
                    <a:pt x="26053" y="16245"/>
                  </a:cubicBezTo>
                  <a:lnTo>
                    <a:pt x="28855" y="16245"/>
                  </a:lnTo>
                  <a:cubicBezTo>
                    <a:pt x="28855" y="15645"/>
                    <a:pt x="29322" y="15145"/>
                    <a:pt x="29922" y="15145"/>
                  </a:cubicBezTo>
                  <a:cubicBezTo>
                    <a:pt x="30523" y="15145"/>
                    <a:pt x="31023" y="15645"/>
                    <a:pt x="31023" y="16245"/>
                  </a:cubicBezTo>
                  <a:lnTo>
                    <a:pt x="33825" y="16245"/>
                  </a:lnTo>
                  <a:cubicBezTo>
                    <a:pt x="33825" y="15645"/>
                    <a:pt x="34325" y="15145"/>
                    <a:pt x="34926" y="15145"/>
                  </a:cubicBezTo>
                  <a:cubicBezTo>
                    <a:pt x="35526" y="15145"/>
                    <a:pt x="36026" y="15645"/>
                    <a:pt x="36026" y="16245"/>
                  </a:cubicBezTo>
                  <a:lnTo>
                    <a:pt x="38828" y="16245"/>
                  </a:lnTo>
                  <a:cubicBezTo>
                    <a:pt x="38795" y="15645"/>
                    <a:pt x="39262" y="15145"/>
                    <a:pt x="39863" y="15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3027541" y="4165090"/>
              <a:ext cx="1275516" cy="24898"/>
            </a:xfrm>
            <a:custGeom>
              <a:avLst/>
              <a:gdLst/>
              <a:ahLst/>
              <a:cxnLst/>
              <a:rect l="l" t="t" r="r" b="b"/>
              <a:pathLst>
                <a:path w="39863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39863" y="1068"/>
                  </a:lnTo>
                  <a:lnTo>
                    <a:pt x="398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2958164" y="1651677"/>
              <a:ext cx="1415345" cy="38885"/>
            </a:xfrm>
            <a:custGeom>
              <a:avLst/>
              <a:gdLst/>
              <a:ahLst/>
              <a:cxnLst/>
              <a:rect l="l" t="t" r="r" b="b"/>
              <a:pathLst>
                <a:path w="44233" h="1668" extrusionOk="0">
                  <a:moveTo>
                    <a:pt x="43398" y="0"/>
                  </a:moveTo>
                  <a:lnTo>
                    <a:pt x="834" y="0"/>
                  </a:lnTo>
                  <a:cubicBezTo>
                    <a:pt x="367" y="0"/>
                    <a:pt x="1" y="367"/>
                    <a:pt x="1" y="834"/>
                  </a:cubicBezTo>
                  <a:lnTo>
                    <a:pt x="1" y="834"/>
                  </a:lnTo>
                  <a:cubicBezTo>
                    <a:pt x="1" y="1301"/>
                    <a:pt x="367" y="1668"/>
                    <a:pt x="834" y="1668"/>
                  </a:cubicBezTo>
                  <a:lnTo>
                    <a:pt x="43398" y="1668"/>
                  </a:lnTo>
                  <a:cubicBezTo>
                    <a:pt x="43832" y="1668"/>
                    <a:pt x="44232" y="1301"/>
                    <a:pt x="44232" y="834"/>
                  </a:cubicBezTo>
                  <a:lnTo>
                    <a:pt x="44232" y="834"/>
                  </a:lnTo>
                  <a:cubicBezTo>
                    <a:pt x="44232" y="367"/>
                    <a:pt x="43832" y="0"/>
                    <a:pt x="43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3027541" y="1453350"/>
              <a:ext cx="1275516" cy="237205"/>
            </a:xfrm>
            <a:custGeom>
              <a:avLst/>
              <a:gdLst/>
              <a:ahLst/>
              <a:cxnLst/>
              <a:rect l="l" t="t" r="r" b="b"/>
              <a:pathLst>
                <a:path w="39863" h="10175" extrusionOk="0">
                  <a:moveTo>
                    <a:pt x="39863" y="1102"/>
                  </a:moveTo>
                  <a:lnTo>
                    <a:pt x="39863" y="10175"/>
                  </a:lnTo>
                  <a:lnTo>
                    <a:pt x="1" y="10175"/>
                  </a:lnTo>
                  <a:lnTo>
                    <a:pt x="1" y="1102"/>
                  </a:lnTo>
                  <a:cubicBezTo>
                    <a:pt x="601" y="1102"/>
                    <a:pt x="1102" y="601"/>
                    <a:pt x="1102" y="1"/>
                  </a:cubicBezTo>
                  <a:lnTo>
                    <a:pt x="3904" y="1"/>
                  </a:lnTo>
                  <a:cubicBezTo>
                    <a:pt x="3904" y="601"/>
                    <a:pt x="4404" y="1102"/>
                    <a:pt x="5004" y="1102"/>
                  </a:cubicBezTo>
                  <a:cubicBezTo>
                    <a:pt x="5605" y="1102"/>
                    <a:pt x="6105" y="601"/>
                    <a:pt x="6105" y="1"/>
                  </a:cubicBezTo>
                  <a:lnTo>
                    <a:pt x="8907" y="1"/>
                  </a:lnTo>
                  <a:cubicBezTo>
                    <a:pt x="8907" y="601"/>
                    <a:pt x="9374" y="1102"/>
                    <a:pt x="9975" y="1102"/>
                  </a:cubicBezTo>
                  <a:cubicBezTo>
                    <a:pt x="10575" y="1102"/>
                    <a:pt x="11075" y="601"/>
                    <a:pt x="11075" y="1"/>
                  </a:cubicBezTo>
                  <a:lnTo>
                    <a:pt x="13877" y="1"/>
                  </a:lnTo>
                  <a:cubicBezTo>
                    <a:pt x="13877" y="601"/>
                    <a:pt x="14378" y="1102"/>
                    <a:pt x="14978" y="1102"/>
                  </a:cubicBezTo>
                  <a:cubicBezTo>
                    <a:pt x="15579" y="1102"/>
                    <a:pt x="16079" y="601"/>
                    <a:pt x="16079" y="1"/>
                  </a:cubicBezTo>
                  <a:lnTo>
                    <a:pt x="18881" y="1"/>
                  </a:lnTo>
                  <a:cubicBezTo>
                    <a:pt x="18881" y="601"/>
                    <a:pt x="19348" y="1102"/>
                    <a:pt x="19948" y="1102"/>
                  </a:cubicBezTo>
                  <a:cubicBezTo>
                    <a:pt x="20549" y="1102"/>
                    <a:pt x="21049" y="601"/>
                    <a:pt x="21049" y="1"/>
                  </a:cubicBezTo>
                  <a:lnTo>
                    <a:pt x="23851" y="1"/>
                  </a:lnTo>
                  <a:cubicBezTo>
                    <a:pt x="23851" y="601"/>
                    <a:pt x="24351" y="1102"/>
                    <a:pt x="24952" y="1102"/>
                  </a:cubicBezTo>
                  <a:cubicBezTo>
                    <a:pt x="25552" y="1102"/>
                    <a:pt x="26053" y="601"/>
                    <a:pt x="26053" y="1"/>
                  </a:cubicBezTo>
                  <a:lnTo>
                    <a:pt x="28855" y="1"/>
                  </a:lnTo>
                  <a:cubicBezTo>
                    <a:pt x="28855" y="601"/>
                    <a:pt x="29322" y="1102"/>
                    <a:pt x="29922" y="1102"/>
                  </a:cubicBezTo>
                  <a:cubicBezTo>
                    <a:pt x="30523" y="1102"/>
                    <a:pt x="31023" y="601"/>
                    <a:pt x="31023" y="1"/>
                  </a:cubicBezTo>
                  <a:lnTo>
                    <a:pt x="33825" y="1"/>
                  </a:lnTo>
                  <a:cubicBezTo>
                    <a:pt x="33825" y="601"/>
                    <a:pt x="34325" y="1102"/>
                    <a:pt x="34926" y="1102"/>
                  </a:cubicBezTo>
                  <a:cubicBezTo>
                    <a:pt x="35526" y="1102"/>
                    <a:pt x="36026" y="601"/>
                    <a:pt x="36026" y="1"/>
                  </a:cubicBezTo>
                  <a:lnTo>
                    <a:pt x="38828" y="1"/>
                  </a:lnTo>
                  <a:cubicBezTo>
                    <a:pt x="38795" y="601"/>
                    <a:pt x="39262" y="1102"/>
                    <a:pt x="39863" y="1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3027541" y="1665665"/>
              <a:ext cx="1275516" cy="24898"/>
            </a:xfrm>
            <a:custGeom>
              <a:avLst/>
              <a:gdLst/>
              <a:ahLst/>
              <a:cxnLst/>
              <a:rect l="l" t="t" r="r" b="b"/>
              <a:pathLst>
                <a:path w="39863" h="1068" extrusionOk="0">
                  <a:moveTo>
                    <a:pt x="1" y="0"/>
                  </a:moveTo>
                  <a:lnTo>
                    <a:pt x="1" y="1068"/>
                  </a:lnTo>
                  <a:lnTo>
                    <a:pt x="39863" y="1068"/>
                  </a:lnTo>
                  <a:lnTo>
                    <a:pt x="398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2958164" y="2371780"/>
              <a:ext cx="1415345" cy="38909"/>
            </a:xfrm>
            <a:custGeom>
              <a:avLst/>
              <a:gdLst/>
              <a:ahLst/>
              <a:cxnLst/>
              <a:rect l="l" t="t" r="r" b="b"/>
              <a:pathLst>
                <a:path w="44233" h="1669" extrusionOk="0">
                  <a:moveTo>
                    <a:pt x="43398" y="1669"/>
                  </a:moveTo>
                  <a:lnTo>
                    <a:pt x="834" y="1669"/>
                  </a:lnTo>
                  <a:cubicBezTo>
                    <a:pt x="367" y="1669"/>
                    <a:pt x="1" y="1268"/>
                    <a:pt x="1" y="835"/>
                  </a:cubicBezTo>
                  <a:lnTo>
                    <a:pt x="1" y="835"/>
                  </a:lnTo>
                  <a:cubicBezTo>
                    <a:pt x="1" y="368"/>
                    <a:pt x="367" y="1"/>
                    <a:pt x="834" y="1"/>
                  </a:cubicBezTo>
                  <a:lnTo>
                    <a:pt x="43398" y="1"/>
                  </a:lnTo>
                  <a:cubicBezTo>
                    <a:pt x="43832" y="1"/>
                    <a:pt x="44232" y="368"/>
                    <a:pt x="44232" y="835"/>
                  </a:cubicBezTo>
                  <a:lnTo>
                    <a:pt x="44232" y="835"/>
                  </a:lnTo>
                  <a:cubicBezTo>
                    <a:pt x="44232" y="1268"/>
                    <a:pt x="43832" y="1669"/>
                    <a:pt x="43398" y="1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2958164" y="3091137"/>
              <a:ext cx="1415345" cy="38909"/>
            </a:xfrm>
            <a:custGeom>
              <a:avLst/>
              <a:gdLst/>
              <a:ahLst/>
              <a:cxnLst/>
              <a:rect l="l" t="t" r="r" b="b"/>
              <a:pathLst>
                <a:path w="44233" h="1669" extrusionOk="0">
                  <a:moveTo>
                    <a:pt x="43398" y="0"/>
                  </a:moveTo>
                  <a:lnTo>
                    <a:pt x="834" y="0"/>
                  </a:lnTo>
                  <a:cubicBezTo>
                    <a:pt x="367" y="0"/>
                    <a:pt x="1" y="367"/>
                    <a:pt x="1" y="834"/>
                  </a:cubicBezTo>
                  <a:lnTo>
                    <a:pt x="1" y="834"/>
                  </a:lnTo>
                  <a:cubicBezTo>
                    <a:pt x="1" y="1301"/>
                    <a:pt x="367" y="1668"/>
                    <a:pt x="834" y="1668"/>
                  </a:cubicBezTo>
                  <a:lnTo>
                    <a:pt x="43398" y="1668"/>
                  </a:lnTo>
                  <a:cubicBezTo>
                    <a:pt x="43832" y="1668"/>
                    <a:pt x="44232" y="1301"/>
                    <a:pt x="44232" y="834"/>
                  </a:cubicBezTo>
                  <a:lnTo>
                    <a:pt x="44232" y="834"/>
                  </a:lnTo>
                  <a:cubicBezTo>
                    <a:pt x="44232" y="367"/>
                    <a:pt x="43832" y="0"/>
                    <a:pt x="43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3027541" y="2371780"/>
              <a:ext cx="1275516" cy="758239"/>
            </a:xfrm>
            <a:custGeom>
              <a:avLst/>
              <a:gdLst/>
              <a:ahLst/>
              <a:cxnLst/>
              <a:rect l="l" t="t" r="r" b="b"/>
              <a:pathLst>
                <a:path w="39863" h="32525" extrusionOk="0">
                  <a:moveTo>
                    <a:pt x="1" y="1"/>
                  </a:moveTo>
                  <a:lnTo>
                    <a:pt x="39863" y="1"/>
                  </a:lnTo>
                  <a:lnTo>
                    <a:pt x="39863" y="32524"/>
                  </a:lnTo>
                  <a:lnTo>
                    <a:pt x="1" y="325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3027541" y="2371780"/>
              <a:ext cx="1275516" cy="24921"/>
            </a:xfrm>
            <a:custGeom>
              <a:avLst/>
              <a:gdLst/>
              <a:ahLst/>
              <a:cxnLst/>
              <a:rect l="l" t="t" r="r" b="b"/>
              <a:pathLst>
                <a:path w="39863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39863" y="1068"/>
                  </a:lnTo>
                  <a:lnTo>
                    <a:pt x="398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3027541" y="3105125"/>
              <a:ext cx="1275516" cy="24921"/>
            </a:xfrm>
            <a:custGeom>
              <a:avLst/>
              <a:gdLst/>
              <a:ahLst/>
              <a:cxnLst/>
              <a:rect l="l" t="t" r="r" b="b"/>
              <a:pathLst>
                <a:path w="39863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39863" y="1068"/>
                  </a:lnTo>
                  <a:lnTo>
                    <a:pt x="398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40"/>
          <p:cNvGrpSpPr/>
          <p:nvPr/>
        </p:nvGrpSpPr>
        <p:grpSpPr>
          <a:xfrm>
            <a:off x="1100025" y="1453350"/>
            <a:ext cx="1552999" cy="3090475"/>
            <a:chOff x="1100025" y="1453350"/>
            <a:chExt cx="1552999" cy="3090475"/>
          </a:xfrm>
        </p:grpSpPr>
        <p:sp>
          <p:nvSpPr>
            <p:cNvPr id="1511" name="Google Shape;1511;p40"/>
            <p:cNvSpPr/>
            <p:nvPr/>
          </p:nvSpPr>
          <p:spPr>
            <a:xfrm>
              <a:off x="1100025" y="1591785"/>
              <a:ext cx="1552999" cy="897415"/>
            </a:xfrm>
            <a:custGeom>
              <a:avLst/>
              <a:gdLst/>
              <a:ahLst/>
              <a:cxnLst/>
              <a:rect l="l" t="t" r="r" b="b"/>
              <a:pathLst>
                <a:path w="48535" h="38495" extrusionOk="0">
                  <a:moveTo>
                    <a:pt x="44832" y="38495"/>
                  </a:moveTo>
                  <a:lnTo>
                    <a:pt x="3736" y="38495"/>
                  </a:lnTo>
                  <a:cubicBezTo>
                    <a:pt x="1668" y="38495"/>
                    <a:pt x="0" y="36827"/>
                    <a:pt x="0" y="34792"/>
                  </a:cubicBezTo>
                  <a:lnTo>
                    <a:pt x="0" y="3737"/>
                  </a:lnTo>
                  <a:cubicBezTo>
                    <a:pt x="0" y="1668"/>
                    <a:pt x="1668" y="0"/>
                    <a:pt x="3736" y="0"/>
                  </a:cubicBezTo>
                  <a:lnTo>
                    <a:pt x="44832" y="0"/>
                  </a:lnTo>
                  <a:cubicBezTo>
                    <a:pt x="46900" y="0"/>
                    <a:pt x="48535" y="1668"/>
                    <a:pt x="48535" y="3737"/>
                  </a:cubicBezTo>
                  <a:lnTo>
                    <a:pt x="48535" y="34792"/>
                  </a:lnTo>
                  <a:cubicBezTo>
                    <a:pt x="48535" y="36827"/>
                    <a:pt x="46900" y="38495"/>
                    <a:pt x="44832" y="3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0025" y="3007139"/>
              <a:ext cx="1552999" cy="1437099"/>
            </a:xfrm>
            <a:custGeom>
              <a:avLst/>
              <a:gdLst/>
              <a:ahLst/>
              <a:cxnLst/>
              <a:rect l="l" t="t" r="r" b="b"/>
              <a:pathLst>
                <a:path w="48535" h="61645" extrusionOk="0">
                  <a:moveTo>
                    <a:pt x="44832" y="61645"/>
                  </a:moveTo>
                  <a:lnTo>
                    <a:pt x="3736" y="61645"/>
                  </a:lnTo>
                  <a:cubicBezTo>
                    <a:pt x="1668" y="61645"/>
                    <a:pt x="0" y="59977"/>
                    <a:pt x="0" y="57942"/>
                  </a:cubicBezTo>
                  <a:lnTo>
                    <a:pt x="0" y="3703"/>
                  </a:lnTo>
                  <a:cubicBezTo>
                    <a:pt x="0" y="1635"/>
                    <a:pt x="1668" y="1"/>
                    <a:pt x="3736" y="1"/>
                  </a:cubicBezTo>
                  <a:lnTo>
                    <a:pt x="44832" y="1"/>
                  </a:lnTo>
                  <a:cubicBezTo>
                    <a:pt x="46900" y="1"/>
                    <a:pt x="48535" y="1635"/>
                    <a:pt x="48535" y="3703"/>
                  </a:cubicBezTo>
                  <a:lnTo>
                    <a:pt x="48535" y="57942"/>
                  </a:lnTo>
                  <a:cubicBezTo>
                    <a:pt x="48535" y="59977"/>
                    <a:pt x="46900" y="61645"/>
                    <a:pt x="44832" y="61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69402" y="4165090"/>
              <a:ext cx="1415313" cy="38909"/>
            </a:xfrm>
            <a:custGeom>
              <a:avLst/>
              <a:gdLst/>
              <a:ahLst/>
              <a:cxnLst/>
              <a:rect l="l" t="t" r="r" b="b"/>
              <a:pathLst>
                <a:path w="44232" h="1669" extrusionOk="0">
                  <a:moveTo>
                    <a:pt x="43398" y="1668"/>
                  </a:moveTo>
                  <a:lnTo>
                    <a:pt x="834" y="1668"/>
                  </a:lnTo>
                  <a:cubicBezTo>
                    <a:pt x="367" y="1668"/>
                    <a:pt x="0" y="1268"/>
                    <a:pt x="0" y="834"/>
                  </a:cubicBezTo>
                  <a:lnTo>
                    <a:pt x="0" y="834"/>
                  </a:lnTo>
                  <a:cubicBezTo>
                    <a:pt x="0" y="367"/>
                    <a:pt x="367" y="1"/>
                    <a:pt x="834" y="1"/>
                  </a:cubicBezTo>
                  <a:lnTo>
                    <a:pt x="43398" y="1"/>
                  </a:lnTo>
                  <a:cubicBezTo>
                    <a:pt x="43832" y="1"/>
                    <a:pt x="44232" y="367"/>
                    <a:pt x="44232" y="834"/>
                  </a:cubicBezTo>
                  <a:lnTo>
                    <a:pt x="44232" y="834"/>
                  </a:lnTo>
                  <a:cubicBezTo>
                    <a:pt x="44232" y="1268"/>
                    <a:pt x="43832" y="1668"/>
                    <a:pt x="43398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238779" y="4165090"/>
              <a:ext cx="1275516" cy="378735"/>
            </a:xfrm>
            <a:custGeom>
              <a:avLst/>
              <a:gdLst/>
              <a:ahLst/>
              <a:cxnLst/>
              <a:rect l="l" t="t" r="r" b="b"/>
              <a:pathLst>
                <a:path w="39863" h="16246" extrusionOk="0">
                  <a:moveTo>
                    <a:pt x="39862" y="15145"/>
                  </a:moveTo>
                  <a:lnTo>
                    <a:pt x="39862" y="1"/>
                  </a:lnTo>
                  <a:lnTo>
                    <a:pt x="1" y="1"/>
                  </a:lnTo>
                  <a:lnTo>
                    <a:pt x="1" y="15145"/>
                  </a:lnTo>
                  <a:cubicBezTo>
                    <a:pt x="601" y="15145"/>
                    <a:pt x="1101" y="15645"/>
                    <a:pt x="1101" y="16245"/>
                  </a:cubicBezTo>
                  <a:lnTo>
                    <a:pt x="3903" y="16245"/>
                  </a:lnTo>
                  <a:cubicBezTo>
                    <a:pt x="3903" y="15645"/>
                    <a:pt x="4404" y="15145"/>
                    <a:pt x="5004" y="15145"/>
                  </a:cubicBezTo>
                  <a:cubicBezTo>
                    <a:pt x="5605" y="15145"/>
                    <a:pt x="6072" y="15645"/>
                    <a:pt x="6072" y="16245"/>
                  </a:cubicBezTo>
                  <a:lnTo>
                    <a:pt x="8907" y="16245"/>
                  </a:lnTo>
                  <a:cubicBezTo>
                    <a:pt x="8907" y="15645"/>
                    <a:pt x="9374" y="15145"/>
                    <a:pt x="9974" y="15145"/>
                  </a:cubicBezTo>
                  <a:cubicBezTo>
                    <a:pt x="10575" y="15145"/>
                    <a:pt x="11075" y="15645"/>
                    <a:pt x="11075" y="16245"/>
                  </a:cubicBezTo>
                  <a:lnTo>
                    <a:pt x="13877" y="16245"/>
                  </a:lnTo>
                  <a:cubicBezTo>
                    <a:pt x="13877" y="15645"/>
                    <a:pt x="14377" y="15145"/>
                    <a:pt x="14978" y="15145"/>
                  </a:cubicBezTo>
                  <a:cubicBezTo>
                    <a:pt x="15578" y="15145"/>
                    <a:pt x="16079" y="15645"/>
                    <a:pt x="16079" y="16245"/>
                  </a:cubicBezTo>
                  <a:lnTo>
                    <a:pt x="18881" y="16245"/>
                  </a:lnTo>
                  <a:cubicBezTo>
                    <a:pt x="18881" y="15645"/>
                    <a:pt x="19348" y="15145"/>
                    <a:pt x="19948" y="15145"/>
                  </a:cubicBezTo>
                  <a:cubicBezTo>
                    <a:pt x="20549" y="15145"/>
                    <a:pt x="21049" y="15645"/>
                    <a:pt x="21049" y="16245"/>
                  </a:cubicBezTo>
                  <a:lnTo>
                    <a:pt x="23851" y="16245"/>
                  </a:lnTo>
                  <a:cubicBezTo>
                    <a:pt x="23851" y="15645"/>
                    <a:pt x="24351" y="15145"/>
                    <a:pt x="24952" y="15145"/>
                  </a:cubicBezTo>
                  <a:cubicBezTo>
                    <a:pt x="25552" y="15145"/>
                    <a:pt x="26052" y="15645"/>
                    <a:pt x="26052" y="16245"/>
                  </a:cubicBezTo>
                  <a:lnTo>
                    <a:pt x="28854" y="16245"/>
                  </a:lnTo>
                  <a:cubicBezTo>
                    <a:pt x="28854" y="15645"/>
                    <a:pt x="29321" y="15145"/>
                    <a:pt x="29922" y="15145"/>
                  </a:cubicBezTo>
                  <a:cubicBezTo>
                    <a:pt x="30522" y="15145"/>
                    <a:pt x="31023" y="15645"/>
                    <a:pt x="31023" y="16245"/>
                  </a:cubicBezTo>
                  <a:lnTo>
                    <a:pt x="33825" y="16245"/>
                  </a:lnTo>
                  <a:cubicBezTo>
                    <a:pt x="33825" y="15645"/>
                    <a:pt x="34325" y="15145"/>
                    <a:pt x="34925" y="15145"/>
                  </a:cubicBezTo>
                  <a:cubicBezTo>
                    <a:pt x="35526" y="15145"/>
                    <a:pt x="36026" y="15645"/>
                    <a:pt x="36026" y="16245"/>
                  </a:cubicBezTo>
                  <a:lnTo>
                    <a:pt x="38828" y="16245"/>
                  </a:lnTo>
                  <a:cubicBezTo>
                    <a:pt x="38795" y="15645"/>
                    <a:pt x="39262" y="15145"/>
                    <a:pt x="39862" y="15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238779" y="4165090"/>
              <a:ext cx="1275516" cy="24898"/>
            </a:xfrm>
            <a:custGeom>
              <a:avLst/>
              <a:gdLst/>
              <a:ahLst/>
              <a:cxnLst/>
              <a:rect l="l" t="t" r="r" b="b"/>
              <a:pathLst>
                <a:path w="39863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39862" y="1068"/>
                  </a:lnTo>
                  <a:lnTo>
                    <a:pt x="398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169402" y="1651677"/>
              <a:ext cx="1415313" cy="38885"/>
            </a:xfrm>
            <a:custGeom>
              <a:avLst/>
              <a:gdLst/>
              <a:ahLst/>
              <a:cxnLst/>
              <a:rect l="l" t="t" r="r" b="b"/>
              <a:pathLst>
                <a:path w="44232" h="1668" extrusionOk="0">
                  <a:moveTo>
                    <a:pt x="43398" y="0"/>
                  </a:moveTo>
                  <a:lnTo>
                    <a:pt x="834" y="0"/>
                  </a:lnTo>
                  <a:cubicBezTo>
                    <a:pt x="367" y="0"/>
                    <a:pt x="0" y="367"/>
                    <a:pt x="0" y="834"/>
                  </a:cubicBezTo>
                  <a:lnTo>
                    <a:pt x="0" y="834"/>
                  </a:lnTo>
                  <a:cubicBezTo>
                    <a:pt x="0" y="1301"/>
                    <a:pt x="367" y="1668"/>
                    <a:pt x="834" y="1668"/>
                  </a:cubicBezTo>
                  <a:lnTo>
                    <a:pt x="43398" y="1668"/>
                  </a:lnTo>
                  <a:cubicBezTo>
                    <a:pt x="43832" y="1668"/>
                    <a:pt x="44232" y="1301"/>
                    <a:pt x="44232" y="834"/>
                  </a:cubicBezTo>
                  <a:lnTo>
                    <a:pt x="44232" y="834"/>
                  </a:lnTo>
                  <a:cubicBezTo>
                    <a:pt x="44232" y="367"/>
                    <a:pt x="43832" y="0"/>
                    <a:pt x="43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238779" y="1453350"/>
              <a:ext cx="1275516" cy="237205"/>
            </a:xfrm>
            <a:custGeom>
              <a:avLst/>
              <a:gdLst/>
              <a:ahLst/>
              <a:cxnLst/>
              <a:rect l="l" t="t" r="r" b="b"/>
              <a:pathLst>
                <a:path w="39863" h="10175" extrusionOk="0">
                  <a:moveTo>
                    <a:pt x="39862" y="1102"/>
                  </a:moveTo>
                  <a:lnTo>
                    <a:pt x="39862" y="10175"/>
                  </a:lnTo>
                  <a:lnTo>
                    <a:pt x="1" y="10175"/>
                  </a:lnTo>
                  <a:lnTo>
                    <a:pt x="1" y="1102"/>
                  </a:lnTo>
                  <a:cubicBezTo>
                    <a:pt x="601" y="1102"/>
                    <a:pt x="1101" y="601"/>
                    <a:pt x="1101" y="1"/>
                  </a:cubicBezTo>
                  <a:lnTo>
                    <a:pt x="3903" y="1"/>
                  </a:lnTo>
                  <a:cubicBezTo>
                    <a:pt x="3903" y="601"/>
                    <a:pt x="4404" y="1102"/>
                    <a:pt x="5004" y="1102"/>
                  </a:cubicBezTo>
                  <a:cubicBezTo>
                    <a:pt x="5605" y="1102"/>
                    <a:pt x="6072" y="601"/>
                    <a:pt x="6072" y="1"/>
                  </a:cubicBezTo>
                  <a:lnTo>
                    <a:pt x="8907" y="1"/>
                  </a:lnTo>
                  <a:cubicBezTo>
                    <a:pt x="8907" y="601"/>
                    <a:pt x="9374" y="1102"/>
                    <a:pt x="9974" y="1102"/>
                  </a:cubicBezTo>
                  <a:cubicBezTo>
                    <a:pt x="10575" y="1102"/>
                    <a:pt x="11075" y="601"/>
                    <a:pt x="11075" y="1"/>
                  </a:cubicBezTo>
                  <a:lnTo>
                    <a:pt x="13877" y="1"/>
                  </a:lnTo>
                  <a:cubicBezTo>
                    <a:pt x="13877" y="601"/>
                    <a:pt x="14377" y="1102"/>
                    <a:pt x="14978" y="1102"/>
                  </a:cubicBezTo>
                  <a:cubicBezTo>
                    <a:pt x="15578" y="1102"/>
                    <a:pt x="16079" y="601"/>
                    <a:pt x="16079" y="1"/>
                  </a:cubicBezTo>
                  <a:lnTo>
                    <a:pt x="18881" y="1"/>
                  </a:lnTo>
                  <a:cubicBezTo>
                    <a:pt x="18881" y="601"/>
                    <a:pt x="19348" y="1102"/>
                    <a:pt x="19948" y="1102"/>
                  </a:cubicBezTo>
                  <a:cubicBezTo>
                    <a:pt x="20549" y="1102"/>
                    <a:pt x="21049" y="601"/>
                    <a:pt x="21049" y="1"/>
                  </a:cubicBezTo>
                  <a:lnTo>
                    <a:pt x="23851" y="1"/>
                  </a:lnTo>
                  <a:cubicBezTo>
                    <a:pt x="23851" y="601"/>
                    <a:pt x="24351" y="1102"/>
                    <a:pt x="24952" y="1102"/>
                  </a:cubicBezTo>
                  <a:cubicBezTo>
                    <a:pt x="25552" y="1102"/>
                    <a:pt x="26052" y="601"/>
                    <a:pt x="26052" y="1"/>
                  </a:cubicBezTo>
                  <a:lnTo>
                    <a:pt x="28854" y="1"/>
                  </a:lnTo>
                  <a:cubicBezTo>
                    <a:pt x="28854" y="601"/>
                    <a:pt x="29321" y="1102"/>
                    <a:pt x="29922" y="1102"/>
                  </a:cubicBezTo>
                  <a:cubicBezTo>
                    <a:pt x="30522" y="1102"/>
                    <a:pt x="31023" y="601"/>
                    <a:pt x="31023" y="1"/>
                  </a:cubicBezTo>
                  <a:lnTo>
                    <a:pt x="33825" y="1"/>
                  </a:lnTo>
                  <a:cubicBezTo>
                    <a:pt x="33825" y="601"/>
                    <a:pt x="34325" y="1102"/>
                    <a:pt x="34925" y="1102"/>
                  </a:cubicBezTo>
                  <a:cubicBezTo>
                    <a:pt x="35526" y="1102"/>
                    <a:pt x="36026" y="601"/>
                    <a:pt x="36026" y="1"/>
                  </a:cubicBezTo>
                  <a:lnTo>
                    <a:pt x="38828" y="1"/>
                  </a:lnTo>
                  <a:cubicBezTo>
                    <a:pt x="38795" y="601"/>
                    <a:pt x="39262" y="1102"/>
                    <a:pt x="39862" y="1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1238779" y="1665665"/>
              <a:ext cx="1275516" cy="24898"/>
            </a:xfrm>
            <a:custGeom>
              <a:avLst/>
              <a:gdLst/>
              <a:ahLst/>
              <a:cxnLst/>
              <a:rect l="l" t="t" r="r" b="b"/>
              <a:pathLst>
                <a:path w="39863" h="1068" extrusionOk="0">
                  <a:moveTo>
                    <a:pt x="1" y="0"/>
                  </a:moveTo>
                  <a:lnTo>
                    <a:pt x="1" y="1068"/>
                  </a:lnTo>
                  <a:lnTo>
                    <a:pt x="39862" y="1068"/>
                  </a:lnTo>
                  <a:lnTo>
                    <a:pt x="39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1169402" y="2371780"/>
              <a:ext cx="1415313" cy="38909"/>
            </a:xfrm>
            <a:custGeom>
              <a:avLst/>
              <a:gdLst/>
              <a:ahLst/>
              <a:cxnLst/>
              <a:rect l="l" t="t" r="r" b="b"/>
              <a:pathLst>
                <a:path w="44232" h="1669" extrusionOk="0">
                  <a:moveTo>
                    <a:pt x="43398" y="1669"/>
                  </a:moveTo>
                  <a:lnTo>
                    <a:pt x="834" y="1669"/>
                  </a:lnTo>
                  <a:cubicBezTo>
                    <a:pt x="367" y="1669"/>
                    <a:pt x="0" y="1268"/>
                    <a:pt x="0" y="835"/>
                  </a:cubicBezTo>
                  <a:lnTo>
                    <a:pt x="0" y="835"/>
                  </a:lnTo>
                  <a:cubicBezTo>
                    <a:pt x="0" y="368"/>
                    <a:pt x="367" y="1"/>
                    <a:pt x="834" y="1"/>
                  </a:cubicBezTo>
                  <a:lnTo>
                    <a:pt x="43398" y="1"/>
                  </a:lnTo>
                  <a:cubicBezTo>
                    <a:pt x="43832" y="1"/>
                    <a:pt x="44232" y="368"/>
                    <a:pt x="44232" y="835"/>
                  </a:cubicBezTo>
                  <a:lnTo>
                    <a:pt x="44232" y="835"/>
                  </a:lnTo>
                  <a:cubicBezTo>
                    <a:pt x="44232" y="1268"/>
                    <a:pt x="43832" y="1669"/>
                    <a:pt x="43398" y="1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1169402" y="3091137"/>
              <a:ext cx="1415313" cy="38909"/>
            </a:xfrm>
            <a:custGeom>
              <a:avLst/>
              <a:gdLst/>
              <a:ahLst/>
              <a:cxnLst/>
              <a:rect l="l" t="t" r="r" b="b"/>
              <a:pathLst>
                <a:path w="44232" h="1669" extrusionOk="0">
                  <a:moveTo>
                    <a:pt x="43398" y="0"/>
                  </a:moveTo>
                  <a:lnTo>
                    <a:pt x="834" y="0"/>
                  </a:lnTo>
                  <a:cubicBezTo>
                    <a:pt x="367" y="0"/>
                    <a:pt x="0" y="367"/>
                    <a:pt x="0" y="834"/>
                  </a:cubicBezTo>
                  <a:lnTo>
                    <a:pt x="0" y="834"/>
                  </a:lnTo>
                  <a:cubicBezTo>
                    <a:pt x="0" y="1301"/>
                    <a:pt x="367" y="1668"/>
                    <a:pt x="834" y="1668"/>
                  </a:cubicBezTo>
                  <a:lnTo>
                    <a:pt x="43398" y="1668"/>
                  </a:lnTo>
                  <a:cubicBezTo>
                    <a:pt x="43832" y="1668"/>
                    <a:pt x="44232" y="1301"/>
                    <a:pt x="44232" y="834"/>
                  </a:cubicBezTo>
                  <a:lnTo>
                    <a:pt x="44232" y="834"/>
                  </a:lnTo>
                  <a:cubicBezTo>
                    <a:pt x="44232" y="367"/>
                    <a:pt x="43832" y="0"/>
                    <a:pt x="43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1238779" y="2371780"/>
              <a:ext cx="1275516" cy="758239"/>
            </a:xfrm>
            <a:custGeom>
              <a:avLst/>
              <a:gdLst/>
              <a:ahLst/>
              <a:cxnLst/>
              <a:rect l="l" t="t" r="r" b="b"/>
              <a:pathLst>
                <a:path w="39863" h="32525" extrusionOk="0">
                  <a:moveTo>
                    <a:pt x="1" y="1"/>
                  </a:moveTo>
                  <a:lnTo>
                    <a:pt x="39862" y="1"/>
                  </a:lnTo>
                  <a:lnTo>
                    <a:pt x="39862" y="32524"/>
                  </a:lnTo>
                  <a:lnTo>
                    <a:pt x="1" y="325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238779" y="2371780"/>
              <a:ext cx="1275516" cy="24921"/>
            </a:xfrm>
            <a:custGeom>
              <a:avLst/>
              <a:gdLst/>
              <a:ahLst/>
              <a:cxnLst/>
              <a:rect l="l" t="t" r="r" b="b"/>
              <a:pathLst>
                <a:path w="39863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39862" y="1068"/>
                  </a:lnTo>
                  <a:lnTo>
                    <a:pt x="398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238779" y="3105125"/>
              <a:ext cx="1275516" cy="24921"/>
            </a:xfrm>
            <a:custGeom>
              <a:avLst/>
              <a:gdLst/>
              <a:ahLst/>
              <a:cxnLst/>
              <a:rect l="l" t="t" r="r" b="b"/>
              <a:pathLst>
                <a:path w="39863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39862" y="1068"/>
                  </a:lnTo>
                  <a:lnTo>
                    <a:pt x="398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40"/>
          <p:cNvGrpSpPr/>
          <p:nvPr/>
        </p:nvGrpSpPr>
        <p:grpSpPr>
          <a:xfrm>
            <a:off x="6490855" y="1453350"/>
            <a:ext cx="1553031" cy="3090475"/>
            <a:chOff x="6490855" y="1453350"/>
            <a:chExt cx="1553031" cy="3090475"/>
          </a:xfrm>
        </p:grpSpPr>
        <p:sp>
          <p:nvSpPr>
            <p:cNvPr id="1525" name="Google Shape;1525;p40"/>
            <p:cNvSpPr/>
            <p:nvPr/>
          </p:nvSpPr>
          <p:spPr>
            <a:xfrm>
              <a:off x="6490855" y="1591785"/>
              <a:ext cx="1553031" cy="897415"/>
            </a:xfrm>
            <a:custGeom>
              <a:avLst/>
              <a:gdLst/>
              <a:ahLst/>
              <a:cxnLst/>
              <a:rect l="l" t="t" r="r" b="b"/>
              <a:pathLst>
                <a:path w="48536" h="38495" extrusionOk="0">
                  <a:moveTo>
                    <a:pt x="44833" y="38495"/>
                  </a:moveTo>
                  <a:lnTo>
                    <a:pt x="3704" y="38495"/>
                  </a:lnTo>
                  <a:cubicBezTo>
                    <a:pt x="1669" y="38495"/>
                    <a:pt x="1" y="36827"/>
                    <a:pt x="1" y="34792"/>
                  </a:cubicBezTo>
                  <a:lnTo>
                    <a:pt x="1" y="3737"/>
                  </a:lnTo>
                  <a:cubicBezTo>
                    <a:pt x="1" y="1668"/>
                    <a:pt x="1669" y="0"/>
                    <a:pt x="3704" y="0"/>
                  </a:cubicBezTo>
                  <a:lnTo>
                    <a:pt x="44833" y="0"/>
                  </a:lnTo>
                  <a:cubicBezTo>
                    <a:pt x="46868" y="0"/>
                    <a:pt x="48536" y="1668"/>
                    <a:pt x="48536" y="3737"/>
                  </a:cubicBezTo>
                  <a:lnTo>
                    <a:pt x="48536" y="34792"/>
                  </a:lnTo>
                  <a:cubicBezTo>
                    <a:pt x="48536" y="36827"/>
                    <a:pt x="46868" y="38495"/>
                    <a:pt x="44833" y="384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6490855" y="3007139"/>
              <a:ext cx="1553031" cy="1437099"/>
            </a:xfrm>
            <a:custGeom>
              <a:avLst/>
              <a:gdLst/>
              <a:ahLst/>
              <a:cxnLst/>
              <a:rect l="l" t="t" r="r" b="b"/>
              <a:pathLst>
                <a:path w="48536" h="61645" extrusionOk="0">
                  <a:moveTo>
                    <a:pt x="44833" y="61645"/>
                  </a:moveTo>
                  <a:lnTo>
                    <a:pt x="3704" y="61645"/>
                  </a:lnTo>
                  <a:cubicBezTo>
                    <a:pt x="1669" y="61645"/>
                    <a:pt x="1" y="59977"/>
                    <a:pt x="1" y="57942"/>
                  </a:cubicBezTo>
                  <a:lnTo>
                    <a:pt x="1" y="3703"/>
                  </a:lnTo>
                  <a:cubicBezTo>
                    <a:pt x="1" y="1635"/>
                    <a:pt x="1669" y="1"/>
                    <a:pt x="3704" y="1"/>
                  </a:cubicBezTo>
                  <a:lnTo>
                    <a:pt x="44833" y="1"/>
                  </a:lnTo>
                  <a:cubicBezTo>
                    <a:pt x="46868" y="1"/>
                    <a:pt x="48536" y="1635"/>
                    <a:pt x="48536" y="3703"/>
                  </a:cubicBezTo>
                  <a:lnTo>
                    <a:pt x="48536" y="57942"/>
                  </a:lnTo>
                  <a:cubicBezTo>
                    <a:pt x="48536" y="59977"/>
                    <a:pt x="46868" y="61645"/>
                    <a:pt x="44833" y="616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6560264" y="4165090"/>
              <a:ext cx="1414258" cy="38909"/>
            </a:xfrm>
            <a:custGeom>
              <a:avLst/>
              <a:gdLst/>
              <a:ahLst/>
              <a:cxnLst/>
              <a:rect l="l" t="t" r="r" b="b"/>
              <a:pathLst>
                <a:path w="44199" h="1669" extrusionOk="0">
                  <a:moveTo>
                    <a:pt x="43365" y="1668"/>
                  </a:moveTo>
                  <a:lnTo>
                    <a:pt x="834" y="1668"/>
                  </a:lnTo>
                  <a:cubicBezTo>
                    <a:pt x="367" y="1668"/>
                    <a:pt x="0" y="1268"/>
                    <a:pt x="0" y="834"/>
                  </a:cubicBezTo>
                  <a:lnTo>
                    <a:pt x="0" y="834"/>
                  </a:lnTo>
                  <a:cubicBezTo>
                    <a:pt x="0" y="367"/>
                    <a:pt x="367" y="1"/>
                    <a:pt x="834" y="1"/>
                  </a:cubicBezTo>
                  <a:lnTo>
                    <a:pt x="43365" y="1"/>
                  </a:lnTo>
                  <a:cubicBezTo>
                    <a:pt x="43832" y="1"/>
                    <a:pt x="44198" y="367"/>
                    <a:pt x="44198" y="834"/>
                  </a:cubicBezTo>
                  <a:lnTo>
                    <a:pt x="44198" y="834"/>
                  </a:lnTo>
                  <a:cubicBezTo>
                    <a:pt x="44198" y="1268"/>
                    <a:pt x="43832" y="1668"/>
                    <a:pt x="4336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6629641" y="4165090"/>
              <a:ext cx="1275516" cy="378735"/>
            </a:xfrm>
            <a:custGeom>
              <a:avLst/>
              <a:gdLst/>
              <a:ahLst/>
              <a:cxnLst/>
              <a:rect l="l" t="t" r="r" b="b"/>
              <a:pathLst>
                <a:path w="39863" h="16246" extrusionOk="0">
                  <a:moveTo>
                    <a:pt x="39862" y="15145"/>
                  </a:moveTo>
                  <a:lnTo>
                    <a:pt x="39862" y="1"/>
                  </a:lnTo>
                  <a:lnTo>
                    <a:pt x="0" y="1"/>
                  </a:lnTo>
                  <a:lnTo>
                    <a:pt x="0" y="15145"/>
                  </a:lnTo>
                  <a:cubicBezTo>
                    <a:pt x="601" y="15145"/>
                    <a:pt x="1101" y="15645"/>
                    <a:pt x="1101" y="16245"/>
                  </a:cubicBezTo>
                  <a:lnTo>
                    <a:pt x="3903" y="16245"/>
                  </a:lnTo>
                  <a:cubicBezTo>
                    <a:pt x="3903" y="15645"/>
                    <a:pt x="4404" y="15145"/>
                    <a:pt x="5004" y="15145"/>
                  </a:cubicBezTo>
                  <a:cubicBezTo>
                    <a:pt x="5604" y="15145"/>
                    <a:pt x="6071" y="15645"/>
                    <a:pt x="6071" y="16245"/>
                  </a:cubicBezTo>
                  <a:lnTo>
                    <a:pt x="8873" y="16245"/>
                  </a:lnTo>
                  <a:cubicBezTo>
                    <a:pt x="8873" y="15645"/>
                    <a:pt x="9374" y="15145"/>
                    <a:pt x="9974" y="15145"/>
                  </a:cubicBezTo>
                  <a:cubicBezTo>
                    <a:pt x="10575" y="15145"/>
                    <a:pt x="11075" y="15645"/>
                    <a:pt x="11075" y="16245"/>
                  </a:cubicBezTo>
                  <a:lnTo>
                    <a:pt x="13877" y="16245"/>
                  </a:lnTo>
                  <a:cubicBezTo>
                    <a:pt x="13877" y="15645"/>
                    <a:pt x="14377" y="15145"/>
                    <a:pt x="14978" y="15145"/>
                  </a:cubicBezTo>
                  <a:cubicBezTo>
                    <a:pt x="15578" y="15145"/>
                    <a:pt x="16045" y="15645"/>
                    <a:pt x="16045" y="16245"/>
                  </a:cubicBezTo>
                  <a:lnTo>
                    <a:pt x="18847" y="16245"/>
                  </a:lnTo>
                  <a:cubicBezTo>
                    <a:pt x="18847" y="15645"/>
                    <a:pt x="19348" y="15145"/>
                    <a:pt x="19948" y="15145"/>
                  </a:cubicBezTo>
                  <a:cubicBezTo>
                    <a:pt x="20548" y="15145"/>
                    <a:pt x="21049" y="15645"/>
                    <a:pt x="21049" y="16245"/>
                  </a:cubicBezTo>
                  <a:lnTo>
                    <a:pt x="23851" y="16245"/>
                  </a:lnTo>
                  <a:cubicBezTo>
                    <a:pt x="23851" y="15645"/>
                    <a:pt x="24351" y="15145"/>
                    <a:pt x="24952" y="15145"/>
                  </a:cubicBezTo>
                  <a:cubicBezTo>
                    <a:pt x="25552" y="15145"/>
                    <a:pt x="26019" y="15645"/>
                    <a:pt x="26019" y="16245"/>
                  </a:cubicBezTo>
                  <a:lnTo>
                    <a:pt x="28821" y="16245"/>
                  </a:lnTo>
                  <a:cubicBezTo>
                    <a:pt x="28821" y="15645"/>
                    <a:pt x="29321" y="15145"/>
                    <a:pt x="29922" y="15145"/>
                  </a:cubicBezTo>
                  <a:cubicBezTo>
                    <a:pt x="30522" y="15145"/>
                    <a:pt x="31023" y="15645"/>
                    <a:pt x="31023" y="16245"/>
                  </a:cubicBezTo>
                  <a:lnTo>
                    <a:pt x="33825" y="16245"/>
                  </a:lnTo>
                  <a:cubicBezTo>
                    <a:pt x="33825" y="15645"/>
                    <a:pt x="34325" y="15145"/>
                    <a:pt x="34925" y="15145"/>
                  </a:cubicBezTo>
                  <a:cubicBezTo>
                    <a:pt x="35526" y="15145"/>
                    <a:pt x="35993" y="15645"/>
                    <a:pt x="35993" y="16245"/>
                  </a:cubicBezTo>
                  <a:lnTo>
                    <a:pt x="38795" y="16245"/>
                  </a:lnTo>
                  <a:cubicBezTo>
                    <a:pt x="38761" y="15645"/>
                    <a:pt x="39262" y="15145"/>
                    <a:pt x="39862" y="15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6629641" y="4165090"/>
              <a:ext cx="1275516" cy="24898"/>
            </a:xfrm>
            <a:custGeom>
              <a:avLst/>
              <a:gdLst/>
              <a:ahLst/>
              <a:cxnLst/>
              <a:rect l="l" t="t" r="r" b="b"/>
              <a:pathLst>
                <a:path w="39863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39862" y="1068"/>
                  </a:lnTo>
                  <a:lnTo>
                    <a:pt x="398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6560264" y="1651677"/>
              <a:ext cx="1414258" cy="38885"/>
            </a:xfrm>
            <a:custGeom>
              <a:avLst/>
              <a:gdLst/>
              <a:ahLst/>
              <a:cxnLst/>
              <a:rect l="l" t="t" r="r" b="b"/>
              <a:pathLst>
                <a:path w="44199" h="1668" extrusionOk="0">
                  <a:moveTo>
                    <a:pt x="43365" y="0"/>
                  </a:moveTo>
                  <a:lnTo>
                    <a:pt x="834" y="0"/>
                  </a:lnTo>
                  <a:cubicBezTo>
                    <a:pt x="367" y="0"/>
                    <a:pt x="0" y="367"/>
                    <a:pt x="0" y="834"/>
                  </a:cubicBezTo>
                  <a:lnTo>
                    <a:pt x="0" y="834"/>
                  </a:lnTo>
                  <a:cubicBezTo>
                    <a:pt x="0" y="1301"/>
                    <a:pt x="367" y="1668"/>
                    <a:pt x="834" y="1668"/>
                  </a:cubicBezTo>
                  <a:lnTo>
                    <a:pt x="43365" y="1668"/>
                  </a:lnTo>
                  <a:cubicBezTo>
                    <a:pt x="43832" y="1668"/>
                    <a:pt x="44198" y="1301"/>
                    <a:pt x="44198" y="834"/>
                  </a:cubicBezTo>
                  <a:lnTo>
                    <a:pt x="44198" y="834"/>
                  </a:lnTo>
                  <a:cubicBezTo>
                    <a:pt x="44198" y="367"/>
                    <a:pt x="43832" y="0"/>
                    <a:pt x="4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6629641" y="1453350"/>
              <a:ext cx="1275516" cy="237205"/>
            </a:xfrm>
            <a:custGeom>
              <a:avLst/>
              <a:gdLst/>
              <a:ahLst/>
              <a:cxnLst/>
              <a:rect l="l" t="t" r="r" b="b"/>
              <a:pathLst>
                <a:path w="39863" h="10175" extrusionOk="0">
                  <a:moveTo>
                    <a:pt x="39862" y="1102"/>
                  </a:moveTo>
                  <a:lnTo>
                    <a:pt x="39862" y="10175"/>
                  </a:lnTo>
                  <a:lnTo>
                    <a:pt x="0" y="10175"/>
                  </a:lnTo>
                  <a:lnTo>
                    <a:pt x="0" y="1102"/>
                  </a:lnTo>
                  <a:cubicBezTo>
                    <a:pt x="601" y="1102"/>
                    <a:pt x="1101" y="601"/>
                    <a:pt x="1101" y="1"/>
                  </a:cubicBezTo>
                  <a:lnTo>
                    <a:pt x="3903" y="1"/>
                  </a:lnTo>
                  <a:cubicBezTo>
                    <a:pt x="3903" y="601"/>
                    <a:pt x="4404" y="1102"/>
                    <a:pt x="5004" y="1102"/>
                  </a:cubicBezTo>
                  <a:cubicBezTo>
                    <a:pt x="5604" y="1102"/>
                    <a:pt x="6071" y="601"/>
                    <a:pt x="6071" y="1"/>
                  </a:cubicBezTo>
                  <a:lnTo>
                    <a:pt x="8873" y="1"/>
                  </a:lnTo>
                  <a:cubicBezTo>
                    <a:pt x="8873" y="601"/>
                    <a:pt x="9374" y="1102"/>
                    <a:pt x="9974" y="1102"/>
                  </a:cubicBezTo>
                  <a:cubicBezTo>
                    <a:pt x="10575" y="1102"/>
                    <a:pt x="11075" y="601"/>
                    <a:pt x="11075" y="1"/>
                  </a:cubicBezTo>
                  <a:lnTo>
                    <a:pt x="13877" y="1"/>
                  </a:lnTo>
                  <a:cubicBezTo>
                    <a:pt x="13877" y="601"/>
                    <a:pt x="14377" y="1102"/>
                    <a:pt x="14978" y="1102"/>
                  </a:cubicBezTo>
                  <a:cubicBezTo>
                    <a:pt x="15578" y="1102"/>
                    <a:pt x="16045" y="601"/>
                    <a:pt x="16045" y="1"/>
                  </a:cubicBezTo>
                  <a:lnTo>
                    <a:pt x="18847" y="1"/>
                  </a:lnTo>
                  <a:cubicBezTo>
                    <a:pt x="18847" y="601"/>
                    <a:pt x="19348" y="1102"/>
                    <a:pt x="19948" y="1102"/>
                  </a:cubicBezTo>
                  <a:cubicBezTo>
                    <a:pt x="20548" y="1102"/>
                    <a:pt x="21049" y="601"/>
                    <a:pt x="21049" y="1"/>
                  </a:cubicBezTo>
                  <a:lnTo>
                    <a:pt x="23851" y="1"/>
                  </a:lnTo>
                  <a:cubicBezTo>
                    <a:pt x="23851" y="601"/>
                    <a:pt x="24351" y="1102"/>
                    <a:pt x="24952" y="1102"/>
                  </a:cubicBezTo>
                  <a:cubicBezTo>
                    <a:pt x="25552" y="1102"/>
                    <a:pt x="26019" y="601"/>
                    <a:pt x="26019" y="1"/>
                  </a:cubicBezTo>
                  <a:lnTo>
                    <a:pt x="28821" y="1"/>
                  </a:lnTo>
                  <a:cubicBezTo>
                    <a:pt x="28821" y="601"/>
                    <a:pt x="29321" y="1102"/>
                    <a:pt x="29922" y="1102"/>
                  </a:cubicBezTo>
                  <a:cubicBezTo>
                    <a:pt x="30522" y="1102"/>
                    <a:pt x="31023" y="601"/>
                    <a:pt x="31023" y="1"/>
                  </a:cubicBezTo>
                  <a:lnTo>
                    <a:pt x="33825" y="1"/>
                  </a:lnTo>
                  <a:cubicBezTo>
                    <a:pt x="33825" y="601"/>
                    <a:pt x="34325" y="1102"/>
                    <a:pt x="34925" y="1102"/>
                  </a:cubicBezTo>
                  <a:cubicBezTo>
                    <a:pt x="35526" y="1102"/>
                    <a:pt x="35993" y="601"/>
                    <a:pt x="35993" y="1"/>
                  </a:cubicBezTo>
                  <a:lnTo>
                    <a:pt x="38795" y="1"/>
                  </a:lnTo>
                  <a:cubicBezTo>
                    <a:pt x="38761" y="601"/>
                    <a:pt x="39262" y="1102"/>
                    <a:pt x="39862" y="1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6629641" y="1665665"/>
              <a:ext cx="1275516" cy="24898"/>
            </a:xfrm>
            <a:custGeom>
              <a:avLst/>
              <a:gdLst/>
              <a:ahLst/>
              <a:cxnLst/>
              <a:rect l="l" t="t" r="r" b="b"/>
              <a:pathLst>
                <a:path w="39863" h="1068" extrusionOk="0">
                  <a:moveTo>
                    <a:pt x="0" y="0"/>
                  </a:moveTo>
                  <a:lnTo>
                    <a:pt x="0" y="1068"/>
                  </a:lnTo>
                  <a:lnTo>
                    <a:pt x="39862" y="1068"/>
                  </a:lnTo>
                  <a:lnTo>
                    <a:pt x="39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6560264" y="2371780"/>
              <a:ext cx="1414258" cy="38909"/>
            </a:xfrm>
            <a:custGeom>
              <a:avLst/>
              <a:gdLst/>
              <a:ahLst/>
              <a:cxnLst/>
              <a:rect l="l" t="t" r="r" b="b"/>
              <a:pathLst>
                <a:path w="44199" h="1669" extrusionOk="0">
                  <a:moveTo>
                    <a:pt x="43365" y="1669"/>
                  </a:moveTo>
                  <a:lnTo>
                    <a:pt x="834" y="1669"/>
                  </a:lnTo>
                  <a:cubicBezTo>
                    <a:pt x="367" y="1669"/>
                    <a:pt x="0" y="1268"/>
                    <a:pt x="0" y="835"/>
                  </a:cubicBezTo>
                  <a:lnTo>
                    <a:pt x="0" y="835"/>
                  </a:lnTo>
                  <a:cubicBezTo>
                    <a:pt x="0" y="368"/>
                    <a:pt x="367" y="1"/>
                    <a:pt x="834" y="1"/>
                  </a:cubicBezTo>
                  <a:lnTo>
                    <a:pt x="43365" y="1"/>
                  </a:lnTo>
                  <a:cubicBezTo>
                    <a:pt x="43832" y="1"/>
                    <a:pt x="44198" y="368"/>
                    <a:pt x="44198" y="835"/>
                  </a:cubicBezTo>
                  <a:lnTo>
                    <a:pt x="44198" y="835"/>
                  </a:lnTo>
                  <a:cubicBezTo>
                    <a:pt x="44198" y="1268"/>
                    <a:pt x="43832" y="1669"/>
                    <a:pt x="43365" y="1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6560264" y="3091137"/>
              <a:ext cx="1414258" cy="38909"/>
            </a:xfrm>
            <a:custGeom>
              <a:avLst/>
              <a:gdLst/>
              <a:ahLst/>
              <a:cxnLst/>
              <a:rect l="l" t="t" r="r" b="b"/>
              <a:pathLst>
                <a:path w="44199" h="1669" extrusionOk="0">
                  <a:moveTo>
                    <a:pt x="43365" y="0"/>
                  </a:moveTo>
                  <a:lnTo>
                    <a:pt x="834" y="0"/>
                  </a:lnTo>
                  <a:cubicBezTo>
                    <a:pt x="367" y="0"/>
                    <a:pt x="0" y="367"/>
                    <a:pt x="0" y="834"/>
                  </a:cubicBezTo>
                  <a:lnTo>
                    <a:pt x="0" y="834"/>
                  </a:lnTo>
                  <a:cubicBezTo>
                    <a:pt x="0" y="1301"/>
                    <a:pt x="367" y="1668"/>
                    <a:pt x="834" y="1668"/>
                  </a:cubicBezTo>
                  <a:lnTo>
                    <a:pt x="43365" y="1668"/>
                  </a:lnTo>
                  <a:cubicBezTo>
                    <a:pt x="43832" y="1668"/>
                    <a:pt x="44198" y="1301"/>
                    <a:pt x="44198" y="834"/>
                  </a:cubicBezTo>
                  <a:lnTo>
                    <a:pt x="44198" y="834"/>
                  </a:lnTo>
                  <a:cubicBezTo>
                    <a:pt x="44198" y="367"/>
                    <a:pt x="43832" y="0"/>
                    <a:pt x="4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6629641" y="2371780"/>
              <a:ext cx="1275516" cy="758239"/>
            </a:xfrm>
            <a:custGeom>
              <a:avLst/>
              <a:gdLst/>
              <a:ahLst/>
              <a:cxnLst/>
              <a:rect l="l" t="t" r="r" b="b"/>
              <a:pathLst>
                <a:path w="39863" h="32525" extrusionOk="0">
                  <a:moveTo>
                    <a:pt x="0" y="1"/>
                  </a:moveTo>
                  <a:lnTo>
                    <a:pt x="39862" y="1"/>
                  </a:lnTo>
                  <a:lnTo>
                    <a:pt x="39862" y="32524"/>
                  </a:lnTo>
                  <a:lnTo>
                    <a:pt x="0" y="325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6629641" y="2371780"/>
              <a:ext cx="1275516" cy="24921"/>
            </a:xfrm>
            <a:custGeom>
              <a:avLst/>
              <a:gdLst/>
              <a:ahLst/>
              <a:cxnLst/>
              <a:rect l="l" t="t" r="r" b="b"/>
              <a:pathLst>
                <a:path w="39863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39862" y="1068"/>
                  </a:lnTo>
                  <a:lnTo>
                    <a:pt x="398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6629641" y="3105125"/>
              <a:ext cx="1275516" cy="24921"/>
            </a:xfrm>
            <a:custGeom>
              <a:avLst/>
              <a:gdLst/>
              <a:ahLst/>
              <a:cxnLst/>
              <a:rect l="l" t="t" r="r" b="b"/>
              <a:pathLst>
                <a:path w="39863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39862" y="1068"/>
                  </a:lnTo>
                  <a:lnTo>
                    <a:pt x="398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40"/>
          <p:cNvGrpSpPr/>
          <p:nvPr/>
        </p:nvGrpSpPr>
        <p:grpSpPr>
          <a:xfrm>
            <a:off x="4693549" y="1453350"/>
            <a:ext cx="1554087" cy="3090475"/>
            <a:chOff x="4693549" y="1453350"/>
            <a:chExt cx="1554087" cy="3090475"/>
          </a:xfrm>
        </p:grpSpPr>
        <p:sp>
          <p:nvSpPr>
            <p:cNvPr id="1539" name="Google Shape;1539;p40"/>
            <p:cNvSpPr/>
            <p:nvPr/>
          </p:nvSpPr>
          <p:spPr>
            <a:xfrm>
              <a:off x="4693549" y="1591785"/>
              <a:ext cx="1554087" cy="897415"/>
            </a:xfrm>
            <a:custGeom>
              <a:avLst/>
              <a:gdLst/>
              <a:ahLst/>
              <a:cxnLst/>
              <a:rect l="l" t="t" r="r" b="b"/>
              <a:pathLst>
                <a:path w="48569" h="38495" extrusionOk="0">
                  <a:moveTo>
                    <a:pt x="44833" y="38495"/>
                  </a:moveTo>
                  <a:lnTo>
                    <a:pt x="3737" y="38495"/>
                  </a:lnTo>
                  <a:cubicBezTo>
                    <a:pt x="1669" y="38495"/>
                    <a:pt x="1" y="36827"/>
                    <a:pt x="1" y="34792"/>
                  </a:cubicBezTo>
                  <a:lnTo>
                    <a:pt x="1" y="3737"/>
                  </a:lnTo>
                  <a:cubicBezTo>
                    <a:pt x="1" y="1668"/>
                    <a:pt x="1669" y="0"/>
                    <a:pt x="3737" y="0"/>
                  </a:cubicBezTo>
                  <a:lnTo>
                    <a:pt x="44833" y="0"/>
                  </a:lnTo>
                  <a:cubicBezTo>
                    <a:pt x="46901" y="0"/>
                    <a:pt x="48569" y="1668"/>
                    <a:pt x="48569" y="3737"/>
                  </a:cubicBezTo>
                  <a:lnTo>
                    <a:pt x="48569" y="34792"/>
                  </a:lnTo>
                  <a:cubicBezTo>
                    <a:pt x="48569" y="36827"/>
                    <a:pt x="46901" y="38495"/>
                    <a:pt x="44833" y="384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693549" y="3007139"/>
              <a:ext cx="1554087" cy="1437099"/>
            </a:xfrm>
            <a:custGeom>
              <a:avLst/>
              <a:gdLst/>
              <a:ahLst/>
              <a:cxnLst/>
              <a:rect l="l" t="t" r="r" b="b"/>
              <a:pathLst>
                <a:path w="48569" h="61645" extrusionOk="0">
                  <a:moveTo>
                    <a:pt x="44833" y="61645"/>
                  </a:moveTo>
                  <a:lnTo>
                    <a:pt x="3737" y="61645"/>
                  </a:lnTo>
                  <a:cubicBezTo>
                    <a:pt x="1669" y="61645"/>
                    <a:pt x="1" y="59977"/>
                    <a:pt x="1" y="57942"/>
                  </a:cubicBezTo>
                  <a:lnTo>
                    <a:pt x="1" y="3703"/>
                  </a:lnTo>
                  <a:cubicBezTo>
                    <a:pt x="1" y="1635"/>
                    <a:pt x="1669" y="1"/>
                    <a:pt x="3737" y="1"/>
                  </a:cubicBezTo>
                  <a:lnTo>
                    <a:pt x="44833" y="1"/>
                  </a:lnTo>
                  <a:cubicBezTo>
                    <a:pt x="46901" y="1"/>
                    <a:pt x="48569" y="1635"/>
                    <a:pt x="48569" y="3703"/>
                  </a:cubicBezTo>
                  <a:lnTo>
                    <a:pt x="48569" y="57942"/>
                  </a:lnTo>
                  <a:cubicBezTo>
                    <a:pt x="48569" y="59977"/>
                    <a:pt x="46901" y="61645"/>
                    <a:pt x="44833" y="61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762958" y="4165090"/>
              <a:ext cx="1415313" cy="38909"/>
            </a:xfrm>
            <a:custGeom>
              <a:avLst/>
              <a:gdLst/>
              <a:ahLst/>
              <a:cxnLst/>
              <a:rect l="l" t="t" r="r" b="b"/>
              <a:pathLst>
                <a:path w="44232" h="1669" extrusionOk="0">
                  <a:moveTo>
                    <a:pt x="43398" y="1668"/>
                  </a:moveTo>
                  <a:lnTo>
                    <a:pt x="834" y="1668"/>
                  </a:lnTo>
                  <a:cubicBezTo>
                    <a:pt x="367" y="1668"/>
                    <a:pt x="0" y="1268"/>
                    <a:pt x="0" y="834"/>
                  </a:cubicBezTo>
                  <a:lnTo>
                    <a:pt x="0" y="834"/>
                  </a:lnTo>
                  <a:cubicBezTo>
                    <a:pt x="0" y="367"/>
                    <a:pt x="367" y="1"/>
                    <a:pt x="834" y="1"/>
                  </a:cubicBezTo>
                  <a:lnTo>
                    <a:pt x="43398" y="1"/>
                  </a:lnTo>
                  <a:cubicBezTo>
                    <a:pt x="43831" y="1"/>
                    <a:pt x="44232" y="367"/>
                    <a:pt x="44232" y="834"/>
                  </a:cubicBezTo>
                  <a:lnTo>
                    <a:pt x="44232" y="834"/>
                  </a:lnTo>
                  <a:cubicBezTo>
                    <a:pt x="44232" y="1268"/>
                    <a:pt x="43831" y="1668"/>
                    <a:pt x="43398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0"/>
            <p:cNvSpPr/>
            <p:nvPr/>
          </p:nvSpPr>
          <p:spPr>
            <a:xfrm>
              <a:off x="4833391" y="4165090"/>
              <a:ext cx="1274460" cy="378735"/>
            </a:xfrm>
            <a:custGeom>
              <a:avLst/>
              <a:gdLst/>
              <a:ahLst/>
              <a:cxnLst/>
              <a:rect l="l" t="t" r="r" b="b"/>
              <a:pathLst>
                <a:path w="39830" h="16246" extrusionOk="0">
                  <a:moveTo>
                    <a:pt x="39829" y="15145"/>
                  </a:moveTo>
                  <a:lnTo>
                    <a:pt x="39829" y="1"/>
                  </a:lnTo>
                  <a:lnTo>
                    <a:pt x="1" y="1"/>
                  </a:lnTo>
                  <a:lnTo>
                    <a:pt x="1" y="15145"/>
                  </a:lnTo>
                  <a:cubicBezTo>
                    <a:pt x="601" y="15145"/>
                    <a:pt x="1068" y="15645"/>
                    <a:pt x="1068" y="16245"/>
                  </a:cubicBezTo>
                  <a:lnTo>
                    <a:pt x="3870" y="16245"/>
                  </a:lnTo>
                  <a:cubicBezTo>
                    <a:pt x="3870" y="15645"/>
                    <a:pt x="4370" y="15145"/>
                    <a:pt x="4971" y="15145"/>
                  </a:cubicBezTo>
                  <a:cubicBezTo>
                    <a:pt x="5571" y="15145"/>
                    <a:pt x="6072" y="15645"/>
                    <a:pt x="6072" y="16245"/>
                  </a:cubicBezTo>
                  <a:lnTo>
                    <a:pt x="8874" y="16245"/>
                  </a:lnTo>
                  <a:cubicBezTo>
                    <a:pt x="8874" y="15645"/>
                    <a:pt x="9374" y="15145"/>
                    <a:pt x="9974" y="15145"/>
                  </a:cubicBezTo>
                  <a:cubicBezTo>
                    <a:pt x="10575" y="15145"/>
                    <a:pt x="11042" y="15645"/>
                    <a:pt x="11042" y="16245"/>
                  </a:cubicBezTo>
                  <a:lnTo>
                    <a:pt x="13844" y="16245"/>
                  </a:lnTo>
                  <a:cubicBezTo>
                    <a:pt x="13844" y="15645"/>
                    <a:pt x="14344" y="15145"/>
                    <a:pt x="14945" y="15145"/>
                  </a:cubicBezTo>
                  <a:cubicBezTo>
                    <a:pt x="15545" y="15145"/>
                    <a:pt x="16045" y="15645"/>
                    <a:pt x="16045" y="16245"/>
                  </a:cubicBezTo>
                  <a:lnTo>
                    <a:pt x="18847" y="16245"/>
                  </a:lnTo>
                  <a:cubicBezTo>
                    <a:pt x="18847" y="15645"/>
                    <a:pt x="19348" y="15145"/>
                    <a:pt x="19948" y="15145"/>
                  </a:cubicBezTo>
                  <a:cubicBezTo>
                    <a:pt x="20549" y="15145"/>
                    <a:pt x="21016" y="15645"/>
                    <a:pt x="21016" y="16245"/>
                  </a:cubicBezTo>
                  <a:lnTo>
                    <a:pt x="23818" y="16245"/>
                  </a:lnTo>
                  <a:cubicBezTo>
                    <a:pt x="23818" y="15645"/>
                    <a:pt x="24318" y="15145"/>
                    <a:pt x="24918" y="15145"/>
                  </a:cubicBezTo>
                  <a:cubicBezTo>
                    <a:pt x="25519" y="15145"/>
                    <a:pt x="26019" y="15645"/>
                    <a:pt x="26019" y="16245"/>
                  </a:cubicBezTo>
                  <a:lnTo>
                    <a:pt x="28821" y="16245"/>
                  </a:lnTo>
                  <a:cubicBezTo>
                    <a:pt x="28821" y="15645"/>
                    <a:pt x="29322" y="15145"/>
                    <a:pt x="29922" y="15145"/>
                  </a:cubicBezTo>
                  <a:cubicBezTo>
                    <a:pt x="30522" y="15145"/>
                    <a:pt x="30989" y="15645"/>
                    <a:pt x="30989" y="16245"/>
                  </a:cubicBezTo>
                  <a:lnTo>
                    <a:pt x="33791" y="16245"/>
                  </a:lnTo>
                  <a:cubicBezTo>
                    <a:pt x="33791" y="15645"/>
                    <a:pt x="34292" y="15145"/>
                    <a:pt x="34892" y="15145"/>
                  </a:cubicBezTo>
                  <a:cubicBezTo>
                    <a:pt x="35493" y="15145"/>
                    <a:pt x="35993" y="15645"/>
                    <a:pt x="35993" y="16245"/>
                  </a:cubicBezTo>
                  <a:lnTo>
                    <a:pt x="38795" y="16245"/>
                  </a:lnTo>
                  <a:cubicBezTo>
                    <a:pt x="38762" y="15645"/>
                    <a:pt x="39229" y="15145"/>
                    <a:pt x="39829" y="15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0"/>
            <p:cNvSpPr/>
            <p:nvPr/>
          </p:nvSpPr>
          <p:spPr>
            <a:xfrm>
              <a:off x="4833391" y="4165090"/>
              <a:ext cx="1274460" cy="24898"/>
            </a:xfrm>
            <a:custGeom>
              <a:avLst/>
              <a:gdLst/>
              <a:ahLst/>
              <a:cxnLst/>
              <a:rect l="l" t="t" r="r" b="b"/>
              <a:pathLst>
                <a:path w="39830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39829" y="1068"/>
                  </a:lnTo>
                  <a:lnTo>
                    <a:pt x="398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>
              <a:off x="4762958" y="1651677"/>
              <a:ext cx="1415313" cy="38885"/>
            </a:xfrm>
            <a:custGeom>
              <a:avLst/>
              <a:gdLst/>
              <a:ahLst/>
              <a:cxnLst/>
              <a:rect l="l" t="t" r="r" b="b"/>
              <a:pathLst>
                <a:path w="44232" h="1668" extrusionOk="0">
                  <a:moveTo>
                    <a:pt x="43398" y="0"/>
                  </a:moveTo>
                  <a:lnTo>
                    <a:pt x="834" y="0"/>
                  </a:lnTo>
                  <a:cubicBezTo>
                    <a:pt x="367" y="0"/>
                    <a:pt x="0" y="367"/>
                    <a:pt x="0" y="834"/>
                  </a:cubicBezTo>
                  <a:lnTo>
                    <a:pt x="0" y="834"/>
                  </a:lnTo>
                  <a:cubicBezTo>
                    <a:pt x="0" y="1301"/>
                    <a:pt x="367" y="1668"/>
                    <a:pt x="834" y="1668"/>
                  </a:cubicBezTo>
                  <a:lnTo>
                    <a:pt x="43398" y="1668"/>
                  </a:lnTo>
                  <a:cubicBezTo>
                    <a:pt x="43831" y="1668"/>
                    <a:pt x="44232" y="1301"/>
                    <a:pt x="44232" y="834"/>
                  </a:cubicBezTo>
                  <a:lnTo>
                    <a:pt x="44232" y="834"/>
                  </a:lnTo>
                  <a:cubicBezTo>
                    <a:pt x="44232" y="367"/>
                    <a:pt x="43831" y="0"/>
                    <a:pt x="43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0"/>
            <p:cNvSpPr/>
            <p:nvPr/>
          </p:nvSpPr>
          <p:spPr>
            <a:xfrm>
              <a:off x="4833391" y="1453350"/>
              <a:ext cx="1274460" cy="237205"/>
            </a:xfrm>
            <a:custGeom>
              <a:avLst/>
              <a:gdLst/>
              <a:ahLst/>
              <a:cxnLst/>
              <a:rect l="l" t="t" r="r" b="b"/>
              <a:pathLst>
                <a:path w="39830" h="10175" extrusionOk="0">
                  <a:moveTo>
                    <a:pt x="39829" y="1102"/>
                  </a:moveTo>
                  <a:lnTo>
                    <a:pt x="39829" y="10175"/>
                  </a:lnTo>
                  <a:lnTo>
                    <a:pt x="1" y="10175"/>
                  </a:lnTo>
                  <a:lnTo>
                    <a:pt x="1" y="1102"/>
                  </a:lnTo>
                  <a:cubicBezTo>
                    <a:pt x="601" y="1102"/>
                    <a:pt x="1068" y="601"/>
                    <a:pt x="1068" y="1"/>
                  </a:cubicBezTo>
                  <a:lnTo>
                    <a:pt x="3870" y="1"/>
                  </a:lnTo>
                  <a:cubicBezTo>
                    <a:pt x="3870" y="601"/>
                    <a:pt x="4370" y="1102"/>
                    <a:pt x="4971" y="1102"/>
                  </a:cubicBezTo>
                  <a:cubicBezTo>
                    <a:pt x="5571" y="1102"/>
                    <a:pt x="6072" y="601"/>
                    <a:pt x="6072" y="1"/>
                  </a:cubicBezTo>
                  <a:lnTo>
                    <a:pt x="8874" y="1"/>
                  </a:lnTo>
                  <a:cubicBezTo>
                    <a:pt x="8874" y="601"/>
                    <a:pt x="9374" y="1102"/>
                    <a:pt x="9974" y="1102"/>
                  </a:cubicBezTo>
                  <a:cubicBezTo>
                    <a:pt x="10575" y="1102"/>
                    <a:pt x="11042" y="601"/>
                    <a:pt x="11042" y="1"/>
                  </a:cubicBezTo>
                  <a:lnTo>
                    <a:pt x="13844" y="1"/>
                  </a:lnTo>
                  <a:cubicBezTo>
                    <a:pt x="13844" y="601"/>
                    <a:pt x="14344" y="1102"/>
                    <a:pt x="14945" y="1102"/>
                  </a:cubicBezTo>
                  <a:cubicBezTo>
                    <a:pt x="15545" y="1102"/>
                    <a:pt x="16045" y="601"/>
                    <a:pt x="16045" y="1"/>
                  </a:cubicBezTo>
                  <a:lnTo>
                    <a:pt x="18847" y="1"/>
                  </a:lnTo>
                  <a:cubicBezTo>
                    <a:pt x="18847" y="601"/>
                    <a:pt x="19348" y="1102"/>
                    <a:pt x="19948" y="1102"/>
                  </a:cubicBezTo>
                  <a:cubicBezTo>
                    <a:pt x="20549" y="1102"/>
                    <a:pt x="21016" y="601"/>
                    <a:pt x="21016" y="1"/>
                  </a:cubicBezTo>
                  <a:lnTo>
                    <a:pt x="23818" y="1"/>
                  </a:lnTo>
                  <a:cubicBezTo>
                    <a:pt x="23818" y="601"/>
                    <a:pt x="24318" y="1102"/>
                    <a:pt x="24918" y="1102"/>
                  </a:cubicBezTo>
                  <a:cubicBezTo>
                    <a:pt x="25519" y="1102"/>
                    <a:pt x="26019" y="601"/>
                    <a:pt x="26019" y="1"/>
                  </a:cubicBezTo>
                  <a:lnTo>
                    <a:pt x="28821" y="1"/>
                  </a:lnTo>
                  <a:cubicBezTo>
                    <a:pt x="28821" y="601"/>
                    <a:pt x="29322" y="1102"/>
                    <a:pt x="29922" y="1102"/>
                  </a:cubicBezTo>
                  <a:cubicBezTo>
                    <a:pt x="30522" y="1102"/>
                    <a:pt x="30989" y="601"/>
                    <a:pt x="30989" y="1"/>
                  </a:cubicBezTo>
                  <a:lnTo>
                    <a:pt x="33791" y="1"/>
                  </a:lnTo>
                  <a:cubicBezTo>
                    <a:pt x="33791" y="601"/>
                    <a:pt x="34292" y="1102"/>
                    <a:pt x="34892" y="1102"/>
                  </a:cubicBezTo>
                  <a:cubicBezTo>
                    <a:pt x="35493" y="1102"/>
                    <a:pt x="35993" y="601"/>
                    <a:pt x="35993" y="1"/>
                  </a:cubicBezTo>
                  <a:lnTo>
                    <a:pt x="38795" y="1"/>
                  </a:lnTo>
                  <a:cubicBezTo>
                    <a:pt x="38762" y="601"/>
                    <a:pt x="39229" y="1102"/>
                    <a:pt x="39829" y="1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0"/>
            <p:cNvSpPr/>
            <p:nvPr/>
          </p:nvSpPr>
          <p:spPr>
            <a:xfrm>
              <a:off x="4833391" y="1665665"/>
              <a:ext cx="1274460" cy="24898"/>
            </a:xfrm>
            <a:custGeom>
              <a:avLst/>
              <a:gdLst/>
              <a:ahLst/>
              <a:cxnLst/>
              <a:rect l="l" t="t" r="r" b="b"/>
              <a:pathLst>
                <a:path w="39830" h="1068" extrusionOk="0">
                  <a:moveTo>
                    <a:pt x="1" y="0"/>
                  </a:moveTo>
                  <a:lnTo>
                    <a:pt x="1" y="1068"/>
                  </a:lnTo>
                  <a:lnTo>
                    <a:pt x="39829" y="1068"/>
                  </a:lnTo>
                  <a:lnTo>
                    <a:pt x="398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4762958" y="2371780"/>
              <a:ext cx="1415313" cy="38909"/>
            </a:xfrm>
            <a:custGeom>
              <a:avLst/>
              <a:gdLst/>
              <a:ahLst/>
              <a:cxnLst/>
              <a:rect l="l" t="t" r="r" b="b"/>
              <a:pathLst>
                <a:path w="44232" h="1669" extrusionOk="0">
                  <a:moveTo>
                    <a:pt x="43398" y="1669"/>
                  </a:moveTo>
                  <a:lnTo>
                    <a:pt x="834" y="1669"/>
                  </a:lnTo>
                  <a:cubicBezTo>
                    <a:pt x="367" y="1669"/>
                    <a:pt x="0" y="1268"/>
                    <a:pt x="0" y="835"/>
                  </a:cubicBezTo>
                  <a:lnTo>
                    <a:pt x="0" y="835"/>
                  </a:lnTo>
                  <a:cubicBezTo>
                    <a:pt x="0" y="368"/>
                    <a:pt x="367" y="1"/>
                    <a:pt x="834" y="1"/>
                  </a:cubicBezTo>
                  <a:lnTo>
                    <a:pt x="43398" y="1"/>
                  </a:lnTo>
                  <a:cubicBezTo>
                    <a:pt x="43831" y="1"/>
                    <a:pt x="44232" y="368"/>
                    <a:pt x="44232" y="835"/>
                  </a:cubicBezTo>
                  <a:lnTo>
                    <a:pt x="44232" y="835"/>
                  </a:lnTo>
                  <a:cubicBezTo>
                    <a:pt x="44232" y="1268"/>
                    <a:pt x="43831" y="1669"/>
                    <a:pt x="43398" y="1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4762958" y="3091137"/>
              <a:ext cx="1415313" cy="38909"/>
            </a:xfrm>
            <a:custGeom>
              <a:avLst/>
              <a:gdLst/>
              <a:ahLst/>
              <a:cxnLst/>
              <a:rect l="l" t="t" r="r" b="b"/>
              <a:pathLst>
                <a:path w="44232" h="1669" extrusionOk="0">
                  <a:moveTo>
                    <a:pt x="43398" y="0"/>
                  </a:moveTo>
                  <a:lnTo>
                    <a:pt x="834" y="0"/>
                  </a:lnTo>
                  <a:cubicBezTo>
                    <a:pt x="367" y="0"/>
                    <a:pt x="0" y="367"/>
                    <a:pt x="0" y="834"/>
                  </a:cubicBezTo>
                  <a:lnTo>
                    <a:pt x="0" y="834"/>
                  </a:lnTo>
                  <a:cubicBezTo>
                    <a:pt x="0" y="1301"/>
                    <a:pt x="367" y="1668"/>
                    <a:pt x="834" y="1668"/>
                  </a:cubicBezTo>
                  <a:lnTo>
                    <a:pt x="43398" y="1668"/>
                  </a:lnTo>
                  <a:cubicBezTo>
                    <a:pt x="43831" y="1668"/>
                    <a:pt x="44232" y="1301"/>
                    <a:pt x="44232" y="834"/>
                  </a:cubicBezTo>
                  <a:lnTo>
                    <a:pt x="44232" y="834"/>
                  </a:lnTo>
                  <a:cubicBezTo>
                    <a:pt x="44232" y="367"/>
                    <a:pt x="43831" y="0"/>
                    <a:pt x="43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4833391" y="2371780"/>
              <a:ext cx="1274460" cy="758239"/>
            </a:xfrm>
            <a:custGeom>
              <a:avLst/>
              <a:gdLst/>
              <a:ahLst/>
              <a:cxnLst/>
              <a:rect l="l" t="t" r="r" b="b"/>
              <a:pathLst>
                <a:path w="39830" h="32525" extrusionOk="0">
                  <a:moveTo>
                    <a:pt x="1" y="1"/>
                  </a:moveTo>
                  <a:lnTo>
                    <a:pt x="39829" y="1"/>
                  </a:lnTo>
                  <a:lnTo>
                    <a:pt x="39829" y="32524"/>
                  </a:lnTo>
                  <a:lnTo>
                    <a:pt x="1" y="325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4833391" y="2371780"/>
              <a:ext cx="1274460" cy="24921"/>
            </a:xfrm>
            <a:custGeom>
              <a:avLst/>
              <a:gdLst/>
              <a:ahLst/>
              <a:cxnLst/>
              <a:rect l="l" t="t" r="r" b="b"/>
              <a:pathLst>
                <a:path w="39830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39829" y="1068"/>
                  </a:lnTo>
                  <a:lnTo>
                    <a:pt x="398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4833391" y="3105125"/>
              <a:ext cx="1274460" cy="24921"/>
            </a:xfrm>
            <a:custGeom>
              <a:avLst/>
              <a:gdLst/>
              <a:ahLst/>
              <a:cxnLst/>
              <a:rect l="l" t="t" r="r" b="b"/>
              <a:pathLst>
                <a:path w="39830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39829" y="1068"/>
                  </a:lnTo>
                  <a:lnTo>
                    <a:pt x="398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40"/>
          <p:cNvSpPr txBox="1">
            <a:spLocks noGrp="1"/>
          </p:cNvSpPr>
          <p:nvPr>
            <p:ph type="title"/>
          </p:nvPr>
        </p:nvSpPr>
        <p:spPr>
          <a:xfrm>
            <a:off x="4933371" y="2542623"/>
            <a:ext cx="10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$45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40"/>
          <p:cNvSpPr txBox="1">
            <a:spLocks noGrp="1"/>
          </p:cNvSpPr>
          <p:nvPr>
            <p:ph type="title"/>
          </p:nvPr>
        </p:nvSpPr>
        <p:spPr>
          <a:xfrm>
            <a:off x="3138484" y="2545356"/>
            <a:ext cx="10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4" name="Google Shape;1554;p40"/>
          <p:cNvSpPr txBox="1">
            <a:spLocks noGrp="1"/>
          </p:cNvSpPr>
          <p:nvPr>
            <p:ph type="title"/>
          </p:nvPr>
        </p:nvSpPr>
        <p:spPr>
          <a:xfrm>
            <a:off x="1343585" y="2545361"/>
            <a:ext cx="1066200" cy="39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5" name="Google Shape;1555;p40"/>
          <p:cNvSpPr txBox="1"/>
          <p:nvPr/>
        </p:nvSpPr>
        <p:spPr>
          <a:xfrm>
            <a:off x="1188325" y="3263724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6" name="Google Shape;1556;p40"/>
          <p:cNvSpPr txBox="1"/>
          <p:nvPr/>
        </p:nvSpPr>
        <p:spPr>
          <a:xfrm>
            <a:off x="4778111" y="3260986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7" name="Google Shape;1557;p40"/>
          <p:cNvSpPr txBox="1"/>
          <p:nvPr/>
        </p:nvSpPr>
        <p:spPr>
          <a:xfrm>
            <a:off x="2983224" y="3263724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8" name="Google Shape;1558;p40"/>
          <p:cNvSpPr txBox="1"/>
          <p:nvPr/>
        </p:nvSpPr>
        <p:spPr>
          <a:xfrm>
            <a:off x="6581561" y="3263723"/>
            <a:ext cx="1376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9" name="Google Shape;1559;p40"/>
          <p:cNvSpPr txBox="1">
            <a:spLocks noGrp="1"/>
          </p:cNvSpPr>
          <p:nvPr>
            <p:ph type="title"/>
          </p:nvPr>
        </p:nvSpPr>
        <p:spPr>
          <a:xfrm>
            <a:off x="6736820" y="2545356"/>
            <a:ext cx="10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$60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0" name="Google Shape;1560;p40"/>
          <p:cNvSpPr/>
          <p:nvPr/>
        </p:nvSpPr>
        <p:spPr>
          <a:xfrm>
            <a:off x="1276650" y="4211013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1" name="Google Shape;1561;p40"/>
          <p:cNvSpPr/>
          <p:nvPr/>
        </p:nvSpPr>
        <p:spPr>
          <a:xfrm>
            <a:off x="4866288" y="4211013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2" name="Google Shape;1562;p40"/>
          <p:cNvSpPr/>
          <p:nvPr/>
        </p:nvSpPr>
        <p:spPr>
          <a:xfrm>
            <a:off x="3073263" y="4211013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3" name="Google Shape;1563;p40"/>
          <p:cNvSpPr/>
          <p:nvPr/>
        </p:nvSpPr>
        <p:spPr>
          <a:xfrm>
            <a:off x="6667838" y="4211013"/>
            <a:ext cx="1200050" cy="275225"/>
          </a:xfrm>
          <a:custGeom>
            <a:avLst/>
            <a:gdLst/>
            <a:ahLst/>
            <a:cxnLst/>
            <a:rect l="l" t="t" r="r" b="b"/>
            <a:pathLst>
              <a:path w="48002" h="11009" extrusionOk="0">
                <a:moveTo>
                  <a:pt x="5504" y="0"/>
                </a:moveTo>
                <a:cubicBezTo>
                  <a:pt x="2469" y="0"/>
                  <a:pt x="0" y="2469"/>
                  <a:pt x="0" y="5504"/>
                </a:cubicBezTo>
                <a:cubicBezTo>
                  <a:pt x="0" y="8540"/>
                  <a:pt x="2469" y="11008"/>
                  <a:pt x="5504" y="11008"/>
                </a:cubicBezTo>
                <a:lnTo>
                  <a:pt x="42498" y="11008"/>
                </a:lnTo>
                <a:cubicBezTo>
                  <a:pt x="45533" y="11008"/>
                  <a:pt x="48001" y="8540"/>
                  <a:pt x="48001" y="5504"/>
                </a:cubicBezTo>
                <a:cubicBezTo>
                  <a:pt x="48001" y="2469"/>
                  <a:pt x="45533" y="0"/>
                  <a:pt x="4249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Buy Now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4" name="Google Shape;1564;p40"/>
          <p:cNvSpPr txBox="1">
            <a:spLocks noGrp="1"/>
          </p:cNvSpPr>
          <p:nvPr>
            <p:ph type="title"/>
          </p:nvPr>
        </p:nvSpPr>
        <p:spPr>
          <a:xfrm>
            <a:off x="1160863" y="1839253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5" name="Google Shape;1565;p40"/>
          <p:cNvSpPr txBox="1">
            <a:spLocks noGrp="1"/>
          </p:cNvSpPr>
          <p:nvPr>
            <p:ph type="title"/>
          </p:nvPr>
        </p:nvSpPr>
        <p:spPr>
          <a:xfrm>
            <a:off x="2957625" y="1839253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6" name="Google Shape;1566;p40"/>
          <p:cNvSpPr txBox="1">
            <a:spLocks noGrp="1"/>
          </p:cNvSpPr>
          <p:nvPr>
            <p:ph type="title"/>
          </p:nvPr>
        </p:nvSpPr>
        <p:spPr>
          <a:xfrm>
            <a:off x="4750663" y="1839253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Advanced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7" name="Google Shape;1567;p40"/>
          <p:cNvSpPr txBox="1">
            <a:spLocks noGrp="1"/>
          </p:cNvSpPr>
          <p:nvPr>
            <p:ph type="title"/>
          </p:nvPr>
        </p:nvSpPr>
        <p:spPr>
          <a:xfrm>
            <a:off x="6552250" y="1839253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1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573" name="Google Shape;1573;p41"/>
          <p:cNvGrpSpPr/>
          <p:nvPr/>
        </p:nvGrpSpPr>
        <p:grpSpPr>
          <a:xfrm>
            <a:off x="1005567" y="1453350"/>
            <a:ext cx="1889970" cy="3219850"/>
            <a:chOff x="1005567" y="1453350"/>
            <a:chExt cx="1889970" cy="3219850"/>
          </a:xfrm>
        </p:grpSpPr>
        <p:sp>
          <p:nvSpPr>
            <p:cNvPr id="1574" name="Google Shape;1574;p41"/>
            <p:cNvSpPr/>
            <p:nvPr/>
          </p:nvSpPr>
          <p:spPr>
            <a:xfrm>
              <a:off x="1005650" y="1453350"/>
              <a:ext cx="1889887" cy="3219850"/>
            </a:xfrm>
            <a:custGeom>
              <a:avLst/>
              <a:gdLst/>
              <a:ahLst/>
              <a:cxnLst/>
              <a:rect l="l" t="t" r="r" b="b"/>
              <a:pathLst>
                <a:path w="63713" h="128794" extrusionOk="0">
                  <a:moveTo>
                    <a:pt x="0" y="1"/>
                  </a:moveTo>
                  <a:lnTo>
                    <a:pt x="0" y="118086"/>
                  </a:lnTo>
                  <a:cubicBezTo>
                    <a:pt x="0" y="124023"/>
                    <a:pt x="4770" y="128793"/>
                    <a:pt x="10708" y="128793"/>
                  </a:cubicBezTo>
                  <a:lnTo>
                    <a:pt x="53005" y="128793"/>
                  </a:lnTo>
                  <a:cubicBezTo>
                    <a:pt x="58909" y="128793"/>
                    <a:pt x="63712" y="124023"/>
                    <a:pt x="63712" y="118086"/>
                  </a:cubicBezTo>
                  <a:lnTo>
                    <a:pt x="63712" y="1"/>
                  </a:lnTo>
                  <a:close/>
                </a:path>
              </a:pathLst>
            </a:custGeom>
            <a:solidFill>
              <a:srgbClr val="FF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1005650" y="1453350"/>
              <a:ext cx="1889887" cy="505400"/>
            </a:xfrm>
            <a:custGeom>
              <a:avLst/>
              <a:gdLst/>
              <a:ahLst/>
              <a:cxnLst/>
              <a:rect l="l" t="t" r="r" b="b"/>
              <a:pathLst>
                <a:path w="63713" h="20216" extrusionOk="0">
                  <a:moveTo>
                    <a:pt x="0" y="1"/>
                  </a:moveTo>
                  <a:lnTo>
                    <a:pt x="0" y="20215"/>
                  </a:lnTo>
                  <a:lnTo>
                    <a:pt x="63712" y="20215"/>
                  </a:lnTo>
                  <a:lnTo>
                    <a:pt x="63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1005650" y="1456620"/>
              <a:ext cx="799696" cy="379587"/>
            </a:xfrm>
            <a:custGeom>
              <a:avLst/>
              <a:gdLst/>
              <a:ahLst/>
              <a:cxnLst/>
              <a:rect l="l" t="t" r="r" b="b"/>
              <a:pathLst>
                <a:path w="35893" h="20215" extrusionOk="0">
                  <a:moveTo>
                    <a:pt x="0" y="0"/>
                  </a:moveTo>
                  <a:lnTo>
                    <a:pt x="0" y="20215"/>
                  </a:lnTo>
                  <a:lnTo>
                    <a:pt x="7005" y="20215"/>
                  </a:lnTo>
                  <a:cubicBezTo>
                    <a:pt x="11375" y="20215"/>
                    <a:pt x="15578" y="18647"/>
                    <a:pt x="19014" y="15912"/>
                  </a:cubicBezTo>
                  <a:cubicBezTo>
                    <a:pt x="24918" y="11275"/>
                    <a:pt x="35892" y="8840"/>
                    <a:pt x="35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1005650" y="3809225"/>
              <a:ext cx="1889887" cy="863975"/>
            </a:xfrm>
            <a:custGeom>
              <a:avLst/>
              <a:gdLst/>
              <a:ahLst/>
              <a:cxnLst/>
              <a:rect l="l" t="t" r="r" b="b"/>
              <a:pathLst>
                <a:path w="63713" h="34559" extrusionOk="0">
                  <a:moveTo>
                    <a:pt x="0" y="0"/>
                  </a:moveTo>
                  <a:lnTo>
                    <a:pt x="0" y="23851"/>
                  </a:lnTo>
                  <a:cubicBezTo>
                    <a:pt x="0" y="29788"/>
                    <a:pt x="4804" y="34558"/>
                    <a:pt x="10708" y="34558"/>
                  </a:cubicBezTo>
                  <a:lnTo>
                    <a:pt x="53005" y="34558"/>
                  </a:lnTo>
                  <a:cubicBezTo>
                    <a:pt x="58909" y="34558"/>
                    <a:pt x="63712" y="29788"/>
                    <a:pt x="63712" y="23851"/>
                  </a:cubicBezTo>
                  <a:lnTo>
                    <a:pt x="637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1516938" y="1790275"/>
              <a:ext cx="853125" cy="852300"/>
            </a:xfrm>
            <a:custGeom>
              <a:avLst/>
              <a:gdLst/>
              <a:ahLst/>
              <a:cxnLst/>
              <a:rect l="l" t="t" r="r" b="b"/>
              <a:pathLst>
                <a:path w="34125" h="34092" extrusionOk="0">
                  <a:moveTo>
                    <a:pt x="17046" y="0"/>
                  </a:moveTo>
                  <a:cubicBezTo>
                    <a:pt x="7639" y="0"/>
                    <a:pt x="1" y="7639"/>
                    <a:pt x="1" y="17046"/>
                  </a:cubicBezTo>
                  <a:cubicBezTo>
                    <a:pt x="1" y="26453"/>
                    <a:pt x="7639" y="34091"/>
                    <a:pt x="17046" y="34091"/>
                  </a:cubicBezTo>
                  <a:cubicBezTo>
                    <a:pt x="26486" y="34091"/>
                    <a:pt x="34125" y="26453"/>
                    <a:pt x="34125" y="17046"/>
                  </a:cubicBezTo>
                  <a:cubicBezTo>
                    <a:pt x="34125" y="7639"/>
                    <a:pt x="26486" y="0"/>
                    <a:pt x="17046" y="0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41"/>
            <p:cNvGrpSpPr/>
            <p:nvPr/>
          </p:nvGrpSpPr>
          <p:grpSpPr>
            <a:xfrm>
              <a:off x="1532294" y="1526443"/>
              <a:ext cx="1296558" cy="333253"/>
              <a:chOff x="2674910" y="1891175"/>
              <a:chExt cx="1195315" cy="304925"/>
            </a:xfrm>
          </p:grpSpPr>
          <p:sp>
            <p:nvSpPr>
              <p:cNvPr id="1580" name="Google Shape;1580;p41"/>
              <p:cNvSpPr/>
              <p:nvPr/>
            </p:nvSpPr>
            <p:spPr>
              <a:xfrm>
                <a:off x="3836850" y="1913675"/>
                <a:ext cx="225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301"/>
                    </a:moveTo>
                    <a:cubicBezTo>
                      <a:pt x="534" y="301"/>
                      <a:pt x="568" y="368"/>
                      <a:pt x="568" y="468"/>
                    </a:cubicBezTo>
                    <a:cubicBezTo>
                      <a:pt x="568" y="534"/>
                      <a:pt x="501" y="601"/>
                      <a:pt x="434" y="601"/>
                    </a:cubicBezTo>
                    <a:cubicBezTo>
                      <a:pt x="367" y="601"/>
                      <a:pt x="301" y="534"/>
                      <a:pt x="301" y="468"/>
                    </a:cubicBezTo>
                    <a:cubicBezTo>
                      <a:pt x="301" y="368"/>
                      <a:pt x="367" y="301"/>
                      <a:pt x="434" y="301"/>
                    </a:cubicBezTo>
                    <a:close/>
                    <a:moveTo>
                      <a:pt x="434" y="1"/>
                    </a:moveTo>
                    <a:cubicBezTo>
                      <a:pt x="201" y="1"/>
                      <a:pt x="1" y="201"/>
                      <a:pt x="1" y="468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1"/>
              <p:cNvSpPr/>
              <p:nvPr/>
            </p:nvSpPr>
            <p:spPr>
              <a:xfrm>
                <a:off x="3600850" y="1969550"/>
                <a:ext cx="55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69" extrusionOk="0">
                    <a:moveTo>
                      <a:pt x="1135" y="301"/>
                    </a:moveTo>
                    <a:cubicBezTo>
                      <a:pt x="1568" y="301"/>
                      <a:pt x="1935" y="668"/>
                      <a:pt x="1935" y="1135"/>
                    </a:cubicBezTo>
                    <a:cubicBezTo>
                      <a:pt x="1935" y="1568"/>
                      <a:pt x="1568" y="1935"/>
                      <a:pt x="1135" y="1935"/>
                    </a:cubicBezTo>
                    <a:cubicBezTo>
                      <a:pt x="668" y="1935"/>
                      <a:pt x="301" y="1568"/>
                      <a:pt x="301" y="1135"/>
                    </a:cubicBezTo>
                    <a:cubicBezTo>
                      <a:pt x="301" y="668"/>
                      <a:pt x="668" y="301"/>
                      <a:pt x="1135" y="301"/>
                    </a:cubicBezTo>
                    <a:close/>
                    <a:moveTo>
                      <a:pt x="1135" y="1"/>
                    </a:moveTo>
                    <a:cubicBezTo>
                      <a:pt x="501" y="1"/>
                      <a:pt x="0" y="501"/>
                      <a:pt x="0" y="1135"/>
                    </a:cubicBezTo>
                    <a:cubicBezTo>
                      <a:pt x="0" y="1769"/>
                      <a:pt x="501" y="2269"/>
                      <a:pt x="1135" y="2269"/>
                    </a:cubicBezTo>
                    <a:cubicBezTo>
                      <a:pt x="1735" y="2269"/>
                      <a:pt x="2235" y="1769"/>
                      <a:pt x="2235" y="1135"/>
                    </a:cubicBezTo>
                    <a:cubicBezTo>
                      <a:pt x="2235" y="501"/>
                      <a:pt x="1735" y="1"/>
                      <a:pt x="1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1"/>
              <p:cNvSpPr/>
              <p:nvPr/>
            </p:nvSpPr>
            <p:spPr>
              <a:xfrm>
                <a:off x="3836850" y="2138000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8" y="301"/>
                    </a:moveTo>
                    <a:cubicBezTo>
                      <a:pt x="868" y="301"/>
                      <a:pt x="1035" y="468"/>
                      <a:pt x="1035" y="668"/>
                    </a:cubicBezTo>
                    <a:cubicBezTo>
                      <a:pt x="1035" y="868"/>
                      <a:pt x="868" y="1035"/>
                      <a:pt x="668" y="1035"/>
                    </a:cubicBezTo>
                    <a:cubicBezTo>
                      <a:pt x="468" y="1035"/>
                      <a:pt x="301" y="868"/>
                      <a:pt x="301" y="668"/>
                    </a:cubicBezTo>
                    <a:cubicBezTo>
                      <a:pt x="301" y="468"/>
                      <a:pt x="468" y="301"/>
                      <a:pt x="668" y="301"/>
                    </a:cubicBezTo>
                    <a:close/>
                    <a:moveTo>
                      <a:pt x="668" y="1"/>
                    </a:moveTo>
                    <a:cubicBezTo>
                      <a:pt x="301" y="1"/>
                      <a:pt x="1" y="301"/>
                      <a:pt x="1" y="668"/>
                    </a:cubicBezTo>
                    <a:cubicBezTo>
                      <a:pt x="1" y="1035"/>
                      <a:pt x="301" y="1335"/>
                      <a:pt x="668" y="1335"/>
                    </a:cubicBezTo>
                    <a:cubicBezTo>
                      <a:pt x="1035" y="1335"/>
                      <a:pt x="1335" y="1035"/>
                      <a:pt x="1335" y="668"/>
                    </a:cubicBezTo>
                    <a:cubicBezTo>
                      <a:pt x="1335" y="301"/>
                      <a:pt x="1035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1"/>
              <p:cNvSpPr/>
              <p:nvPr/>
            </p:nvSpPr>
            <p:spPr>
              <a:xfrm>
                <a:off x="3578325" y="2127175"/>
                <a:ext cx="6757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669" extrusionOk="0">
                    <a:moveTo>
                      <a:pt x="1368" y="300"/>
                    </a:moveTo>
                    <a:cubicBezTo>
                      <a:pt x="1936" y="300"/>
                      <a:pt x="2403" y="767"/>
                      <a:pt x="2403" y="1334"/>
                    </a:cubicBezTo>
                    <a:cubicBezTo>
                      <a:pt x="2403" y="1901"/>
                      <a:pt x="1936" y="2368"/>
                      <a:pt x="1368" y="2368"/>
                    </a:cubicBezTo>
                    <a:cubicBezTo>
                      <a:pt x="768" y="2368"/>
                      <a:pt x="301" y="1901"/>
                      <a:pt x="301" y="1334"/>
                    </a:cubicBezTo>
                    <a:cubicBezTo>
                      <a:pt x="301" y="767"/>
                      <a:pt x="768" y="300"/>
                      <a:pt x="1368" y="300"/>
                    </a:cubicBezTo>
                    <a:close/>
                    <a:moveTo>
                      <a:pt x="1368" y="0"/>
                    </a:moveTo>
                    <a:cubicBezTo>
                      <a:pt x="601" y="0"/>
                      <a:pt x="1" y="601"/>
                      <a:pt x="1" y="1334"/>
                    </a:cubicBezTo>
                    <a:cubicBezTo>
                      <a:pt x="1" y="2068"/>
                      <a:pt x="601" y="2669"/>
                      <a:pt x="1368" y="2669"/>
                    </a:cubicBezTo>
                    <a:cubicBezTo>
                      <a:pt x="2102" y="2669"/>
                      <a:pt x="2703" y="2068"/>
                      <a:pt x="2703" y="1334"/>
                    </a:cubicBezTo>
                    <a:cubicBezTo>
                      <a:pt x="2703" y="601"/>
                      <a:pt x="2102" y="0"/>
                      <a:pt x="1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1"/>
              <p:cNvSpPr/>
              <p:nvPr/>
            </p:nvSpPr>
            <p:spPr>
              <a:xfrm>
                <a:off x="2674910" y="2135827"/>
                <a:ext cx="4505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802" extrusionOk="0">
                    <a:moveTo>
                      <a:pt x="901" y="301"/>
                    </a:moveTo>
                    <a:cubicBezTo>
                      <a:pt x="1234" y="301"/>
                      <a:pt x="1501" y="568"/>
                      <a:pt x="1501" y="901"/>
                    </a:cubicBezTo>
                    <a:cubicBezTo>
                      <a:pt x="1501" y="1235"/>
                      <a:pt x="1234" y="1502"/>
                      <a:pt x="901" y="1502"/>
                    </a:cubicBezTo>
                    <a:cubicBezTo>
                      <a:pt x="567" y="1502"/>
                      <a:pt x="300" y="1235"/>
                      <a:pt x="300" y="901"/>
                    </a:cubicBezTo>
                    <a:cubicBezTo>
                      <a:pt x="300" y="568"/>
                      <a:pt x="567" y="301"/>
                      <a:pt x="901" y="301"/>
                    </a:cubicBezTo>
                    <a:close/>
                    <a:moveTo>
                      <a:pt x="901" y="1"/>
                    </a:moveTo>
                    <a:cubicBezTo>
                      <a:pt x="400" y="1"/>
                      <a:pt x="0" y="401"/>
                      <a:pt x="0" y="901"/>
                    </a:cubicBezTo>
                    <a:cubicBezTo>
                      <a:pt x="0" y="1402"/>
                      <a:pt x="400" y="1802"/>
                      <a:pt x="901" y="1802"/>
                    </a:cubicBezTo>
                    <a:cubicBezTo>
                      <a:pt x="1401" y="1802"/>
                      <a:pt x="1801" y="1402"/>
                      <a:pt x="1801" y="901"/>
                    </a:cubicBezTo>
                    <a:cubicBezTo>
                      <a:pt x="1801" y="401"/>
                      <a:pt x="1401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1"/>
              <p:cNvSpPr/>
              <p:nvPr/>
            </p:nvSpPr>
            <p:spPr>
              <a:xfrm>
                <a:off x="3053923" y="1960232"/>
                <a:ext cx="450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69" extrusionOk="0">
                    <a:moveTo>
                      <a:pt x="901" y="301"/>
                    </a:moveTo>
                    <a:cubicBezTo>
                      <a:pt x="1235" y="301"/>
                      <a:pt x="1502" y="568"/>
                      <a:pt x="1502" y="868"/>
                    </a:cubicBezTo>
                    <a:cubicBezTo>
                      <a:pt x="1502" y="1202"/>
                      <a:pt x="1235" y="1469"/>
                      <a:pt x="901" y="1469"/>
                    </a:cubicBezTo>
                    <a:cubicBezTo>
                      <a:pt x="568" y="1469"/>
                      <a:pt x="301" y="1202"/>
                      <a:pt x="301" y="868"/>
                    </a:cubicBezTo>
                    <a:cubicBezTo>
                      <a:pt x="301" y="568"/>
                      <a:pt x="568" y="301"/>
                      <a:pt x="901" y="301"/>
                    </a:cubicBezTo>
                    <a:close/>
                    <a:moveTo>
                      <a:pt x="901" y="1"/>
                    </a:moveTo>
                    <a:cubicBezTo>
                      <a:pt x="401" y="1"/>
                      <a:pt x="1" y="401"/>
                      <a:pt x="1" y="868"/>
                    </a:cubicBezTo>
                    <a:cubicBezTo>
                      <a:pt x="1" y="1369"/>
                      <a:pt x="401" y="1769"/>
                      <a:pt x="901" y="1769"/>
                    </a:cubicBezTo>
                    <a:cubicBezTo>
                      <a:pt x="1402" y="1769"/>
                      <a:pt x="1802" y="1369"/>
                      <a:pt x="1802" y="868"/>
                    </a:cubicBezTo>
                    <a:cubicBezTo>
                      <a:pt x="1802" y="401"/>
                      <a:pt x="1402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1"/>
              <p:cNvSpPr/>
              <p:nvPr/>
            </p:nvSpPr>
            <p:spPr>
              <a:xfrm>
                <a:off x="3357759" y="1997906"/>
                <a:ext cx="108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8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34"/>
                    </a:cubicBezTo>
                    <a:cubicBezTo>
                      <a:pt x="1" y="368"/>
                      <a:pt x="101" y="468"/>
                      <a:pt x="234" y="468"/>
                    </a:cubicBezTo>
                    <a:cubicBezTo>
                      <a:pt x="335" y="468"/>
                      <a:pt x="435" y="368"/>
                      <a:pt x="435" y="234"/>
                    </a:cubicBezTo>
                    <a:cubicBezTo>
                      <a:pt x="435" y="101"/>
                      <a:pt x="335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1"/>
              <p:cNvSpPr/>
              <p:nvPr/>
            </p:nvSpPr>
            <p:spPr>
              <a:xfrm>
                <a:off x="3281706" y="1920942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301"/>
                    </a:moveTo>
                    <a:cubicBezTo>
                      <a:pt x="534" y="301"/>
                      <a:pt x="601" y="367"/>
                      <a:pt x="601" y="467"/>
                    </a:cubicBezTo>
                    <a:cubicBezTo>
                      <a:pt x="601" y="534"/>
                      <a:pt x="534" y="601"/>
                      <a:pt x="434" y="601"/>
                    </a:cubicBezTo>
                    <a:cubicBezTo>
                      <a:pt x="367" y="601"/>
                      <a:pt x="300" y="534"/>
                      <a:pt x="300" y="467"/>
                    </a:cubicBezTo>
                    <a:cubicBezTo>
                      <a:pt x="300" y="367"/>
                      <a:pt x="367" y="301"/>
                      <a:pt x="434" y="301"/>
                    </a:cubicBezTo>
                    <a:close/>
                    <a:moveTo>
                      <a:pt x="434" y="0"/>
                    </a:moveTo>
                    <a:cubicBezTo>
                      <a:pt x="200" y="0"/>
                      <a:pt x="0" y="201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1"/>
              <p:cNvSpPr/>
              <p:nvPr/>
            </p:nvSpPr>
            <p:spPr>
              <a:xfrm>
                <a:off x="2860325" y="2041407"/>
                <a:ext cx="342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336" extrusionOk="0">
                    <a:moveTo>
                      <a:pt x="701" y="301"/>
                    </a:moveTo>
                    <a:cubicBezTo>
                      <a:pt x="901" y="301"/>
                      <a:pt x="1068" y="468"/>
                      <a:pt x="1068" y="668"/>
                    </a:cubicBezTo>
                    <a:cubicBezTo>
                      <a:pt x="1068" y="868"/>
                      <a:pt x="901" y="1035"/>
                      <a:pt x="701" y="1035"/>
                    </a:cubicBezTo>
                    <a:cubicBezTo>
                      <a:pt x="467" y="1035"/>
                      <a:pt x="301" y="868"/>
                      <a:pt x="301" y="668"/>
                    </a:cubicBezTo>
                    <a:cubicBezTo>
                      <a:pt x="301" y="468"/>
                      <a:pt x="467" y="301"/>
                      <a:pt x="701" y="301"/>
                    </a:cubicBezTo>
                    <a:close/>
                    <a:moveTo>
                      <a:pt x="701" y="1"/>
                    </a:moveTo>
                    <a:cubicBezTo>
                      <a:pt x="301" y="1"/>
                      <a:pt x="0" y="301"/>
                      <a:pt x="0" y="668"/>
                    </a:cubicBezTo>
                    <a:cubicBezTo>
                      <a:pt x="0" y="1035"/>
                      <a:pt x="301" y="1335"/>
                      <a:pt x="701" y="1335"/>
                    </a:cubicBezTo>
                    <a:cubicBezTo>
                      <a:pt x="1068" y="1335"/>
                      <a:pt x="1368" y="1035"/>
                      <a:pt x="1368" y="668"/>
                    </a:cubicBezTo>
                    <a:cubicBezTo>
                      <a:pt x="1368" y="301"/>
                      <a:pt x="1068" y="1"/>
                      <a:pt x="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1"/>
              <p:cNvSpPr/>
              <p:nvPr/>
            </p:nvSpPr>
            <p:spPr>
              <a:xfrm>
                <a:off x="3208088" y="2024120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301"/>
                    </a:moveTo>
                    <a:cubicBezTo>
                      <a:pt x="868" y="301"/>
                      <a:pt x="1034" y="468"/>
                      <a:pt x="1034" y="668"/>
                    </a:cubicBezTo>
                    <a:cubicBezTo>
                      <a:pt x="1034" y="868"/>
                      <a:pt x="868" y="1035"/>
                      <a:pt x="667" y="1035"/>
                    </a:cubicBezTo>
                    <a:cubicBezTo>
                      <a:pt x="467" y="1035"/>
                      <a:pt x="301" y="868"/>
                      <a:pt x="301" y="668"/>
                    </a:cubicBezTo>
                    <a:cubicBezTo>
                      <a:pt x="301" y="468"/>
                      <a:pt x="467" y="301"/>
                      <a:pt x="667" y="301"/>
                    </a:cubicBezTo>
                    <a:close/>
                    <a:moveTo>
                      <a:pt x="667" y="1"/>
                    </a:moveTo>
                    <a:cubicBezTo>
                      <a:pt x="301" y="1"/>
                      <a:pt x="0" y="301"/>
                      <a:pt x="0" y="668"/>
                    </a:cubicBezTo>
                    <a:cubicBezTo>
                      <a:pt x="0" y="1035"/>
                      <a:pt x="301" y="1335"/>
                      <a:pt x="667" y="1335"/>
                    </a:cubicBezTo>
                    <a:cubicBezTo>
                      <a:pt x="1034" y="1335"/>
                      <a:pt x="1335" y="1035"/>
                      <a:pt x="1335" y="668"/>
                    </a:cubicBezTo>
                    <a:cubicBezTo>
                      <a:pt x="1335" y="301"/>
                      <a:pt x="1034" y="1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1"/>
              <p:cNvSpPr/>
              <p:nvPr/>
            </p:nvSpPr>
            <p:spPr>
              <a:xfrm>
                <a:off x="3489100" y="1947025"/>
                <a:ext cx="225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301"/>
                    </a:moveTo>
                    <a:cubicBezTo>
                      <a:pt x="534" y="301"/>
                      <a:pt x="568" y="368"/>
                      <a:pt x="568" y="468"/>
                    </a:cubicBezTo>
                    <a:cubicBezTo>
                      <a:pt x="568" y="535"/>
                      <a:pt x="501" y="601"/>
                      <a:pt x="434" y="601"/>
                    </a:cubicBezTo>
                    <a:cubicBezTo>
                      <a:pt x="368" y="601"/>
                      <a:pt x="301" y="535"/>
                      <a:pt x="301" y="468"/>
                    </a:cubicBezTo>
                    <a:cubicBezTo>
                      <a:pt x="301" y="368"/>
                      <a:pt x="368" y="301"/>
                      <a:pt x="434" y="301"/>
                    </a:cubicBezTo>
                    <a:close/>
                    <a:moveTo>
                      <a:pt x="434" y="1"/>
                    </a:moveTo>
                    <a:cubicBezTo>
                      <a:pt x="201" y="1"/>
                      <a:pt x="1" y="201"/>
                      <a:pt x="1" y="468"/>
                    </a:cubicBezTo>
                    <a:cubicBezTo>
                      <a:pt x="1" y="701"/>
                      <a:pt x="201" y="902"/>
                      <a:pt x="434" y="902"/>
                    </a:cubicBezTo>
                    <a:cubicBezTo>
                      <a:pt x="668" y="902"/>
                      <a:pt x="901" y="701"/>
                      <a:pt x="901" y="468"/>
                    </a:cubicBezTo>
                    <a:cubicBezTo>
                      <a:pt x="901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1"/>
              <p:cNvSpPr/>
              <p:nvPr/>
            </p:nvSpPr>
            <p:spPr>
              <a:xfrm>
                <a:off x="3713425" y="1891175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8" y="300"/>
                    </a:moveTo>
                    <a:cubicBezTo>
                      <a:pt x="868" y="300"/>
                      <a:pt x="1035" y="467"/>
                      <a:pt x="1035" y="667"/>
                    </a:cubicBezTo>
                    <a:cubicBezTo>
                      <a:pt x="1035" y="867"/>
                      <a:pt x="868" y="1034"/>
                      <a:pt x="668" y="1034"/>
                    </a:cubicBezTo>
                    <a:cubicBezTo>
                      <a:pt x="468" y="1034"/>
                      <a:pt x="301" y="867"/>
                      <a:pt x="301" y="667"/>
                    </a:cubicBezTo>
                    <a:cubicBezTo>
                      <a:pt x="301" y="467"/>
                      <a:pt x="468" y="300"/>
                      <a:pt x="668" y="300"/>
                    </a:cubicBezTo>
                    <a:close/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4"/>
                      <a:pt x="668" y="1334"/>
                    </a:cubicBezTo>
                    <a:cubicBezTo>
                      <a:pt x="1035" y="1334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1"/>
              <p:cNvSpPr/>
              <p:nvPr/>
            </p:nvSpPr>
            <p:spPr>
              <a:xfrm>
                <a:off x="3758450" y="2162700"/>
                <a:ext cx="334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6" extrusionOk="0">
                    <a:moveTo>
                      <a:pt x="668" y="301"/>
                    </a:moveTo>
                    <a:cubicBezTo>
                      <a:pt x="868" y="301"/>
                      <a:pt x="1035" y="468"/>
                      <a:pt x="1035" y="668"/>
                    </a:cubicBezTo>
                    <a:cubicBezTo>
                      <a:pt x="1035" y="868"/>
                      <a:pt x="868" y="1068"/>
                      <a:pt x="668" y="1068"/>
                    </a:cubicBezTo>
                    <a:cubicBezTo>
                      <a:pt x="435" y="1068"/>
                      <a:pt x="268" y="868"/>
                      <a:pt x="268" y="668"/>
                    </a:cubicBezTo>
                    <a:cubicBezTo>
                      <a:pt x="301" y="468"/>
                      <a:pt x="468" y="301"/>
                      <a:pt x="668" y="301"/>
                    </a:cubicBezTo>
                    <a:close/>
                    <a:moveTo>
                      <a:pt x="668" y="1"/>
                    </a:moveTo>
                    <a:cubicBezTo>
                      <a:pt x="268" y="1"/>
                      <a:pt x="1" y="301"/>
                      <a:pt x="1" y="668"/>
                    </a:cubicBezTo>
                    <a:cubicBezTo>
                      <a:pt x="1" y="1035"/>
                      <a:pt x="301" y="1335"/>
                      <a:pt x="668" y="1335"/>
                    </a:cubicBezTo>
                    <a:cubicBezTo>
                      <a:pt x="1035" y="1335"/>
                      <a:pt x="1335" y="1035"/>
                      <a:pt x="1335" y="668"/>
                    </a:cubicBezTo>
                    <a:cubicBezTo>
                      <a:pt x="1335" y="301"/>
                      <a:pt x="1035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1"/>
              <p:cNvSpPr/>
              <p:nvPr/>
            </p:nvSpPr>
            <p:spPr>
              <a:xfrm>
                <a:off x="3746775" y="2059625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300"/>
                    </a:moveTo>
                    <a:cubicBezTo>
                      <a:pt x="535" y="300"/>
                      <a:pt x="601" y="367"/>
                      <a:pt x="601" y="434"/>
                    </a:cubicBezTo>
                    <a:cubicBezTo>
                      <a:pt x="601" y="534"/>
                      <a:pt x="535" y="601"/>
                      <a:pt x="468" y="601"/>
                    </a:cubicBezTo>
                    <a:cubicBezTo>
                      <a:pt x="368" y="601"/>
                      <a:pt x="301" y="534"/>
                      <a:pt x="301" y="434"/>
                    </a:cubicBezTo>
                    <a:cubicBezTo>
                      <a:pt x="301" y="367"/>
                      <a:pt x="368" y="300"/>
                      <a:pt x="468" y="300"/>
                    </a:cubicBezTo>
                    <a:close/>
                    <a:moveTo>
                      <a:pt x="468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2" y="701"/>
                      <a:pt x="902" y="434"/>
                    </a:cubicBezTo>
                    <a:cubicBezTo>
                      <a:pt x="902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1"/>
              <p:cNvSpPr/>
              <p:nvPr/>
            </p:nvSpPr>
            <p:spPr>
              <a:xfrm>
                <a:off x="3859375" y="2003750"/>
                <a:ext cx="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" extrusionOk="0">
                    <a:moveTo>
                      <a:pt x="434" y="0"/>
                    </a:moveTo>
                    <a:lnTo>
                      <a:pt x="200" y="0"/>
                    </a:lnTo>
                    <a:lnTo>
                      <a:pt x="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1"/>
              <p:cNvSpPr/>
              <p:nvPr/>
            </p:nvSpPr>
            <p:spPr>
              <a:xfrm>
                <a:off x="3399050" y="2138000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301"/>
                    </a:moveTo>
                    <a:cubicBezTo>
                      <a:pt x="867" y="301"/>
                      <a:pt x="1034" y="468"/>
                      <a:pt x="1034" y="668"/>
                    </a:cubicBezTo>
                    <a:cubicBezTo>
                      <a:pt x="1034" y="868"/>
                      <a:pt x="867" y="1035"/>
                      <a:pt x="667" y="1035"/>
                    </a:cubicBezTo>
                    <a:cubicBezTo>
                      <a:pt x="467" y="1035"/>
                      <a:pt x="300" y="868"/>
                      <a:pt x="300" y="668"/>
                    </a:cubicBezTo>
                    <a:cubicBezTo>
                      <a:pt x="300" y="468"/>
                      <a:pt x="467" y="301"/>
                      <a:pt x="667" y="301"/>
                    </a:cubicBezTo>
                    <a:close/>
                    <a:moveTo>
                      <a:pt x="667" y="1"/>
                    </a:moveTo>
                    <a:cubicBezTo>
                      <a:pt x="300" y="1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1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1"/>
              <p:cNvSpPr/>
              <p:nvPr/>
            </p:nvSpPr>
            <p:spPr>
              <a:xfrm>
                <a:off x="2948444" y="1959525"/>
                <a:ext cx="108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34"/>
                      <a:pt x="234" y="434"/>
                    </a:cubicBezTo>
                    <a:cubicBezTo>
                      <a:pt x="334" y="434"/>
                      <a:pt x="434" y="334"/>
                      <a:pt x="434" y="201"/>
                    </a:cubicBezTo>
                    <a:cubicBezTo>
                      <a:pt x="434" y="101"/>
                      <a:pt x="334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41"/>
            <p:cNvSpPr/>
            <p:nvPr/>
          </p:nvSpPr>
          <p:spPr>
            <a:xfrm>
              <a:off x="1498588" y="1777975"/>
              <a:ext cx="904000" cy="796850"/>
            </a:xfrm>
            <a:custGeom>
              <a:avLst/>
              <a:gdLst/>
              <a:ahLst/>
              <a:cxnLst/>
              <a:rect l="l" t="t" r="r" b="b"/>
              <a:pathLst>
                <a:path w="36160" h="31874" extrusionOk="0">
                  <a:moveTo>
                    <a:pt x="18071" y="0"/>
                  </a:moveTo>
                  <a:cubicBezTo>
                    <a:pt x="16061" y="0"/>
                    <a:pt x="14017" y="383"/>
                    <a:pt x="12043" y="1193"/>
                  </a:cubicBezTo>
                  <a:cubicBezTo>
                    <a:pt x="3870" y="4529"/>
                    <a:pt x="1" y="13835"/>
                    <a:pt x="3337" y="21974"/>
                  </a:cubicBezTo>
                  <a:cubicBezTo>
                    <a:pt x="5863" y="28139"/>
                    <a:pt x="11814" y="31873"/>
                    <a:pt x="18090" y="31873"/>
                  </a:cubicBezTo>
                  <a:cubicBezTo>
                    <a:pt x="20100" y="31873"/>
                    <a:pt x="22143" y="31490"/>
                    <a:pt x="24118" y="30681"/>
                  </a:cubicBezTo>
                  <a:cubicBezTo>
                    <a:pt x="32257" y="27345"/>
                    <a:pt x="36160" y="18038"/>
                    <a:pt x="32824" y="9899"/>
                  </a:cubicBezTo>
                  <a:cubicBezTo>
                    <a:pt x="30298" y="3735"/>
                    <a:pt x="24346" y="0"/>
                    <a:pt x="18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8" name="Google Shape;1598;p41"/>
            <p:cNvGrpSpPr/>
            <p:nvPr/>
          </p:nvGrpSpPr>
          <p:grpSpPr>
            <a:xfrm>
              <a:off x="1005567" y="2889400"/>
              <a:ext cx="225613" cy="662150"/>
              <a:chOff x="2339125" y="3861750"/>
              <a:chExt cx="190150" cy="662150"/>
            </a:xfrm>
          </p:grpSpPr>
          <p:sp>
            <p:nvSpPr>
              <p:cNvPr id="1599" name="Google Shape;1599;p41"/>
              <p:cNvSpPr/>
              <p:nvPr/>
            </p:nvSpPr>
            <p:spPr>
              <a:xfrm>
                <a:off x="2339125" y="3861750"/>
                <a:ext cx="19015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3" extrusionOk="0">
                    <a:moveTo>
                      <a:pt x="0" y="0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2"/>
                      <a:pt x="7606" y="1801"/>
                    </a:cubicBezTo>
                    <a:cubicBezTo>
                      <a:pt x="7606" y="801"/>
                      <a:pt x="6805" y="0"/>
                      <a:pt x="5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1"/>
              <p:cNvSpPr/>
              <p:nvPr/>
            </p:nvSpPr>
            <p:spPr>
              <a:xfrm>
                <a:off x="2339125" y="4433825"/>
                <a:ext cx="19015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3" extrusionOk="0">
                    <a:moveTo>
                      <a:pt x="0" y="0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2"/>
                      <a:pt x="7606" y="1801"/>
                    </a:cubicBezTo>
                    <a:cubicBezTo>
                      <a:pt x="7606" y="834"/>
                      <a:pt x="6805" y="0"/>
                      <a:pt x="5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1"/>
              <p:cNvSpPr/>
              <p:nvPr/>
            </p:nvSpPr>
            <p:spPr>
              <a:xfrm>
                <a:off x="2339125" y="4007675"/>
                <a:ext cx="1901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4" extrusionOk="0">
                    <a:moveTo>
                      <a:pt x="0" y="1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3"/>
                      <a:pt x="7606" y="1802"/>
                    </a:cubicBezTo>
                    <a:cubicBezTo>
                      <a:pt x="7606" y="801"/>
                      <a:pt x="6805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1"/>
              <p:cNvSpPr/>
              <p:nvPr/>
            </p:nvSpPr>
            <p:spPr>
              <a:xfrm>
                <a:off x="2339125" y="4142775"/>
                <a:ext cx="19015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570" extrusionOk="0">
                    <a:moveTo>
                      <a:pt x="0" y="0"/>
                    </a:moveTo>
                    <a:lnTo>
                      <a:pt x="0" y="3570"/>
                    </a:lnTo>
                    <a:lnTo>
                      <a:pt x="5838" y="3570"/>
                    </a:lnTo>
                    <a:cubicBezTo>
                      <a:pt x="6805" y="3570"/>
                      <a:pt x="7606" y="2769"/>
                      <a:pt x="7606" y="1768"/>
                    </a:cubicBezTo>
                    <a:cubicBezTo>
                      <a:pt x="7606" y="801"/>
                      <a:pt x="6805" y="0"/>
                      <a:pt x="5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1"/>
              <p:cNvSpPr/>
              <p:nvPr/>
            </p:nvSpPr>
            <p:spPr>
              <a:xfrm>
                <a:off x="2339125" y="4287875"/>
                <a:ext cx="1901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4" extrusionOk="0">
                    <a:moveTo>
                      <a:pt x="0" y="1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3"/>
                      <a:pt x="7606" y="1802"/>
                    </a:cubicBezTo>
                    <a:cubicBezTo>
                      <a:pt x="7606" y="835"/>
                      <a:pt x="6805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4" name="Google Shape;1604;p41"/>
            <p:cNvSpPr/>
            <p:nvPr/>
          </p:nvSpPr>
          <p:spPr>
            <a:xfrm>
              <a:off x="1255000" y="4215325"/>
              <a:ext cx="1364475" cy="269375"/>
            </a:xfrm>
            <a:custGeom>
              <a:avLst/>
              <a:gdLst/>
              <a:ahLst/>
              <a:cxnLst/>
              <a:rect l="l" t="t" r="r" b="b"/>
              <a:pathLst>
                <a:path w="46000" h="10775" extrusionOk="0">
                  <a:moveTo>
                    <a:pt x="1168" y="0"/>
                  </a:moveTo>
                  <a:cubicBezTo>
                    <a:pt x="534" y="0"/>
                    <a:pt x="0" y="534"/>
                    <a:pt x="0" y="1201"/>
                  </a:cubicBezTo>
                  <a:lnTo>
                    <a:pt x="0" y="9607"/>
                  </a:lnTo>
                  <a:cubicBezTo>
                    <a:pt x="0" y="10241"/>
                    <a:pt x="534" y="10775"/>
                    <a:pt x="1168" y="10775"/>
                  </a:cubicBezTo>
                  <a:lnTo>
                    <a:pt x="44832" y="10775"/>
                  </a:lnTo>
                  <a:cubicBezTo>
                    <a:pt x="45466" y="10775"/>
                    <a:pt x="46000" y="10241"/>
                    <a:pt x="46000" y="9607"/>
                  </a:cubicBezTo>
                  <a:lnTo>
                    <a:pt x="46000" y="1201"/>
                  </a:lnTo>
                  <a:cubicBezTo>
                    <a:pt x="46000" y="534"/>
                    <a:pt x="45466" y="0"/>
                    <a:pt x="44832" y="0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5" name="Google Shape;1605;p41"/>
          <p:cNvSpPr/>
          <p:nvPr/>
        </p:nvSpPr>
        <p:spPr>
          <a:xfrm>
            <a:off x="1311391" y="4192763"/>
            <a:ext cx="1251698" cy="246850"/>
          </a:xfrm>
          <a:custGeom>
            <a:avLst/>
            <a:gdLst/>
            <a:ahLst/>
            <a:cxnLst/>
            <a:rect l="l" t="t" r="r" b="b"/>
            <a:pathLst>
              <a:path w="42198" h="9874" extrusionOk="0">
                <a:moveTo>
                  <a:pt x="1101" y="0"/>
                </a:moveTo>
                <a:cubicBezTo>
                  <a:pt x="501" y="0"/>
                  <a:pt x="0" y="467"/>
                  <a:pt x="0" y="1068"/>
                </a:cubicBezTo>
                <a:lnTo>
                  <a:pt x="0" y="8773"/>
                </a:lnTo>
                <a:cubicBezTo>
                  <a:pt x="0" y="9374"/>
                  <a:pt x="501" y="9874"/>
                  <a:pt x="1101" y="9874"/>
                </a:cubicBezTo>
                <a:lnTo>
                  <a:pt x="41096" y="9874"/>
                </a:lnTo>
                <a:cubicBezTo>
                  <a:pt x="41697" y="9874"/>
                  <a:pt x="42197" y="9374"/>
                  <a:pt x="42197" y="8773"/>
                </a:cubicBezTo>
                <a:lnTo>
                  <a:pt x="42197" y="1068"/>
                </a:lnTo>
                <a:cubicBezTo>
                  <a:pt x="42197" y="467"/>
                  <a:pt x="41697" y="0"/>
                  <a:pt x="410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Buy Now!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41"/>
          <p:cNvSpPr txBox="1">
            <a:spLocks noGrp="1"/>
          </p:cNvSpPr>
          <p:nvPr>
            <p:ph type="title"/>
          </p:nvPr>
        </p:nvSpPr>
        <p:spPr>
          <a:xfrm>
            <a:off x="1451650" y="1976455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7" name="Google Shape;1607;p41"/>
          <p:cNvSpPr txBox="1"/>
          <p:nvPr/>
        </p:nvSpPr>
        <p:spPr>
          <a:xfrm>
            <a:off x="1307347" y="29583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41"/>
          <p:cNvSpPr txBox="1"/>
          <p:nvPr/>
        </p:nvSpPr>
        <p:spPr>
          <a:xfrm>
            <a:off x="1307347" y="271060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09" name="Google Shape;1609;p41"/>
          <p:cNvGrpSpPr/>
          <p:nvPr/>
        </p:nvGrpSpPr>
        <p:grpSpPr>
          <a:xfrm>
            <a:off x="3627042" y="1453350"/>
            <a:ext cx="1889970" cy="3219850"/>
            <a:chOff x="3627042" y="1453350"/>
            <a:chExt cx="1889970" cy="3219850"/>
          </a:xfrm>
        </p:grpSpPr>
        <p:sp>
          <p:nvSpPr>
            <p:cNvPr id="1610" name="Google Shape;1610;p41"/>
            <p:cNvSpPr/>
            <p:nvPr/>
          </p:nvSpPr>
          <p:spPr>
            <a:xfrm>
              <a:off x="3627125" y="1453350"/>
              <a:ext cx="1889887" cy="3219850"/>
            </a:xfrm>
            <a:custGeom>
              <a:avLst/>
              <a:gdLst/>
              <a:ahLst/>
              <a:cxnLst/>
              <a:rect l="l" t="t" r="r" b="b"/>
              <a:pathLst>
                <a:path w="63713" h="128794" extrusionOk="0">
                  <a:moveTo>
                    <a:pt x="0" y="1"/>
                  </a:moveTo>
                  <a:lnTo>
                    <a:pt x="0" y="118086"/>
                  </a:lnTo>
                  <a:cubicBezTo>
                    <a:pt x="0" y="124023"/>
                    <a:pt x="4770" y="128793"/>
                    <a:pt x="10708" y="128793"/>
                  </a:cubicBezTo>
                  <a:lnTo>
                    <a:pt x="53005" y="128793"/>
                  </a:lnTo>
                  <a:cubicBezTo>
                    <a:pt x="58909" y="128793"/>
                    <a:pt x="63712" y="124023"/>
                    <a:pt x="63712" y="118086"/>
                  </a:cubicBezTo>
                  <a:lnTo>
                    <a:pt x="63712" y="1"/>
                  </a:lnTo>
                  <a:close/>
                </a:path>
              </a:pathLst>
            </a:custGeom>
            <a:solidFill>
              <a:srgbClr val="B3A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3627125" y="1453350"/>
              <a:ext cx="1889887" cy="505400"/>
            </a:xfrm>
            <a:custGeom>
              <a:avLst/>
              <a:gdLst/>
              <a:ahLst/>
              <a:cxnLst/>
              <a:rect l="l" t="t" r="r" b="b"/>
              <a:pathLst>
                <a:path w="63713" h="20216" extrusionOk="0">
                  <a:moveTo>
                    <a:pt x="0" y="1"/>
                  </a:moveTo>
                  <a:lnTo>
                    <a:pt x="0" y="20215"/>
                  </a:lnTo>
                  <a:lnTo>
                    <a:pt x="63712" y="20215"/>
                  </a:lnTo>
                  <a:lnTo>
                    <a:pt x="63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3627125" y="1456620"/>
              <a:ext cx="799696" cy="379587"/>
            </a:xfrm>
            <a:custGeom>
              <a:avLst/>
              <a:gdLst/>
              <a:ahLst/>
              <a:cxnLst/>
              <a:rect l="l" t="t" r="r" b="b"/>
              <a:pathLst>
                <a:path w="35893" h="20215" extrusionOk="0">
                  <a:moveTo>
                    <a:pt x="0" y="0"/>
                  </a:moveTo>
                  <a:lnTo>
                    <a:pt x="0" y="20215"/>
                  </a:lnTo>
                  <a:lnTo>
                    <a:pt x="7005" y="20215"/>
                  </a:lnTo>
                  <a:cubicBezTo>
                    <a:pt x="11375" y="20215"/>
                    <a:pt x="15578" y="18647"/>
                    <a:pt x="19014" y="15912"/>
                  </a:cubicBezTo>
                  <a:cubicBezTo>
                    <a:pt x="24918" y="11275"/>
                    <a:pt x="35892" y="8840"/>
                    <a:pt x="35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3627125" y="3809225"/>
              <a:ext cx="1889887" cy="863975"/>
            </a:xfrm>
            <a:custGeom>
              <a:avLst/>
              <a:gdLst/>
              <a:ahLst/>
              <a:cxnLst/>
              <a:rect l="l" t="t" r="r" b="b"/>
              <a:pathLst>
                <a:path w="63713" h="34559" extrusionOk="0">
                  <a:moveTo>
                    <a:pt x="0" y="0"/>
                  </a:moveTo>
                  <a:lnTo>
                    <a:pt x="0" y="23851"/>
                  </a:lnTo>
                  <a:cubicBezTo>
                    <a:pt x="0" y="29788"/>
                    <a:pt x="4804" y="34558"/>
                    <a:pt x="10708" y="34558"/>
                  </a:cubicBezTo>
                  <a:lnTo>
                    <a:pt x="53005" y="34558"/>
                  </a:lnTo>
                  <a:cubicBezTo>
                    <a:pt x="58909" y="34558"/>
                    <a:pt x="63712" y="29788"/>
                    <a:pt x="63712" y="23851"/>
                  </a:cubicBezTo>
                  <a:lnTo>
                    <a:pt x="637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4138413" y="1790275"/>
              <a:ext cx="853125" cy="852300"/>
            </a:xfrm>
            <a:custGeom>
              <a:avLst/>
              <a:gdLst/>
              <a:ahLst/>
              <a:cxnLst/>
              <a:rect l="l" t="t" r="r" b="b"/>
              <a:pathLst>
                <a:path w="34125" h="34092" extrusionOk="0">
                  <a:moveTo>
                    <a:pt x="17046" y="0"/>
                  </a:moveTo>
                  <a:cubicBezTo>
                    <a:pt x="7639" y="0"/>
                    <a:pt x="1" y="7639"/>
                    <a:pt x="1" y="17046"/>
                  </a:cubicBezTo>
                  <a:cubicBezTo>
                    <a:pt x="1" y="26453"/>
                    <a:pt x="7639" y="34091"/>
                    <a:pt x="17046" y="34091"/>
                  </a:cubicBezTo>
                  <a:cubicBezTo>
                    <a:pt x="26486" y="34091"/>
                    <a:pt x="34125" y="26453"/>
                    <a:pt x="34125" y="17046"/>
                  </a:cubicBezTo>
                  <a:cubicBezTo>
                    <a:pt x="34125" y="7639"/>
                    <a:pt x="26486" y="0"/>
                    <a:pt x="17046" y="0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5" name="Google Shape;1615;p41"/>
            <p:cNvGrpSpPr/>
            <p:nvPr/>
          </p:nvGrpSpPr>
          <p:grpSpPr>
            <a:xfrm>
              <a:off x="4153769" y="1526443"/>
              <a:ext cx="1296558" cy="333253"/>
              <a:chOff x="2674910" y="1891175"/>
              <a:chExt cx="1195315" cy="304925"/>
            </a:xfrm>
          </p:grpSpPr>
          <p:sp>
            <p:nvSpPr>
              <p:cNvPr id="1616" name="Google Shape;1616;p41"/>
              <p:cNvSpPr/>
              <p:nvPr/>
            </p:nvSpPr>
            <p:spPr>
              <a:xfrm>
                <a:off x="3836850" y="1913675"/>
                <a:ext cx="225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301"/>
                    </a:moveTo>
                    <a:cubicBezTo>
                      <a:pt x="534" y="301"/>
                      <a:pt x="568" y="368"/>
                      <a:pt x="568" y="468"/>
                    </a:cubicBezTo>
                    <a:cubicBezTo>
                      <a:pt x="568" y="534"/>
                      <a:pt x="501" y="601"/>
                      <a:pt x="434" y="601"/>
                    </a:cubicBezTo>
                    <a:cubicBezTo>
                      <a:pt x="367" y="601"/>
                      <a:pt x="301" y="534"/>
                      <a:pt x="301" y="468"/>
                    </a:cubicBezTo>
                    <a:cubicBezTo>
                      <a:pt x="301" y="368"/>
                      <a:pt x="367" y="301"/>
                      <a:pt x="434" y="301"/>
                    </a:cubicBezTo>
                    <a:close/>
                    <a:moveTo>
                      <a:pt x="434" y="1"/>
                    </a:moveTo>
                    <a:cubicBezTo>
                      <a:pt x="201" y="1"/>
                      <a:pt x="1" y="201"/>
                      <a:pt x="1" y="468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901" y="701"/>
                      <a:pt x="901" y="468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1"/>
              <p:cNvSpPr/>
              <p:nvPr/>
            </p:nvSpPr>
            <p:spPr>
              <a:xfrm>
                <a:off x="3600850" y="1969550"/>
                <a:ext cx="55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69" extrusionOk="0">
                    <a:moveTo>
                      <a:pt x="1135" y="301"/>
                    </a:moveTo>
                    <a:cubicBezTo>
                      <a:pt x="1568" y="301"/>
                      <a:pt x="1935" y="668"/>
                      <a:pt x="1935" y="1135"/>
                    </a:cubicBezTo>
                    <a:cubicBezTo>
                      <a:pt x="1935" y="1568"/>
                      <a:pt x="1568" y="1935"/>
                      <a:pt x="1135" y="1935"/>
                    </a:cubicBezTo>
                    <a:cubicBezTo>
                      <a:pt x="668" y="1935"/>
                      <a:pt x="301" y="1568"/>
                      <a:pt x="301" y="1135"/>
                    </a:cubicBezTo>
                    <a:cubicBezTo>
                      <a:pt x="301" y="668"/>
                      <a:pt x="668" y="301"/>
                      <a:pt x="1135" y="301"/>
                    </a:cubicBezTo>
                    <a:close/>
                    <a:moveTo>
                      <a:pt x="1135" y="1"/>
                    </a:moveTo>
                    <a:cubicBezTo>
                      <a:pt x="501" y="1"/>
                      <a:pt x="0" y="501"/>
                      <a:pt x="0" y="1135"/>
                    </a:cubicBezTo>
                    <a:cubicBezTo>
                      <a:pt x="0" y="1769"/>
                      <a:pt x="501" y="2269"/>
                      <a:pt x="1135" y="2269"/>
                    </a:cubicBezTo>
                    <a:cubicBezTo>
                      <a:pt x="1735" y="2269"/>
                      <a:pt x="2235" y="1769"/>
                      <a:pt x="2235" y="1135"/>
                    </a:cubicBezTo>
                    <a:cubicBezTo>
                      <a:pt x="2235" y="501"/>
                      <a:pt x="1735" y="1"/>
                      <a:pt x="11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1"/>
              <p:cNvSpPr/>
              <p:nvPr/>
            </p:nvSpPr>
            <p:spPr>
              <a:xfrm>
                <a:off x="3836850" y="2138000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8" y="301"/>
                    </a:moveTo>
                    <a:cubicBezTo>
                      <a:pt x="868" y="301"/>
                      <a:pt x="1035" y="468"/>
                      <a:pt x="1035" y="668"/>
                    </a:cubicBezTo>
                    <a:cubicBezTo>
                      <a:pt x="1035" y="868"/>
                      <a:pt x="868" y="1035"/>
                      <a:pt x="668" y="1035"/>
                    </a:cubicBezTo>
                    <a:cubicBezTo>
                      <a:pt x="468" y="1035"/>
                      <a:pt x="301" y="868"/>
                      <a:pt x="301" y="668"/>
                    </a:cubicBezTo>
                    <a:cubicBezTo>
                      <a:pt x="301" y="468"/>
                      <a:pt x="468" y="301"/>
                      <a:pt x="668" y="301"/>
                    </a:cubicBezTo>
                    <a:close/>
                    <a:moveTo>
                      <a:pt x="668" y="1"/>
                    </a:moveTo>
                    <a:cubicBezTo>
                      <a:pt x="301" y="1"/>
                      <a:pt x="1" y="301"/>
                      <a:pt x="1" y="668"/>
                    </a:cubicBezTo>
                    <a:cubicBezTo>
                      <a:pt x="1" y="1035"/>
                      <a:pt x="301" y="1335"/>
                      <a:pt x="668" y="1335"/>
                    </a:cubicBezTo>
                    <a:cubicBezTo>
                      <a:pt x="1035" y="1335"/>
                      <a:pt x="1335" y="1035"/>
                      <a:pt x="1335" y="668"/>
                    </a:cubicBezTo>
                    <a:cubicBezTo>
                      <a:pt x="1335" y="301"/>
                      <a:pt x="103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1"/>
              <p:cNvSpPr/>
              <p:nvPr/>
            </p:nvSpPr>
            <p:spPr>
              <a:xfrm>
                <a:off x="3578325" y="2127175"/>
                <a:ext cx="6757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669" extrusionOk="0">
                    <a:moveTo>
                      <a:pt x="1368" y="300"/>
                    </a:moveTo>
                    <a:cubicBezTo>
                      <a:pt x="1936" y="300"/>
                      <a:pt x="2403" y="767"/>
                      <a:pt x="2403" y="1334"/>
                    </a:cubicBezTo>
                    <a:cubicBezTo>
                      <a:pt x="2403" y="1901"/>
                      <a:pt x="1936" y="2368"/>
                      <a:pt x="1368" y="2368"/>
                    </a:cubicBezTo>
                    <a:cubicBezTo>
                      <a:pt x="768" y="2368"/>
                      <a:pt x="301" y="1901"/>
                      <a:pt x="301" y="1334"/>
                    </a:cubicBezTo>
                    <a:cubicBezTo>
                      <a:pt x="301" y="767"/>
                      <a:pt x="768" y="300"/>
                      <a:pt x="1368" y="300"/>
                    </a:cubicBezTo>
                    <a:close/>
                    <a:moveTo>
                      <a:pt x="1368" y="0"/>
                    </a:moveTo>
                    <a:cubicBezTo>
                      <a:pt x="601" y="0"/>
                      <a:pt x="1" y="601"/>
                      <a:pt x="1" y="1334"/>
                    </a:cubicBezTo>
                    <a:cubicBezTo>
                      <a:pt x="1" y="2068"/>
                      <a:pt x="601" y="2669"/>
                      <a:pt x="1368" y="2669"/>
                    </a:cubicBezTo>
                    <a:cubicBezTo>
                      <a:pt x="2102" y="2669"/>
                      <a:pt x="2703" y="2068"/>
                      <a:pt x="2703" y="1334"/>
                    </a:cubicBezTo>
                    <a:cubicBezTo>
                      <a:pt x="2703" y="601"/>
                      <a:pt x="2102" y="0"/>
                      <a:pt x="13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1"/>
              <p:cNvSpPr/>
              <p:nvPr/>
            </p:nvSpPr>
            <p:spPr>
              <a:xfrm>
                <a:off x="2674910" y="2135827"/>
                <a:ext cx="4505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802" extrusionOk="0">
                    <a:moveTo>
                      <a:pt x="901" y="301"/>
                    </a:moveTo>
                    <a:cubicBezTo>
                      <a:pt x="1234" y="301"/>
                      <a:pt x="1501" y="568"/>
                      <a:pt x="1501" y="901"/>
                    </a:cubicBezTo>
                    <a:cubicBezTo>
                      <a:pt x="1501" y="1235"/>
                      <a:pt x="1234" y="1502"/>
                      <a:pt x="901" y="1502"/>
                    </a:cubicBezTo>
                    <a:cubicBezTo>
                      <a:pt x="567" y="1502"/>
                      <a:pt x="300" y="1235"/>
                      <a:pt x="300" y="901"/>
                    </a:cubicBezTo>
                    <a:cubicBezTo>
                      <a:pt x="300" y="568"/>
                      <a:pt x="567" y="301"/>
                      <a:pt x="901" y="301"/>
                    </a:cubicBezTo>
                    <a:close/>
                    <a:moveTo>
                      <a:pt x="901" y="1"/>
                    </a:moveTo>
                    <a:cubicBezTo>
                      <a:pt x="400" y="1"/>
                      <a:pt x="0" y="401"/>
                      <a:pt x="0" y="901"/>
                    </a:cubicBezTo>
                    <a:cubicBezTo>
                      <a:pt x="0" y="1402"/>
                      <a:pt x="400" y="1802"/>
                      <a:pt x="901" y="1802"/>
                    </a:cubicBezTo>
                    <a:cubicBezTo>
                      <a:pt x="1401" y="1802"/>
                      <a:pt x="1801" y="1402"/>
                      <a:pt x="1801" y="901"/>
                    </a:cubicBezTo>
                    <a:cubicBezTo>
                      <a:pt x="1801" y="401"/>
                      <a:pt x="1401" y="1"/>
                      <a:pt x="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1"/>
              <p:cNvSpPr/>
              <p:nvPr/>
            </p:nvSpPr>
            <p:spPr>
              <a:xfrm>
                <a:off x="3053923" y="1960232"/>
                <a:ext cx="450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69" extrusionOk="0">
                    <a:moveTo>
                      <a:pt x="901" y="301"/>
                    </a:moveTo>
                    <a:cubicBezTo>
                      <a:pt x="1235" y="301"/>
                      <a:pt x="1502" y="568"/>
                      <a:pt x="1502" y="868"/>
                    </a:cubicBezTo>
                    <a:cubicBezTo>
                      <a:pt x="1502" y="1202"/>
                      <a:pt x="1235" y="1469"/>
                      <a:pt x="901" y="1469"/>
                    </a:cubicBezTo>
                    <a:cubicBezTo>
                      <a:pt x="568" y="1469"/>
                      <a:pt x="301" y="1202"/>
                      <a:pt x="301" y="868"/>
                    </a:cubicBezTo>
                    <a:cubicBezTo>
                      <a:pt x="301" y="568"/>
                      <a:pt x="568" y="301"/>
                      <a:pt x="901" y="301"/>
                    </a:cubicBezTo>
                    <a:close/>
                    <a:moveTo>
                      <a:pt x="901" y="1"/>
                    </a:moveTo>
                    <a:cubicBezTo>
                      <a:pt x="401" y="1"/>
                      <a:pt x="1" y="401"/>
                      <a:pt x="1" y="868"/>
                    </a:cubicBezTo>
                    <a:cubicBezTo>
                      <a:pt x="1" y="1369"/>
                      <a:pt x="401" y="1769"/>
                      <a:pt x="901" y="1769"/>
                    </a:cubicBezTo>
                    <a:cubicBezTo>
                      <a:pt x="1402" y="1769"/>
                      <a:pt x="1802" y="1369"/>
                      <a:pt x="1802" y="868"/>
                    </a:cubicBezTo>
                    <a:cubicBezTo>
                      <a:pt x="1802" y="401"/>
                      <a:pt x="1402" y="1"/>
                      <a:pt x="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1"/>
              <p:cNvSpPr/>
              <p:nvPr/>
            </p:nvSpPr>
            <p:spPr>
              <a:xfrm>
                <a:off x="3357759" y="1997906"/>
                <a:ext cx="108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8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34"/>
                    </a:cubicBezTo>
                    <a:cubicBezTo>
                      <a:pt x="1" y="368"/>
                      <a:pt x="101" y="468"/>
                      <a:pt x="234" y="468"/>
                    </a:cubicBezTo>
                    <a:cubicBezTo>
                      <a:pt x="335" y="468"/>
                      <a:pt x="435" y="368"/>
                      <a:pt x="435" y="234"/>
                    </a:cubicBezTo>
                    <a:cubicBezTo>
                      <a:pt x="435" y="101"/>
                      <a:pt x="335" y="1"/>
                      <a:pt x="2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1"/>
              <p:cNvSpPr/>
              <p:nvPr/>
            </p:nvSpPr>
            <p:spPr>
              <a:xfrm>
                <a:off x="3281706" y="1920942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301"/>
                    </a:moveTo>
                    <a:cubicBezTo>
                      <a:pt x="534" y="301"/>
                      <a:pt x="601" y="367"/>
                      <a:pt x="601" y="467"/>
                    </a:cubicBezTo>
                    <a:cubicBezTo>
                      <a:pt x="601" y="534"/>
                      <a:pt x="534" y="601"/>
                      <a:pt x="434" y="601"/>
                    </a:cubicBezTo>
                    <a:cubicBezTo>
                      <a:pt x="367" y="601"/>
                      <a:pt x="300" y="534"/>
                      <a:pt x="300" y="467"/>
                    </a:cubicBezTo>
                    <a:cubicBezTo>
                      <a:pt x="300" y="367"/>
                      <a:pt x="367" y="301"/>
                      <a:pt x="434" y="301"/>
                    </a:cubicBezTo>
                    <a:close/>
                    <a:moveTo>
                      <a:pt x="434" y="0"/>
                    </a:moveTo>
                    <a:cubicBezTo>
                      <a:pt x="200" y="0"/>
                      <a:pt x="0" y="201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1"/>
              <p:cNvSpPr/>
              <p:nvPr/>
            </p:nvSpPr>
            <p:spPr>
              <a:xfrm>
                <a:off x="2860325" y="2041407"/>
                <a:ext cx="342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336" extrusionOk="0">
                    <a:moveTo>
                      <a:pt x="701" y="301"/>
                    </a:moveTo>
                    <a:cubicBezTo>
                      <a:pt x="901" y="301"/>
                      <a:pt x="1068" y="468"/>
                      <a:pt x="1068" y="668"/>
                    </a:cubicBezTo>
                    <a:cubicBezTo>
                      <a:pt x="1068" y="868"/>
                      <a:pt x="901" y="1035"/>
                      <a:pt x="701" y="1035"/>
                    </a:cubicBezTo>
                    <a:cubicBezTo>
                      <a:pt x="467" y="1035"/>
                      <a:pt x="301" y="868"/>
                      <a:pt x="301" y="668"/>
                    </a:cubicBezTo>
                    <a:cubicBezTo>
                      <a:pt x="301" y="468"/>
                      <a:pt x="467" y="301"/>
                      <a:pt x="701" y="301"/>
                    </a:cubicBezTo>
                    <a:close/>
                    <a:moveTo>
                      <a:pt x="701" y="1"/>
                    </a:moveTo>
                    <a:cubicBezTo>
                      <a:pt x="301" y="1"/>
                      <a:pt x="0" y="301"/>
                      <a:pt x="0" y="668"/>
                    </a:cubicBezTo>
                    <a:cubicBezTo>
                      <a:pt x="0" y="1035"/>
                      <a:pt x="301" y="1335"/>
                      <a:pt x="701" y="1335"/>
                    </a:cubicBezTo>
                    <a:cubicBezTo>
                      <a:pt x="1068" y="1335"/>
                      <a:pt x="1368" y="1035"/>
                      <a:pt x="1368" y="668"/>
                    </a:cubicBezTo>
                    <a:cubicBezTo>
                      <a:pt x="1368" y="301"/>
                      <a:pt x="1068" y="1"/>
                      <a:pt x="7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1"/>
              <p:cNvSpPr/>
              <p:nvPr/>
            </p:nvSpPr>
            <p:spPr>
              <a:xfrm>
                <a:off x="3208088" y="2024120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301"/>
                    </a:moveTo>
                    <a:cubicBezTo>
                      <a:pt x="868" y="301"/>
                      <a:pt x="1034" y="468"/>
                      <a:pt x="1034" y="668"/>
                    </a:cubicBezTo>
                    <a:cubicBezTo>
                      <a:pt x="1034" y="868"/>
                      <a:pt x="868" y="1035"/>
                      <a:pt x="667" y="1035"/>
                    </a:cubicBezTo>
                    <a:cubicBezTo>
                      <a:pt x="467" y="1035"/>
                      <a:pt x="301" y="868"/>
                      <a:pt x="301" y="668"/>
                    </a:cubicBezTo>
                    <a:cubicBezTo>
                      <a:pt x="301" y="468"/>
                      <a:pt x="467" y="301"/>
                      <a:pt x="667" y="301"/>
                    </a:cubicBezTo>
                    <a:close/>
                    <a:moveTo>
                      <a:pt x="667" y="1"/>
                    </a:moveTo>
                    <a:cubicBezTo>
                      <a:pt x="301" y="1"/>
                      <a:pt x="0" y="301"/>
                      <a:pt x="0" y="668"/>
                    </a:cubicBezTo>
                    <a:cubicBezTo>
                      <a:pt x="0" y="1035"/>
                      <a:pt x="301" y="1335"/>
                      <a:pt x="667" y="1335"/>
                    </a:cubicBezTo>
                    <a:cubicBezTo>
                      <a:pt x="1034" y="1335"/>
                      <a:pt x="1335" y="1035"/>
                      <a:pt x="1335" y="668"/>
                    </a:cubicBezTo>
                    <a:cubicBezTo>
                      <a:pt x="1335" y="301"/>
                      <a:pt x="1034" y="1"/>
                      <a:pt x="6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1"/>
              <p:cNvSpPr/>
              <p:nvPr/>
            </p:nvSpPr>
            <p:spPr>
              <a:xfrm>
                <a:off x="3489100" y="1947025"/>
                <a:ext cx="2255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2" extrusionOk="0">
                    <a:moveTo>
                      <a:pt x="434" y="301"/>
                    </a:moveTo>
                    <a:cubicBezTo>
                      <a:pt x="534" y="301"/>
                      <a:pt x="568" y="368"/>
                      <a:pt x="568" y="468"/>
                    </a:cubicBezTo>
                    <a:cubicBezTo>
                      <a:pt x="568" y="535"/>
                      <a:pt x="501" y="601"/>
                      <a:pt x="434" y="601"/>
                    </a:cubicBezTo>
                    <a:cubicBezTo>
                      <a:pt x="368" y="601"/>
                      <a:pt x="301" y="535"/>
                      <a:pt x="301" y="468"/>
                    </a:cubicBezTo>
                    <a:cubicBezTo>
                      <a:pt x="301" y="368"/>
                      <a:pt x="368" y="301"/>
                      <a:pt x="434" y="301"/>
                    </a:cubicBezTo>
                    <a:close/>
                    <a:moveTo>
                      <a:pt x="434" y="1"/>
                    </a:moveTo>
                    <a:cubicBezTo>
                      <a:pt x="201" y="1"/>
                      <a:pt x="1" y="201"/>
                      <a:pt x="1" y="468"/>
                    </a:cubicBezTo>
                    <a:cubicBezTo>
                      <a:pt x="1" y="701"/>
                      <a:pt x="201" y="902"/>
                      <a:pt x="434" y="902"/>
                    </a:cubicBezTo>
                    <a:cubicBezTo>
                      <a:pt x="668" y="902"/>
                      <a:pt x="901" y="701"/>
                      <a:pt x="901" y="468"/>
                    </a:cubicBezTo>
                    <a:cubicBezTo>
                      <a:pt x="901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1"/>
              <p:cNvSpPr/>
              <p:nvPr/>
            </p:nvSpPr>
            <p:spPr>
              <a:xfrm>
                <a:off x="3713425" y="1891175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8" y="300"/>
                    </a:moveTo>
                    <a:cubicBezTo>
                      <a:pt x="868" y="300"/>
                      <a:pt x="1035" y="467"/>
                      <a:pt x="1035" y="667"/>
                    </a:cubicBezTo>
                    <a:cubicBezTo>
                      <a:pt x="1035" y="867"/>
                      <a:pt x="868" y="1034"/>
                      <a:pt x="668" y="1034"/>
                    </a:cubicBezTo>
                    <a:cubicBezTo>
                      <a:pt x="468" y="1034"/>
                      <a:pt x="301" y="867"/>
                      <a:pt x="301" y="667"/>
                    </a:cubicBezTo>
                    <a:cubicBezTo>
                      <a:pt x="301" y="467"/>
                      <a:pt x="468" y="300"/>
                      <a:pt x="668" y="300"/>
                    </a:cubicBezTo>
                    <a:close/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4"/>
                      <a:pt x="668" y="1334"/>
                    </a:cubicBezTo>
                    <a:cubicBezTo>
                      <a:pt x="1035" y="1334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1"/>
              <p:cNvSpPr/>
              <p:nvPr/>
            </p:nvSpPr>
            <p:spPr>
              <a:xfrm>
                <a:off x="3758450" y="2162700"/>
                <a:ext cx="334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6" extrusionOk="0">
                    <a:moveTo>
                      <a:pt x="668" y="301"/>
                    </a:moveTo>
                    <a:cubicBezTo>
                      <a:pt x="868" y="301"/>
                      <a:pt x="1035" y="468"/>
                      <a:pt x="1035" y="668"/>
                    </a:cubicBezTo>
                    <a:cubicBezTo>
                      <a:pt x="1035" y="868"/>
                      <a:pt x="868" y="1068"/>
                      <a:pt x="668" y="1068"/>
                    </a:cubicBezTo>
                    <a:cubicBezTo>
                      <a:pt x="435" y="1068"/>
                      <a:pt x="268" y="868"/>
                      <a:pt x="268" y="668"/>
                    </a:cubicBezTo>
                    <a:cubicBezTo>
                      <a:pt x="301" y="468"/>
                      <a:pt x="468" y="301"/>
                      <a:pt x="668" y="301"/>
                    </a:cubicBezTo>
                    <a:close/>
                    <a:moveTo>
                      <a:pt x="668" y="1"/>
                    </a:moveTo>
                    <a:cubicBezTo>
                      <a:pt x="268" y="1"/>
                      <a:pt x="1" y="301"/>
                      <a:pt x="1" y="668"/>
                    </a:cubicBezTo>
                    <a:cubicBezTo>
                      <a:pt x="1" y="1035"/>
                      <a:pt x="301" y="1335"/>
                      <a:pt x="668" y="1335"/>
                    </a:cubicBezTo>
                    <a:cubicBezTo>
                      <a:pt x="1035" y="1335"/>
                      <a:pt x="1335" y="1035"/>
                      <a:pt x="1335" y="668"/>
                    </a:cubicBezTo>
                    <a:cubicBezTo>
                      <a:pt x="1335" y="301"/>
                      <a:pt x="1035" y="1"/>
                      <a:pt x="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1"/>
              <p:cNvSpPr/>
              <p:nvPr/>
            </p:nvSpPr>
            <p:spPr>
              <a:xfrm>
                <a:off x="3746775" y="2059625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300"/>
                    </a:moveTo>
                    <a:cubicBezTo>
                      <a:pt x="535" y="300"/>
                      <a:pt x="601" y="367"/>
                      <a:pt x="601" y="434"/>
                    </a:cubicBezTo>
                    <a:cubicBezTo>
                      <a:pt x="601" y="534"/>
                      <a:pt x="535" y="601"/>
                      <a:pt x="468" y="601"/>
                    </a:cubicBezTo>
                    <a:cubicBezTo>
                      <a:pt x="368" y="601"/>
                      <a:pt x="301" y="534"/>
                      <a:pt x="301" y="434"/>
                    </a:cubicBezTo>
                    <a:cubicBezTo>
                      <a:pt x="301" y="367"/>
                      <a:pt x="368" y="300"/>
                      <a:pt x="468" y="300"/>
                    </a:cubicBezTo>
                    <a:close/>
                    <a:moveTo>
                      <a:pt x="468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2" y="701"/>
                      <a:pt x="902" y="434"/>
                    </a:cubicBezTo>
                    <a:cubicBezTo>
                      <a:pt x="902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1"/>
              <p:cNvSpPr/>
              <p:nvPr/>
            </p:nvSpPr>
            <p:spPr>
              <a:xfrm>
                <a:off x="3859375" y="2003750"/>
                <a:ext cx="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" extrusionOk="0">
                    <a:moveTo>
                      <a:pt x="434" y="0"/>
                    </a:moveTo>
                    <a:lnTo>
                      <a:pt x="200" y="0"/>
                    </a:lnTo>
                    <a:lnTo>
                      <a:pt x="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1"/>
              <p:cNvSpPr/>
              <p:nvPr/>
            </p:nvSpPr>
            <p:spPr>
              <a:xfrm>
                <a:off x="3399050" y="2138000"/>
                <a:ext cx="3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301"/>
                    </a:moveTo>
                    <a:cubicBezTo>
                      <a:pt x="867" y="301"/>
                      <a:pt x="1034" y="468"/>
                      <a:pt x="1034" y="668"/>
                    </a:cubicBezTo>
                    <a:cubicBezTo>
                      <a:pt x="1034" y="868"/>
                      <a:pt x="867" y="1035"/>
                      <a:pt x="667" y="1035"/>
                    </a:cubicBezTo>
                    <a:cubicBezTo>
                      <a:pt x="467" y="1035"/>
                      <a:pt x="300" y="868"/>
                      <a:pt x="300" y="668"/>
                    </a:cubicBezTo>
                    <a:cubicBezTo>
                      <a:pt x="300" y="468"/>
                      <a:pt x="467" y="301"/>
                      <a:pt x="667" y="301"/>
                    </a:cubicBezTo>
                    <a:close/>
                    <a:moveTo>
                      <a:pt x="667" y="1"/>
                    </a:moveTo>
                    <a:cubicBezTo>
                      <a:pt x="300" y="1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1"/>
                      <a:pt x="6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1"/>
              <p:cNvSpPr/>
              <p:nvPr/>
            </p:nvSpPr>
            <p:spPr>
              <a:xfrm>
                <a:off x="2948444" y="1959525"/>
                <a:ext cx="108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34"/>
                      <a:pt x="234" y="434"/>
                    </a:cubicBezTo>
                    <a:cubicBezTo>
                      <a:pt x="334" y="434"/>
                      <a:pt x="434" y="334"/>
                      <a:pt x="434" y="201"/>
                    </a:cubicBezTo>
                    <a:cubicBezTo>
                      <a:pt x="434" y="101"/>
                      <a:pt x="334" y="1"/>
                      <a:pt x="2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3" name="Google Shape;1633;p41"/>
            <p:cNvSpPr/>
            <p:nvPr/>
          </p:nvSpPr>
          <p:spPr>
            <a:xfrm>
              <a:off x="4120063" y="1777975"/>
              <a:ext cx="904000" cy="796850"/>
            </a:xfrm>
            <a:custGeom>
              <a:avLst/>
              <a:gdLst/>
              <a:ahLst/>
              <a:cxnLst/>
              <a:rect l="l" t="t" r="r" b="b"/>
              <a:pathLst>
                <a:path w="36160" h="31874" extrusionOk="0">
                  <a:moveTo>
                    <a:pt x="18071" y="0"/>
                  </a:moveTo>
                  <a:cubicBezTo>
                    <a:pt x="16061" y="0"/>
                    <a:pt x="14017" y="383"/>
                    <a:pt x="12043" y="1193"/>
                  </a:cubicBezTo>
                  <a:cubicBezTo>
                    <a:pt x="3870" y="4529"/>
                    <a:pt x="1" y="13835"/>
                    <a:pt x="3337" y="21974"/>
                  </a:cubicBezTo>
                  <a:cubicBezTo>
                    <a:pt x="5863" y="28139"/>
                    <a:pt x="11814" y="31873"/>
                    <a:pt x="18090" y="31873"/>
                  </a:cubicBezTo>
                  <a:cubicBezTo>
                    <a:pt x="20100" y="31873"/>
                    <a:pt x="22143" y="31490"/>
                    <a:pt x="24118" y="30681"/>
                  </a:cubicBezTo>
                  <a:cubicBezTo>
                    <a:pt x="32257" y="27345"/>
                    <a:pt x="36160" y="18038"/>
                    <a:pt x="32824" y="9899"/>
                  </a:cubicBezTo>
                  <a:cubicBezTo>
                    <a:pt x="30298" y="3735"/>
                    <a:pt x="24346" y="0"/>
                    <a:pt x="18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41"/>
            <p:cNvGrpSpPr/>
            <p:nvPr/>
          </p:nvGrpSpPr>
          <p:grpSpPr>
            <a:xfrm>
              <a:off x="3627042" y="2889400"/>
              <a:ext cx="225613" cy="662150"/>
              <a:chOff x="2339125" y="3861750"/>
              <a:chExt cx="190150" cy="662150"/>
            </a:xfrm>
          </p:grpSpPr>
          <p:sp>
            <p:nvSpPr>
              <p:cNvPr id="1635" name="Google Shape;1635;p41"/>
              <p:cNvSpPr/>
              <p:nvPr/>
            </p:nvSpPr>
            <p:spPr>
              <a:xfrm>
                <a:off x="2339125" y="3861750"/>
                <a:ext cx="19015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3" extrusionOk="0">
                    <a:moveTo>
                      <a:pt x="0" y="0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2"/>
                      <a:pt x="7606" y="1801"/>
                    </a:cubicBezTo>
                    <a:cubicBezTo>
                      <a:pt x="7606" y="801"/>
                      <a:pt x="6805" y="0"/>
                      <a:pt x="5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1"/>
              <p:cNvSpPr/>
              <p:nvPr/>
            </p:nvSpPr>
            <p:spPr>
              <a:xfrm>
                <a:off x="2339125" y="4433825"/>
                <a:ext cx="19015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3" extrusionOk="0">
                    <a:moveTo>
                      <a:pt x="0" y="0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2"/>
                      <a:pt x="7606" y="1801"/>
                    </a:cubicBezTo>
                    <a:cubicBezTo>
                      <a:pt x="7606" y="834"/>
                      <a:pt x="6805" y="0"/>
                      <a:pt x="5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1"/>
              <p:cNvSpPr/>
              <p:nvPr/>
            </p:nvSpPr>
            <p:spPr>
              <a:xfrm>
                <a:off x="2339125" y="4007675"/>
                <a:ext cx="1901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4" extrusionOk="0">
                    <a:moveTo>
                      <a:pt x="0" y="1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3"/>
                      <a:pt x="7606" y="1802"/>
                    </a:cubicBezTo>
                    <a:cubicBezTo>
                      <a:pt x="7606" y="801"/>
                      <a:pt x="6805" y="1"/>
                      <a:pt x="58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1"/>
              <p:cNvSpPr/>
              <p:nvPr/>
            </p:nvSpPr>
            <p:spPr>
              <a:xfrm>
                <a:off x="2339125" y="4142775"/>
                <a:ext cx="19015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570" extrusionOk="0">
                    <a:moveTo>
                      <a:pt x="0" y="0"/>
                    </a:moveTo>
                    <a:lnTo>
                      <a:pt x="0" y="3570"/>
                    </a:lnTo>
                    <a:lnTo>
                      <a:pt x="5838" y="3570"/>
                    </a:lnTo>
                    <a:cubicBezTo>
                      <a:pt x="6805" y="3570"/>
                      <a:pt x="7606" y="2769"/>
                      <a:pt x="7606" y="1768"/>
                    </a:cubicBezTo>
                    <a:cubicBezTo>
                      <a:pt x="7606" y="801"/>
                      <a:pt x="6805" y="0"/>
                      <a:pt x="5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1"/>
              <p:cNvSpPr/>
              <p:nvPr/>
            </p:nvSpPr>
            <p:spPr>
              <a:xfrm>
                <a:off x="2339125" y="4287875"/>
                <a:ext cx="1901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04" extrusionOk="0">
                    <a:moveTo>
                      <a:pt x="0" y="1"/>
                    </a:moveTo>
                    <a:lnTo>
                      <a:pt x="0" y="3603"/>
                    </a:lnTo>
                    <a:lnTo>
                      <a:pt x="5838" y="3603"/>
                    </a:lnTo>
                    <a:cubicBezTo>
                      <a:pt x="6805" y="3603"/>
                      <a:pt x="7606" y="2803"/>
                      <a:pt x="7606" y="1802"/>
                    </a:cubicBezTo>
                    <a:cubicBezTo>
                      <a:pt x="7606" y="835"/>
                      <a:pt x="6805" y="1"/>
                      <a:pt x="58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0" name="Google Shape;1640;p41"/>
            <p:cNvSpPr/>
            <p:nvPr/>
          </p:nvSpPr>
          <p:spPr>
            <a:xfrm>
              <a:off x="3876475" y="4215325"/>
              <a:ext cx="1364475" cy="269375"/>
            </a:xfrm>
            <a:custGeom>
              <a:avLst/>
              <a:gdLst/>
              <a:ahLst/>
              <a:cxnLst/>
              <a:rect l="l" t="t" r="r" b="b"/>
              <a:pathLst>
                <a:path w="46000" h="10775" extrusionOk="0">
                  <a:moveTo>
                    <a:pt x="1168" y="0"/>
                  </a:moveTo>
                  <a:cubicBezTo>
                    <a:pt x="534" y="0"/>
                    <a:pt x="0" y="534"/>
                    <a:pt x="0" y="1201"/>
                  </a:cubicBezTo>
                  <a:lnTo>
                    <a:pt x="0" y="9607"/>
                  </a:lnTo>
                  <a:cubicBezTo>
                    <a:pt x="0" y="10241"/>
                    <a:pt x="534" y="10775"/>
                    <a:pt x="1168" y="10775"/>
                  </a:cubicBezTo>
                  <a:lnTo>
                    <a:pt x="44832" y="10775"/>
                  </a:lnTo>
                  <a:cubicBezTo>
                    <a:pt x="45466" y="10775"/>
                    <a:pt x="46000" y="10241"/>
                    <a:pt x="46000" y="9607"/>
                  </a:cubicBezTo>
                  <a:lnTo>
                    <a:pt x="46000" y="1201"/>
                  </a:lnTo>
                  <a:cubicBezTo>
                    <a:pt x="46000" y="534"/>
                    <a:pt x="45466" y="0"/>
                    <a:pt x="44832" y="0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3932866" y="4192763"/>
              <a:ext cx="1251698" cy="246850"/>
            </a:xfrm>
            <a:custGeom>
              <a:avLst/>
              <a:gdLst/>
              <a:ahLst/>
              <a:cxnLst/>
              <a:rect l="l" t="t" r="r" b="b"/>
              <a:pathLst>
                <a:path w="42198" h="9874" extrusionOk="0">
                  <a:moveTo>
                    <a:pt x="1101" y="0"/>
                  </a:moveTo>
                  <a:cubicBezTo>
                    <a:pt x="501" y="0"/>
                    <a:pt x="0" y="467"/>
                    <a:pt x="0" y="1068"/>
                  </a:cubicBezTo>
                  <a:lnTo>
                    <a:pt x="0" y="8773"/>
                  </a:lnTo>
                  <a:cubicBezTo>
                    <a:pt x="0" y="9374"/>
                    <a:pt x="501" y="9874"/>
                    <a:pt x="1101" y="9874"/>
                  </a:cubicBezTo>
                  <a:lnTo>
                    <a:pt x="41096" y="9874"/>
                  </a:lnTo>
                  <a:cubicBezTo>
                    <a:pt x="41697" y="9874"/>
                    <a:pt x="42197" y="9374"/>
                    <a:pt x="42197" y="8773"/>
                  </a:cubicBezTo>
                  <a:lnTo>
                    <a:pt x="42197" y="1068"/>
                  </a:lnTo>
                  <a:cubicBezTo>
                    <a:pt x="42197" y="467"/>
                    <a:pt x="41697" y="0"/>
                    <a:pt x="4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Buy Now!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42" name="Google Shape;1642;p41"/>
          <p:cNvSpPr/>
          <p:nvPr/>
        </p:nvSpPr>
        <p:spPr>
          <a:xfrm>
            <a:off x="6248600" y="1453350"/>
            <a:ext cx="1889887" cy="3219850"/>
          </a:xfrm>
          <a:custGeom>
            <a:avLst/>
            <a:gdLst/>
            <a:ahLst/>
            <a:cxnLst/>
            <a:rect l="l" t="t" r="r" b="b"/>
            <a:pathLst>
              <a:path w="63713" h="128794" extrusionOk="0">
                <a:moveTo>
                  <a:pt x="0" y="1"/>
                </a:moveTo>
                <a:lnTo>
                  <a:pt x="0" y="118086"/>
                </a:lnTo>
                <a:cubicBezTo>
                  <a:pt x="0" y="124023"/>
                  <a:pt x="4770" y="128793"/>
                  <a:pt x="10708" y="128793"/>
                </a:cubicBezTo>
                <a:lnTo>
                  <a:pt x="53005" y="128793"/>
                </a:lnTo>
                <a:cubicBezTo>
                  <a:pt x="58909" y="128793"/>
                  <a:pt x="63712" y="124023"/>
                  <a:pt x="63712" y="118086"/>
                </a:cubicBezTo>
                <a:lnTo>
                  <a:pt x="637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41"/>
          <p:cNvSpPr/>
          <p:nvPr/>
        </p:nvSpPr>
        <p:spPr>
          <a:xfrm>
            <a:off x="6248600" y="1453350"/>
            <a:ext cx="1889887" cy="505400"/>
          </a:xfrm>
          <a:custGeom>
            <a:avLst/>
            <a:gdLst/>
            <a:ahLst/>
            <a:cxnLst/>
            <a:rect l="l" t="t" r="r" b="b"/>
            <a:pathLst>
              <a:path w="63713" h="20216" extrusionOk="0">
                <a:moveTo>
                  <a:pt x="0" y="1"/>
                </a:moveTo>
                <a:lnTo>
                  <a:pt x="0" y="20215"/>
                </a:lnTo>
                <a:lnTo>
                  <a:pt x="63712" y="20215"/>
                </a:lnTo>
                <a:lnTo>
                  <a:pt x="637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41"/>
          <p:cNvSpPr/>
          <p:nvPr/>
        </p:nvSpPr>
        <p:spPr>
          <a:xfrm>
            <a:off x="6248600" y="1456620"/>
            <a:ext cx="799696" cy="379587"/>
          </a:xfrm>
          <a:custGeom>
            <a:avLst/>
            <a:gdLst/>
            <a:ahLst/>
            <a:cxnLst/>
            <a:rect l="l" t="t" r="r" b="b"/>
            <a:pathLst>
              <a:path w="35893" h="20215" extrusionOk="0">
                <a:moveTo>
                  <a:pt x="0" y="0"/>
                </a:moveTo>
                <a:lnTo>
                  <a:pt x="0" y="20215"/>
                </a:lnTo>
                <a:lnTo>
                  <a:pt x="7005" y="20215"/>
                </a:lnTo>
                <a:cubicBezTo>
                  <a:pt x="11375" y="20215"/>
                  <a:pt x="15578" y="18647"/>
                  <a:pt x="19014" y="15912"/>
                </a:cubicBezTo>
                <a:cubicBezTo>
                  <a:pt x="24918" y="11275"/>
                  <a:pt x="35892" y="8840"/>
                  <a:pt x="358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41"/>
          <p:cNvSpPr/>
          <p:nvPr/>
        </p:nvSpPr>
        <p:spPr>
          <a:xfrm>
            <a:off x="6248600" y="3809225"/>
            <a:ext cx="1889887" cy="863975"/>
          </a:xfrm>
          <a:custGeom>
            <a:avLst/>
            <a:gdLst/>
            <a:ahLst/>
            <a:cxnLst/>
            <a:rect l="l" t="t" r="r" b="b"/>
            <a:pathLst>
              <a:path w="63713" h="34559" extrusionOk="0">
                <a:moveTo>
                  <a:pt x="0" y="0"/>
                </a:moveTo>
                <a:lnTo>
                  <a:pt x="0" y="23851"/>
                </a:lnTo>
                <a:cubicBezTo>
                  <a:pt x="0" y="29788"/>
                  <a:pt x="4804" y="34558"/>
                  <a:pt x="10708" y="34558"/>
                </a:cubicBezTo>
                <a:lnTo>
                  <a:pt x="53005" y="34558"/>
                </a:lnTo>
                <a:cubicBezTo>
                  <a:pt x="58909" y="34558"/>
                  <a:pt x="63712" y="29788"/>
                  <a:pt x="63712" y="23851"/>
                </a:cubicBezTo>
                <a:lnTo>
                  <a:pt x="63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1"/>
          <p:cNvSpPr/>
          <p:nvPr/>
        </p:nvSpPr>
        <p:spPr>
          <a:xfrm>
            <a:off x="6759888" y="1790275"/>
            <a:ext cx="853125" cy="852300"/>
          </a:xfrm>
          <a:custGeom>
            <a:avLst/>
            <a:gdLst/>
            <a:ahLst/>
            <a:cxnLst/>
            <a:rect l="l" t="t" r="r" b="b"/>
            <a:pathLst>
              <a:path w="34125" h="34092" extrusionOk="0">
                <a:moveTo>
                  <a:pt x="17046" y="0"/>
                </a:moveTo>
                <a:cubicBezTo>
                  <a:pt x="7639" y="0"/>
                  <a:pt x="1" y="7639"/>
                  <a:pt x="1" y="17046"/>
                </a:cubicBezTo>
                <a:cubicBezTo>
                  <a:pt x="1" y="26453"/>
                  <a:pt x="7639" y="34091"/>
                  <a:pt x="17046" y="34091"/>
                </a:cubicBezTo>
                <a:cubicBezTo>
                  <a:pt x="26486" y="34091"/>
                  <a:pt x="34125" y="26453"/>
                  <a:pt x="34125" y="17046"/>
                </a:cubicBezTo>
                <a:cubicBezTo>
                  <a:pt x="34125" y="7639"/>
                  <a:pt x="26486" y="0"/>
                  <a:pt x="17046" y="0"/>
                </a:cubicBezTo>
                <a:close/>
              </a:path>
            </a:pathLst>
          </a:custGeom>
          <a:solidFill>
            <a:srgbClr val="B182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7" name="Google Shape;1647;p41"/>
          <p:cNvGrpSpPr/>
          <p:nvPr/>
        </p:nvGrpSpPr>
        <p:grpSpPr>
          <a:xfrm>
            <a:off x="6775244" y="1526443"/>
            <a:ext cx="1296558" cy="333253"/>
            <a:chOff x="2674910" y="1891175"/>
            <a:chExt cx="1195315" cy="304925"/>
          </a:xfrm>
        </p:grpSpPr>
        <p:sp>
          <p:nvSpPr>
            <p:cNvPr id="1648" name="Google Shape;1648;p41"/>
            <p:cNvSpPr/>
            <p:nvPr/>
          </p:nvSpPr>
          <p:spPr>
            <a:xfrm>
              <a:off x="3836850" y="1913675"/>
              <a:ext cx="22550" cy="22550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301"/>
                  </a:moveTo>
                  <a:cubicBezTo>
                    <a:pt x="534" y="301"/>
                    <a:pt x="568" y="368"/>
                    <a:pt x="568" y="468"/>
                  </a:cubicBezTo>
                  <a:cubicBezTo>
                    <a:pt x="568" y="534"/>
                    <a:pt x="501" y="601"/>
                    <a:pt x="434" y="601"/>
                  </a:cubicBezTo>
                  <a:cubicBezTo>
                    <a:pt x="367" y="601"/>
                    <a:pt x="301" y="534"/>
                    <a:pt x="301" y="468"/>
                  </a:cubicBezTo>
                  <a:cubicBezTo>
                    <a:pt x="301" y="368"/>
                    <a:pt x="367" y="301"/>
                    <a:pt x="434" y="301"/>
                  </a:cubicBezTo>
                  <a:close/>
                  <a:moveTo>
                    <a:pt x="434" y="1"/>
                  </a:moveTo>
                  <a:cubicBezTo>
                    <a:pt x="201" y="1"/>
                    <a:pt x="1" y="201"/>
                    <a:pt x="1" y="468"/>
                  </a:cubicBezTo>
                  <a:cubicBezTo>
                    <a:pt x="1" y="701"/>
                    <a:pt x="201" y="901"/>
                    <a:pt x="434" y="901"/>
                  </a:cubicBezTo>
                  <a:cubicBezTo>
                    <a:pt x="701" y="901"/>
                    <a:pt x="901" y="701"/>
                    <a:pt x="901" y="468"/>
                  </a:cubicBezTo>
                  <a:cubicBezTo>
                    <a:pt x="901" y="2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3600850" y="19695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1135" y="301"/>
                  </a:moveTo>
                  <a:cubicBezTo>
                    <a:pt x="1568" y="301"/>
                    <a:pt x="1935" y="668"/>
                    <a:pt x="1935" y="1135"/>
                  </a:cubicBezTo>
                  <a:cubicBezTo>
                    <a:pt x="1935" y="1568"/>
                    <a:pt x="1568" y="1935"/>
                    <a:pt x="1135" y="1935"/>
                  </a:cubicBezTo>
                  <a:cubicBezTo>
                    <a:pt x="668" y="1935"/>
                    <a:pt x="301" y="1568"/>
                    <a:pt x="301" y="1135"/>
                  </a:cubicBezTo>
                  <a:cubicBezTo>
                    <a:pt x="301" y="668"/>
                    <a:pt x="668" y="301"/>
                    <a:pt x="1135" y="301"/>
                  </a:cubicBezTo>
                  <a:close/>
                  <a:moveTo>
                    <a:pt x="1135" y="1"/>
                  </a:moveTo>
                  <a:cubicBezTo>
                    <a:pt x="501" y="1"/>
                    <a:pt x="0" y="501"/>
                    <a:pt x="0" y="1135"/>
                  </a:cubicBezTo>
                  <a:cubicBezTo>
                    <a:pt x="0" y="1769"/>
                    <a:pt x="501" y="2269"/>
                    <a:pt x="1135" y="2269"/>
                  </a:cubicBezTo>
                  <a:cubicBezTo>
                    <a:pt x="1735" y="2269"/>
                    <a:pt x="2235" y="1769"/>
                    <a:pt x="2235" y="1135"/>
                  </a:cubicBezTo>
                  <a:cubicBezTo>
                    <a:pt x="2235" y="501"/>
                    <a:pt x="1735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3836850" y="2138000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8" y="301"/>
                  </a:moveTo>
                  <a:cubicBezTo>
                    <a:pt x="868" y="301"/>
                    <a:pt x="1035" y="468"/>
                    <a:pt x="1035" y="668"/>
                  </a:cubicBezTo>
                  <a:cubicBezTo>
                    <a:pt x="1035" y="868"/>
                    <a:pt x="868" y="1035"/>
                    <a:pt x="668" y="1035"/>
                  </a:cubicBezTo>
                  <a:cubicBezTo>
                    <a:pt x="468" y="1035"/>
                    <a:pt x="301" y="868"/>
                    <a:pt x="301" y="668"/>
                  </a:cubicBezTo>
                  <a:cubicBezTo>
                    <a:pt x="301" y="468"/>
                    <a:pt x="468" y="301"/>
                    <a:pt x="668" y="301"/>
                  </a:cubicBezTo>
                  <a:close/>
                  <a:moveTo>
                    <a:pt x="668" y="1"/>
                  </a:move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35"/>
                    <a:pt x="668" y="1335"/>
                  </a:cubicBezTo>
                  <a:cubicBezTo>
                    <a:pt x="1035" y="1335"/>
                    <a:pt x="1335" y="1035"/>
                    <a:pt x="1335" y="668"/>
                  </a:cubicBezTo>
                  <a:cubicBezTo>
                    <a:pt x="1335" y="301"/>
                    <a:pt x="1035" y="1"/>
                    <a:pt x="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3578325" y="2127175"/>
              <a:ext cx="67575" cy="66725"/>
            </a:xfrm>
            <a:custGeom>
              <a:avLst/>
              <a:gdLst/>
              <a:ahLst/>
              <a:cxnLst/>
              <a:rect l="l" t="t" r="r" b="b"/>
              <a:pathLst>
                <a:path w="2703" h="2669" extrusionOk="0">
                  <a:moveTo>
                    <a:pt x="1368" y="300"/>
                  </a:moveTo>
                  <a:cubicBezTo>
                    <a:pt x="1936" y="300"/>
                    <a:pt x="2403" y="767"/>
                    <a:pt x="2403" y="1334"/>
                  </a:cubicBezTo>
                  <a:cubicBezTo>
                    <a:pt x="2403" y="1901"/>
                    <a:pt x="1936" y="2368"/>
                    <a:pt x="1368" y="2368"/>
                  </a:cubicBezTo>
                  <a:cubicBezTo>
                    <a:pt x="768" y="2368"/>
                    <a:pt x="301" y="1901"/>
                    <a:pt x="301" y="1334"/>
                  </a:cubicBezTo>
                  <a:cubicBezTo>
                    <a:pt x="301" y="767"/>
                    <a:pt x="768" y="300"/>
                    <a:pt x="1368" y="300"/>
                  </a:cubicBezTo>
                  <a:close/>
                  <a:moveTo>
                    <a:pt x="1368" y="0"/>
                  </a:moveTo>
                  <a:cubicBezTo>
                    <a:pt x="601" y="0"/>
                    <a:pt x="1" y="601"/>
                    <a:pt x="1" y="1334"/>
                  </a:cubicBezTo>
                  <a:cubicBezTo>
                    <a:pt x="1" y="2068"/>
                    <a:pt x="601" y="2669"/>
                    <a:pt x="1368" y="2669"/>
                  </a:cubicBezTo>
                  <a:cubicBezTo>
                    <a:pt x="2102" y="2669"/>
                    <a:pt x="2703" y="2068"/>
                    <a:pt x="2703" y="1334"/>
                  </a:cubicBezTo>
                  <a:cubicBezTo>
                    <a:pt x="2703" y="601"/>
                    <a:pt x="2102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2674910" y="2135827"/>
              <a:ext cx="45050" cy="45050"/>
            </a:xfrm>
            <a:custGeom>
              <a:avLst/>
              <a:gdLst/>
              <a:ahLst/>
              <a:cxnLst/>
              <a:rect l="l" t="t" r="r" b="b"/>
              <a:pathLst>
                <a:path w="1802" h="1802" extrusionOk="0">
                  <a:moveTo>
                    <a:pt x="901" y="301"/>
                  </a:moveTo>
                  <a:cubicBezTo>
                    <a:pt x="1234" y="301"/>
                    <a:pt x="1501" y="568"/>
                    <a:pt x="1501" y="901"/>
                  </a:cubicBezTo>
                  <a:cubicBezTo>
                    <a:pt x="1501" y="1235"/>
                    <a:pt x="1234" y="1502"/>
                    <a:pt x="901" y="1502"/>
                  </a:cubicBezTo>
                  <a:cubicBezTo>
                    <a:pt x="567" y="1502"/>
                    <a:pt x="300" y="1235"/>
                    <a:pt x="300" y="901"/>
                  </a:cubicBezTo>
                  <a:cubicBezTo>
                    <a:pt x="300" y="568"/>
                    <a:pt x="567" y="301"/>
                    <a:pt x="901" y="301"/>
                  </a:cubicBezTo>
                  <a:close/>
                  <a:moveTo>
                    <a:pt x="901" y="1"/>
                  </a:moveTo>
                  <a:cubicBezTo>
                    <a:pt x="400" y="1"/>
                    <a:pt x="0" y="401"/>
                    <a:pt x="0" y="901"/>
                  </a:cubicBezTo>
                  <a:cubicBezTo>
                    <a:pt x="0" y="1402"/>
                    <a:pt x="400" y="1802"/>
                    <a:pt x="901" y="1802"/>
                  </a:cubicBezTo>
                  <a:cubicBezTo>
                    <a:pt x="1401" y="1802"/>
                    <a:pt x="1801" y="1402"/>
                    <a:pt x="1801" y="901"/>
                  </a:cubicBezTo>
                  <a:cubicBezTo>
                    <a:pt x="1801" y="401"/>
                    <a:pt x="1401" y="1"/>
                    <a:pt x="9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3053923" y="1960232"/>
              <a:ext cx="45075" cy="44225"/>
            </a:xfrm>
            <a:custGeom>
              <a:avLst/>
              <a:gdLst/>
              <a:ahLst/>
              <a:cxnLst/>
              <a:rect l="l" t="t" r="r" b="b"/>
              <a:pathLst>
                <a:path w="1803" h="1769" extrusionOk="0">
                  <a:moveTo>
                    <a:pt x="901" y="301"/>
                  </a:moveTo>
                  <a:cubicBezTo>
                    <a:pt x="1235" y="301"/>
                    <a:pt x="1502" y="568"/>
                    <a:pt x="1502" y="868"/>
                  </a:cubicBezTo>
                  <a:cubicBezTo>
                    <a:pt x="1502" y="1202"/>
                    <a:pt x="1235" y="1469"/>
                    <a:pt x="901" y="1469"/>
                  </a:cubicBezTo>
                  <a:cubicBezTo>
                    <a:pt x="568" y="1469"/>
                    <a:pt x="301" y="1202"/>
                    <a:pt x="301" y="868"/>
                  </a:cubicBezTo>
                  <a:cubicBezTo>
                    <a:pt x="301" y="568"/>
                    <a:pt x="568" y="301"/>
                    <a:pt x="901" y="301"/>
                  </a:cubicBezTo>
                  <a:close/>
                  <a:moveTo>
                    <a:pt x="901" y="1"/>
                  </a:moveTo>
                  <a:cubicBezTo>
                    <a:pt x="401" y="1"/>
                    <a:pt x="1" y="401"/>
                    <a:pt x="1" y="868"/>
                  </a:cubicBezTo>
                  <a:cubicBezTo>
                    <a:pt x="1" y="1369"/>
                    <a:pt x="401" y="1769"/>
                    <a:pt x="901" y="1769"/>
                  </a:cubicBezTo>
                  <a:cubicBezTo>
                    <a:pt x="1402" y="1769"/>
                    <a:pt x="1802" y="1369"/>
                    <a:pt x="1802" y="868"/>
                  </a:cubicBezTo>
                  <a:cubicBezTo>
                    <a:pt x="1802" y="401"/>
                    <a:pt x="1402" y="1"/>
                    <a:pt x="9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3357759" y="1997906"/>
              <a:ext cx="10875" cy="11700"/>
            </a:xfrm>
            <a:custGeom>
              <a:avLst/>
              <a:gdLst/>
              <a:ahLst/>
              <a:cxnLst/>
              <a:rect l="l" t="t" r="r" b="b"/>
              <a:pathLst>
                <a:path w="435" h="468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cubicBezTo>
                    <a:pt x="335" y="468"/>
                    <a:pt x="435" y="368"/>
                    <a:pt x="435" y="234"/>
                  </a:cubicBezTo>
                  <a:cubicBezTo>
                    <a:pt x="435" y="101"/>
                    <a:pt x="335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3281706" y="1920942"/>
              <a:ext cx="22525" cy="22525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434" y="301"/>
                  </a:moveTo>
                  <a:cubicBezTo>
                    <a:pt x="534" y="301"/>
                    <a:pt x="601" y="367"/>
                    <a:pt x="601" y="467"/>
                  </a:cubicBezTo>
                  <a:cubicBezTo>
                    <a:pt x="601" y="534"/>
                    <a:pt x="534" y="601"/>
                    <a:pt x="434" y="601"/>
                  </a:cubicBezTo>
                  <a:cubicBezTo>
                    <a:pt x="367" y="601"/>
                    <a:pt x="300" y="534"/>
                    <a:pt x="300" y="467"/>
                  </a:cubicBezTo>
                  <a:cubicBezTo>
                    <a:pt x="300" y="367"/>
                    <a:pt x="367" y="301"/>
                    <a:pt x="434" y="301"/>
                  </a:cubicBezTo>
                  <a:close/>
                  <a:moveTo>
                    <a:pt x="434" y="0"/>
                  </a:moveTo>
                  <a:cubicBezTo>
                    <a:pt x="200" y="0"/>
                    <a:pt x="0" y="201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cubicBezTo>
                    <a:pt x="701" y="901"/>
                    <a:pt x="901" y="701"/>
                    <a:pt x="901" y="467"/>
                  </a:cubicBezTo>
                  <a:cubicBezTo>
                    <a:pt x="901" y="201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2860325" y="2041407"/>
              <a:ext cx="34200" cy="33400"/>
            </a:xfrm>
            <a:custGeom>
              <a:avLst/>
              <a:gdLst/>
              <a:ahLst/>
              <a:cxnLst/>
              <a:rect l="l" t="t" r="r" b="b"/>
              <a:pathLst>
                <a:path w="1368" h="1336" extrusionOk="0">
                  <a:moveTo>
                    <a:pt x="701" y="301"/>
                  </a:moveTo>
                  <a:cubicBezTo>
                    <a:pt x="901" y="301"/>
                    <a:pt x="1068" y="468"/>
                    <a:pt x="1068" y="668"/>
                  </a:cubicBezTo>
                  <a:cubicBezTo>
                    <a:pt x="1068" y="868"/>
                    <a:pt x="901" y="1035"/>
                    <a:pt x="701" y="1035"/>
                  </a:cubicBezTo>
                  <a:cubicBezTo>
                    <a:pt x="467" y="1035"/>
                    <a:pt x="301" y="868"/>
                    <a:pt x="301" y="668"/>
                  </a:cubicBezTo>
                  <a:cubicBezTo>
                    <a:pt x="301" y="468"/>
                    <a:pt x="467" y="301"/>
                    <a:pt x="701" y="301"/>
                  </a:cubicBezTo>
                  <a:close/>
                  <a:moveTo>
                    <a:pt x="701" y="1"/>
                  </a:moveTo>
                  <a:cubicBezTo>
                    <a:pt x="301" y="1"/>
                    <a:pt x="0" y="301"/>
                    <a:pt x="0" y="668"/>
                  </a:cubicBezTo>
                  <a:cubicBezTo>
                    <a:pt x="0" y="1035"/>
                    <a:pt x="301" y="1335"/>
                    <a:pt x="701" y="1335"/>
                  </a:cubicBezTo>
                  <a:cubicBezTo>
                    <a:pt x="1068" y="1335"/>
                    <a:pt x="1368" y="1035"/>
                    <a:pt x="1368" y="668"/>
                  </a:cubicBezTo>
                  <a:cubicBezTo>
                    <a:pt x="1368" y="301"/>
                    <a:pt x="1068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3208088" y="2024120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7" y="301"/>
                  </a:moveTo>
                  <a:cubicBezTo>
                    <a:pt x="868" y="301"/>
                    <a:pt x="1034" y="468"/>
                    <a:pt x="1034" y="668"/>
                  </a:cubicBezTo>
                  <a:cubicBezTo>
                    <a:pt x="1034" y="868"/>
                    <a:pt x="868" y="1035"/>
                    <a:pt x="667" y="1035"/>
                  </a:cubicBezTo>
                  <a:cubicBezTo>
                    <a:pt x="467" y="1035"/>
                    <a:pt x="301" y="868"/>
                    <a:pt x="301" y="668"/>
                  </a:cubicBezTo>
                  <a:cubicBezTo>
                    <a:pt x="301" y="468"/>
                    <a:pt x="467" y="301"/>
                    <a:pt x="667" y="301"/>
                  </a:cubicBezTo>
                  <a:close/>
                  <a:moveTo>
                    <a:pt x="667" y="1"/>
                  </a:moveTo>
                  <a:cubicBezTo>
                    <a:pt x="301" y="1"/>
                    <a:pt x="0" y="301"/>
                    <a:pt x="0" y="668"/>
                  </a:cubicBezTo>
                  <a:cubicBezTo>
                    <a:pt x="0" y="1035"/>
                    <a:pt x="301" y="1335"/>
                    <a:pt x="667" y="1335"/>
                  </a:cubicBezTo>
                  <a:cubicBezTo>
                    <a:pt x="1034" y="1335"/>
                    <a:pt x="1335" y="1035"/>
                    <a:pt x="1335" y="668"/>
                  </a:cubicBezTo>
                  <a:cubicBezTo>
                    <a:pt x="1335" y="301"/>
                    <a:pt x="1034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3489100" y="1947025"/>
              <a:ext cx="22550" cy="22550"/>
            </a:xfrm>
            <a:custGeom>
              <a:avLst/>
              <a:gdLst/>
              <a:ahLst/>
              <a:cxnLst/>
              <a:rect l="l" t="t" r="r" b="b"/>
              <a:pathLst>
                <a:path w="902" h="902" extrusionOk="0">
                  <a:moveTo>
                    <a:pt x="434" y="301"/>
                  </a:moveTo>
                  <a:cubicBezTo>
                    <a:pt x="534" y="301"/>
                    <a:pt x="568" y="368"/>
                    <a:pt x="568" y="468"/>
                  </a:cubicBezTo>
                  <a:cubicBezTo>
                    <a:pt x="568" y="535"/>
                    <a:pt x="501" y="601"/>
                    <a:pt x="434" y="601"/>
                  </a:cubicBezTo>
                  <a:cubicBezTo>
                    <a:pt x="368" y="601"/>
                    <a:pt x="301" y="535"/>
                    <a:pt x="301" y="468"/>
                  </a:cubicBezTo>
                  <a:cubicBezTo>
                    <a:pt x="301" y="368"/>
                    <a:pt x="368" y="301"/>
                    <a:pt x="434" y="301"/>
                  </a:cubicBezTo>
                  <a:close/>
                  <a:moveTo>
                    <a:pt x="434" y="1"/>
                  </a:moveTo>
                  <a:cubicBezTo>
                    <a:pt x="201" y="1"/>
                    <a:pt x="1" y="201"/>
                    <a:pt x="1" y="468"/>
                  </a:cubicBezTo>
                  <a:cubicBezTo>
                    <a:pt x="1" y="701"/>
                    <a:pt x="201" y="902"/>
                    <a:pt x="434" y="902"/>
                  </a:cubicBezTo>
                  <a:cubicBezTo>
                    <a:pt x="668" y="902"/>
                    <a:pt x="901" y="701"/>
                    <a:pt x="901" y="468"/>
                  </a:cubicBezTo>
                  <a:cubicBezTo>
                    <a:pt x="901" y="201"/>
                    <a:pt x="668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3713425" y="1891175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8" y="300"/>
                  </a:moveTo>
                  <a:cubicBezTo>
                    <a:pt x="868" y="300"/>
                    <a:pt x="1035" y="467"/>
                    <a:pt x="1035" y="667"/>
                  </a:cubicBezTo>
                  <a:cubicBezTo>
                    <a:pt x="1035" y="867"/>
                    <a:pt x="868" y="1034"/>
                    <a:pt x="668" y="1034"/>
                  </a:cubicBezTo>
                  <a:cubicBezTo>
                    <a:pt x="468" y="1034"/>
                    <a:pt x="301" y="867"/>
                    <a:pt x="301" y="667"/>
                  </a:cubicBezTo>
                  <a:cubicBezTo>
                    <a:pt x="301" y="467"/>
                    <a:pt x="468" y="300"/>
                    <a:pt x="668" y="300"/>
                  </a:cubicBezTo>
                  <a:close/>
                  <a:moveTo>
                    <a:pt x="668" y="0"/>
                  </a:moveTo>
                  <a:cubicBezTo>
                    <a:pt x="301" y="0"/>
                    <a:pt x="1" y="300"/>
                    <a:pt x="1" y="667"/>
                  </a:cubicBezTo>
                  <a:cubicBezTo>
                    <a:pt x="1" y="1034"/>
                    <a:pt x="301" y="1334"/>
                    <a:pt x="668" y="1334"/>
                  </a:cubicBezTo>
                  <a:cubicBezTo>
                    <a:pt x="1035" y="1334"/>
                    <a:pt x="1335" y="1034"/>
                    <a:pt x="1335" y="667"/>
                  </a:cubicBezTo>
                  <a:cubicBezTo>
                    <a:pt x="1335" y="300"/>
                    <a:pt x="1035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3758450" y="2162700"/>
              <a:ext cx="33400" cy="33400"/>
            </a:xfrm>
            <a:custGeom>
              <a:avLst/>
              <a:gdLst/>
              <a:ahLst/>
              <a:cxnLst/>
              <a:rect l="l" t="t" r="r" b="b"/>
              <a:pathLst>
                <a:path w="1336" h="1336" extrusionOk="0">
                  <a:moveTo>
                    <a:pt x="668" y="301"/>
                  </a:moveTo>
                  <a:cubicBezTo>
                    <a:pt x="868" y="301"/>
                    <a:pt x="1035" y="468"/>
                    <a:pt x="1035" y="668"/>
                  </a:cubicBezTo>
                  <a:cubicBezTo>
                    <a:pt x="1035" y="868"/>
                    <a:pt x="868" y="1068"/>
                    <a:pt x="668" y="1068"/>
                  </a:cubicBezTo>
                  <a:cubicBezTo>
                    <a:pt x="435" y="1068"/>
                    <a:pt x="268" y="868"/>
                    <a:pt x="268" y="668"/>
                  </a:cubicBezTo>
                  <a:cubicBezTo>
                    <a:pt x="301" y="468"/>
                    <a:pt x="468" y="301"/>
                    <a:pt x="668" y="301"/>
                  </a:cubicBezTo>
                  <a:close/>
                  <a:moveTo>
                    <a:pt x="668" y="1"/>
                  </a:moveTo>
                  <a:cubicBezTo>
                    <a:pt x="268" y="1"/>
                    <a:pt x="1" y="301"/>
                    <a:pt x="1" y="668"/>
                  </a:cubicBezTo>
                  <a:cubicBezTo>
                    <a:pt x="1" y="1035"/>
                    <a:pt x="301" y="1335"/>
                    <a:pt x="668" y="1335"/>
                  </a:cubicBezTo>
                  <a:cubicBezTo>
                    <a:pt x="1035" y="1335"/>
                    <a:pt x="1335" y="1035"/>
                    <a:pt x="1335" y="668"/>
                  </a:cubicBezTo>
                  <a:cubicBezTo>
                    <a:pt x="1335" y="301"/>
                    <a:pt x="1035" y="1"/>
                    <a:pt x="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3746775" y="2059625"/>
              <a:ext cx="22550" cy="22525"/>
            </a:xfrm>
            <a:custGeom>
              <a:avLst/>
              <a:gdLst/>
              <a:ahLst/>
              <a:cxnLst/>
              <a:rect l="l" t="t" r="r" b="b"/>
              <a:pathLst>
                <a:path w="902" h="901" extrusionOk="0">
                  <a:moveTo>
                    <a:pt x="468" y="300"/>
                  </a:moveTo>
                  <a:cubicBezTo>
                    <a:pt x="535" y="300"/>
                    <a:pt x="601" y="367"/>
                    <a:pt x="601" y="434"/>
                  </a:cubicBezTo>
                  <a:cubicBezTo>
                    <a:pt x="601" y="534"/>
                    <a:pt x="535" y="601"/>
                    <a:pt x="468" y="601"/>
                  </a:cubicBezTo>
                  <a:cubicBezTo>
                    <a:pt x="368" y="601"/>
                    <a:pt x="301" y="534"/>
                    <a:pt x="301" y="434"/>
                  </a:cubicBezTo>
                  <a:cubicBezTo>
                    <a:pt x="301" y="367"/>
                    <a:pt x="368" y="300"/>
                    <a:pt x="468" y="300"/>
                  </a:cubicBezTo>
                  <a:close/>
                  <a:moveTo>
                    <a:pt x="468" y="0"/>
                  </a:moveTo>
                  <a:cubicBezTo>
                    <a:pt x="201" y="0"/>
                    <a:pt x="1" y="200"/>
                    <a:pt x="1" y="434"/>
                  </a:cubicBezTo>
                  <a:cubicBezTo>
                    <a:pt x="1" y="701"/>
                    <a:pt x="201" y="901"/>
                    <a:pt x="468" y="901"/>
                  </a:cubicBezTo>
                  <a:cubicBezTo>
                    <a:pt x="701" y="901"/>
                    <a:pt x="902" y="701"/>
                    <a:pt x="902" y="434"/>
                  </a:cubicBezTo>
                  <a:cubicBezTo>
                    <a:pt x="902" y="200"/>
                    <a:pt x="701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3859375" y="2003750"/>
              <a:ext cx="10850" cy="25"/>
            </a:xfrm>
            <a:custGeom>
              <a:avLst/>
              <a:gdLst/>
              <a:ahLst/>
              <a:cxnLst/>
              <a:rect l="l" t="t" r="r" b="b"/>
              <a:pathLst>
                <a:path w="434" h="1" extrusionOk="0">
                  <a:moveTo>
                    <a:pt x="434" y="0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3399050" y="2138000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7" y="301"/>
                  </a:moveTo>
                  <a:cubicBezTo>
                    <a:pt x="867" y="301"/>
                    <a:pt x="1034" y="468"/>
                    <a:pt x="1034" y="668"/>
                  </a:cubicBezTo>
                  <a:cubicBezTo>
                    <a:pt x="1034" y="868"/>
                    <a:pt x="867" y="1035"/>
                    <a:pt x="667" y="1035"/>
                  </a:cubicBezTo>
                  <a:cubicBezTo>
                    <a:pt x="467" y="1035"/>
                    <a:pt x="300" y="868"/>
                    <a:pt x="300" y="668"/>
                  </a:cubicBezTo>
                  <a:cubicBezTo>
                    <a:pt x="300" y="468"/>
                    <a:pt x="467" y="301"/>
                    <a:pt x="667" y="301"/>
                  </a:cubicBezTo>
                  <a:close/>
                  <a:moveTo>
                    <a:pt x="667" y="1"/>
                  </a:moveTo>
                  <a:cubicBezTo>
                    <a:pt x="300" y="1"/>
                    <a:pt x="0" y="301"/>
                    <a:pt x="0" y="668"/>
                  </a:cubicBezTo>
                  <a:cubicBezTo>
                    <a:pt x="0" y="1035"/>
                    <a:pt x="300" y="1335"/>
                    <a:pt x="667" y="1335"/>
                  </a:cubicBezTo>
                  <a:cubicBezTo>
                    <a:pt x="1034" y="1335"/>
                    <a:pt x="1334" y="1035"/>
                    <a:pt x="1334" y="668"/>
                  </a:cubicBezTo>
                  <a:cubicBezTo>
                    <a:pt x="1334" y="301"/>
                    <a:pt x="1034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2948444" y="1959525"/>
              <a:ext cx="10875" cy="10875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334" y="434"/>
                    <a:pt x="434" y="334"/>
                    <a:pt x="434" y="201"/>
                  </a:cubicBezTo>
                  <a:cubicBezTo>
                    <a:pt x="434" y="101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5" name="Google Shape;1665;p41"/>
          <p:cNvSpPr/>
          <p:nvPr/>
        </p:nvSpPr>
        <p:spPr>
          <a:xfrm>
            <a:off x="6741538" y="1777975"/>
            <a:ext cx="904000" cy="796850"/>
          </a:xfrm>
          <a:custGeom>
            <a:avLst/>
            <a:gdLst/>
            <a:ahLst/>
            <a:cxnLst/>
            <a:rect l="l" t="t" r="r" b="b"/>
            <a:pathLst>
              <a:path w="36160" h="31874" extrusionOk="0">
                <a:moveTo>
                  <a:pt x="18071" y="0"/>
                </a:moveTo>
                <a:cubicBezTo>
                  <a:pt x="16061" y="0"/>
                  <a:pt x="14017" y="383"/>
                  <a:pt x="12043" y="1193"/>
                </a:cubicBezTo>
                <a:cubicBezTo>
                  <a:pt x="3870" y="4529"/>
                  <a:pt x="1" y="13835"/>
                  <a:pt x="3337" y="21974"/>
                </a:cubicBezTo>
                <a:cubicBezTo>
                  <a:pt x="5863" y="28139"/>
                  <a:pt x="11814" y="31873"/>
                  <a:pt x="18090" y="31873"/>
                </a:cubicBezTo>
                <a:cubicBezTo>
                  <a:pt x="20100" y="31873"/>
                  <a:pt x="22143" y="31490"/>
                  <a:pt x="24118" y="30681"/>
                </a:cubicBezTo>
                <a:cubicBezTo>
                  <a:pt x="32257" y="27345"/>
                  <a:pt x="36160" y="18038"/>
                  <a:pt x="32824" y="9899"/>
                </a:cubicBezTo>
                <a:cubicBezTo>
                  <a:pt x="30298" y="3735"/>
                  <a:pt x="24346" y="0"/>
                  <a:pt x="180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6" name="Google Shape;1666;p41"/>
          <p:cNvGrpSpPr/>
          <p:nvPr/>
        </p:nvGrpSpPr>
        <p:grpSpPr>
          <a:xfrm>
            <a:off x="6248517" y="2889400"/>
            <a:ext cx="225613" cy="662150"/>
            <a:chOff x="2339125" y="3861750"/>
            <a:chExt cx="190150" cy="662150"/>
          </a:xfrm>
        </p:grpSpPr>
        <p:sp>
          <p:nvSpPr>
            <p:cNvPr id="1667" name="Google Shape;1667;p41"/>
            <p:cNvSpPr/>
            <p:nvPr/>
          </p:nvSpPr>
          <p:spPr>
            <a:xfrm>
              <a:off x="2339125" y="3861750"/>
              <a:ext cx="190150" cy="90075"/>
            </a:xfrm>
            <a:custGeom>
              <a:avLst/>
              <a:gdLst/>
              <a:ahLst/>
              <a:cxnLst/>
              <a:rect l="l" t="t" r="r" b="b"/>
              <a:pathLst>
                <a:path w="7606" h="3603" extrusionOk="0">
                  <a:moveTo>
                    <a:pt x="0" y="0"/>
                  </a:moveTo>
                  <a:lnTo>
                    <a:pt x="0" y="3603"/>
                  </a:lnTo>
                  <a:lnTo>
                    <a:pt x="5838" y="3603"/>
                  </a:lnTo>
                  <a:cubicBezTo>
                    <a:pt x="6805" y="3603"/>
                    <a:pt x="7606" y="2802"/>
                    <a:pt x="7606" y="1801"/>
                  </a:cubicBezTo>
                  <a:cubicBezTo>
                    <a:pt x="7606" y="801"/>
                    <a:pt x="6805" y="0"/>
                    <a:pt x="5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2339125" y="4433825"/>
              <a:ext cx="190150" cy="90075"/>
            </a:xfrm>
            <a:custGeom>
              <a:avLst/>
              <a:gdLst/>
              <a:ahLst/>
              <a:cxnLst/>
              <a:rect l="l" t="t" r="r" b="b"/>
              <a:pathLst>
                <a:path w="7606" h="3603" extrusionOk="0">
                  <a:moveTo>
                    <a:pt x="0" y="0"/>
                  </a:moveTo>
                  <a:lnTo>
                    <a:pt x="0" y="3603"/>
                  </a:lnTo>
                  <a:lnTo>
                    <a:pt x="5838" y="3603"/>
                  </a:lnTo>
                  <a:cubicBezTo>
                    <a:pt x="6805" y="3603"/>
                    <a:pt x="7606" y="2802"/>
                    <a:pt x="7606" y="1801"/>
                  </a:cubicBezTo>
                  <a:cubicBezTo>
                    <a:pt x="7606" y="834"/>
                    <a:pt x="6805" y="0"/>
                    <a:pt x="5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2339125" y="4007675"/>
              <a:ext cx="190150" cy="90100"/>
            </a:xfrm>
            <a:custGeom>
              <a:avLst/>
              <a:gdLst/>
              <a:ahLst/>
              <a:cxnLst/>
              <a:rect l="l" t="t" r="r" b="b"/>
              <a:pathLst>
                <a:path w="7606" h="3604" extrusionOk="0">
                  <a:moveTo>
                    <a:pt x="0" y="1"/>
                  </a:moveTo>
                  <a:lnTo>
                    <a:pt x="0" y="3603"/>
                  </a:lnTo>
                  <a:lnTo>
                    <a:pt x="5838" y="3603"/>
                  </a:lnTo>
                  <a:cubicBezTo>
                    <a:pt x="6805" y="3603"/>
                    <a:pt x="7606" y="2803"/>
                    <a:pt x="7606" y="1802"/>
                  </a:cubicBezTo>
                  <a:cubicBezTo>
                    <a:pt x="7606" y="801"/>
                    <a:pt x="6805" y="1"/>
                    <a:pt x="5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2339125" y="4142775"/>
              <a:ext cx="190150" cy="89250"/>
            </a:xfrm>
            <a:custGeom>
              <a:avLst/>
              <a:gdLst/>
              <a:ahLst/>
              <a:cxnLst/>
              <a:rect l="l" t="t" r="r" b="b"/>
              <a:pathLst>
                <a:path w="7606" h="3570" extrusionOk="0">
                  <a:moveTo>
                    <a:pt x="0" y="0"/>
                  </a:moveTo>
                  <a:lnTo>
                    <a:pt x="0" y="3570"/>
                  </a:lnTo>
                  <a:lnTo>
                    <a:pt x="5838" y="3570"/>
                  </a:lnTo>
                  <a:cubicBezTo>
                    <a:pt x="6805" y="3570"/>
                    <a:pt x="7606" y="2769"/>
                    <a:pt x="7606" y="1768"/>
                  </a:cubicBezTo>
                  <a:cubicBezTo>
                    <a:pt x="7606" y="801"/>
                    <a:pt x="6805" y="0"/>
                    <a:pt x="5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2339125" y="4287875"/>
              <a:ext cx="190150" cy="90100"/>
            </a:xfrm>
            <a:custGeom>
              <a:avLst/>
              <a:gdLst/>
              <a:ahLst/>
              <a:cxnLst/>
              <a:rect l="l" t="t" r="r" b="b"/>
              <a:pathLst>
                <a:path w="7606" h="3604" extrusionOk="0">
                  <a:moveTo>
                    <a:pt x="0" y="1"/>
                  </a:moveTo>
                  <a:lnTo>
                    <a:pt x="0" y="3603"/>
                  </a:lnTo>
                  <a:lnTo>
                    <a:pt x="5838" y="3603"/>
                  </a:lnTo>
                  <a:cubicBezTo>
                    <a:pt x="6805" y="3603"/>
                    <a:pt x="7606" y="2803"/>
                    <a:pt x="7606" y="1802"/>
                  </a:cubicBezTo>
                  <a:cubicBezTo>
                    <a:pt x="7606" y="835"/>
                    <a:pt x="6805" y="1"/>
                    <a:pt x="5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2" name="Google Shape;1672;p41"/>
          <p:cNvSpPr/>
          <p:nvPr/>
        </p:nvSpPr>
        <p:spPr>
          <a:xfrm>
            <a:off x="6497950" y="4215325"/>
            <a:ext cx="1364475" cy="269375"/>
          </a:xfrm>
          <a:custGeom>
            <a:avLst/>
            <a:gdLst/>
            <a:ahLst/>
            <a:cxnLst/>
            <a:rect l="l" t="t" r="r" b="b"/>
            <a:pathLst>
              <a:path w="46000" h="10775" extrusionOk="0">
                <a:moveTo>
                  <a:pt x="1168" y="0"/>
                </a:moveTo>
                <a:cubicBezTo>
                  <a:pt x="534" y="0"/>
                  <a:pt x="0" y="534"/>
                  <a:pt x="0" y="1201"/>
                </a:cubicBezTo>
                <a:lnTo>
                  <a:pt x="0" y="9607"/>
                </a:lnTo>
                <a:cubicBezTo>
                  <a:pt x="0" y="10241"/>
                  <a:pt x="534" y="10775"/>
                  <a:pt x="1168" y="10775"/>
                </a:cubicBezTo>
                <a:lnTo>
                  <a:pt x="44832" y="10775"/>
                </a:lnTo>
                <a:cubicBezTo>
                  <a:pt x="45466" y="10775"/>
                  <a:pt x="46000" y="10241"/>
                  <a:pt x="46000" y="9607"/>
                </a:cubicBezTo>
                <a:lnTo>
                  <a:pt x="46000" y="1201"/>
                </a:lnTo>
                <a:cubicBezTo>
                  <a:pt x="46000" y="534"/>
                  <a:pt x="45466" y="0"/>
                  <a:pt x="44832" y="0"/>
                </a:cubicBezTo>
                <a:close/>
              </a:path>
            </a:pathLst>
          </a:custGeom>
          <a:solidFill>
            <a:srgbClr val="B182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41"/>
          <p:cNvSpPr/>
          <p:nvPr/>
        </p:nvSpPr>
        <p:spPr>
          <a:xfrm>
            <a:off x="6554341" y="4192763"/>
            <a:ext cx="1251698" cy="246850"/>
          </a:xfrm>
          <a:custGeom>
            <a:avLst/>
            <a:gdLst/>
            <a:ahLst/>
            <a:cxnLst/>
            <a:rect l="l" t="t" r="r" b="b"/>
            <a:pathLst>
              <a:path w="42198" h="9874" extrusionOk="0">
                <a:moveTo>
                  <a:pt x="1101" y="0"/>
                </a:moveTo>
                <a:cubicBezTo>
                  <a:pt x="501" y="0"/>
                  <a:pt x="0" y="467"/>
                  <a:pt x="0" y="1068"/>
                </a:cubicBezTo>
                <a:lnTo>
                  <a:pt x="0" y="8773"/>
                </a:lnTo>
                <a:cubicBezTo>
                  <a:pt x="0" y="9374"/>
                  <a:pt x="501" y="9874"/>
                  <a:pt x="1101" y="9874"/>
                </a:cubicBezTo>
                <a:lnTo>
                  <a:pt x="41096" y="9874"/>
                </a:lnTo>
                <a:cubicBezTo>
                  <a:pt x="41697" y="9874"/>
                  <a:pt x="42197" y="9374"/>
                  <a:pt x="42197" y="8773"/>
                </a:cubicBezTo>
                <a:lnTo>
                  <a:pt x="42197" y="1068"/>
                </a:lnTo>
                <a:cubicBezTo>
                  <a:pt x="42197" y="467"/>
                  <a:pt x="41697" y="0"/>
                  <a:pt x="410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Buy Now!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4076575" y="1976455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$18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5" name="Google Shape;1675;p41"/>
          <p:cNvSpPr txBox="1"/>
          <p:nvPr/>
        </p:nvSpPr>
        <p:spPr>
          <a:xfrm>
            <a:off x="3932272" y="29583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biggest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6" name="Google Shape;1676;p41"/>
          <p:cNvSpPr txBox="1"/>
          <p:nvPr/>
        </p:nvSpPr>
        <p:spPr>
          <a:xfrm>
            <a:off x="3932272" y="271060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/>
          </p:nvPr>
        </p:nvSpPr>
        <p:spPr>
          <a:xfrm>
            <a:off x="6698050" y="1976455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$23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8" name="Google Shape;1678;p41"/>
          <p:cNvSpPr txBox="1"/>
          <p:nvPr/>
        </p:nvSpPr>
        <p:spPr>
          <a:xfrm>
            <a:off x="6553747" y="29583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’s a beautiful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9" name="Google Shape;1679;p41"/>
          <p:cNvSpPr txBox="1"/>
          <p:nvPr/>
        </p:nvSpPr>
        <p:spPr>
          <a:xfrm>
            <a:off x="6553747" y="271060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4" name="Google Shape;1684;p42"/>
          <p:cNvGrpSpPr/>
          <p:nvPr/>
        </p:nvGrpSpPr>
        <p:grpSpPr>
          <a:xfrm>
            <a:off x="666750" y="1453350"/>
            <a:ext cx="1430062" cy="3024014"/>
            <a:chOff x="666750" y="1453350"/>
            <a:chExt cx="1430062" cy="3024014"/>
          </a:xfrm>
        </p:grpSpPr>
        <p:grpSp>
          <p:nvGrpSpPr>
            <p:cNvPr id="1685" name="Google Shape;1685;p42"/>
            <p:cNvGrpSpPr/>
            <p:nvPr/>
          </p:nvGrpSpPr>
          <p:grpSpPr>
            <a:xfrm>
              <a:off x="666750" y="1453350"/>
              <a:ext cx="1430062" cy="3024014"/>
              <a:chOff x="666750" y="1453350"/>
              <a:chExt cx="1430062" cy="3024014"/>
            </a:xfrm>
          </p:grpSpPr>
          <p:sp>
            <p:nvSpPr>
              <p:cNvPr id="1686" name="Google Shape;1686;p42"/>
              <p:cNvSpPr/>
              <p:nvPr/>
            </p:nvSpPr>
            <p:spPr>
              <a:xfrm>
                <a:off x="666750" y="1453350"/>
                <a:ext cx="1430062" cy="951556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37294" extrusionOk="0">
                    <a:moveTo>
                      <a:pt x="2069" y="0"/>
                    </a:moveTo>
                    <a:cubicBezTo>
                      <a:pt x="902" y="0"/>
                      <a:pt x="1" y="934"/>
                      <a:pt x="1" y="2102"/>
                    </a:cubicBezTo>
                    <a:lnTo>
                      <a:pt x="1" y="27787"/>
                    </a:lnTo>
                    <a:lnTo>
                      <a:pt x="16446" y="37293"/>
                    </a:lnTo>
                    <a:lnTo>
                      <a:pt x="32858" y="27787"/>
                    </a:lnTo>
                    <a:lnTo>
                      <a:pt x="32858" y="2102"/>
                    </a:lnTo>
                    <a:cubicBezTo>
                      <a:pt x="32858" y="934"/>
                      <a:pt x="31924" y="0"/>
                      <a:pt x="30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2"/>
              <p:cNvSpPr/>
              <p:nvPr/>
            </p:nvSpPr>
            <p:spPr>
              <a:xfrm>
                <a:off x="666750" y="2193797"/>
                <a:ext cx="1430062" cy="2283567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89499" extrusionOk="0">
                    <a:moveTo>
                      <a:pt x="1" y="1"/>
                    </a:moveTo>
                    <a:lnTo>
                      <a:pt x="1" y="87430"/>
                    </a:lnTo>
                    <a:cubicBezTo>
                      <a:pt x="1" y="88598"/>
                      <a:pt x="935" y="89498"/>
                      <a:pt x="2069" y="89498"/>
                    </a:cubicBezTo>
                    <a:lnTo>
                      <a:pt x="30790" y="89498"/>
                    </a:lnTo>
                    <a:cubicBezTo>
                      <a:pt x="31924" y="89498"/>
                      <a:pt x="32858" y="88598"/>
                      <a:pt x="32858" y="87430"/>
                    </a:cubicBezTo>
                    <a:lnTo>
                      <a:pt x="32858" y="1"/>
                    </a:lnTo>
                    <a:lnTo>
                      <a:pt x="16413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2"/>
              <p:cNvSpPr/>
              <p:nvPr/>
            </p:nvSpPr>
            <p:spPr>
              <a:xfrm>
                <a:off x="666750" y="2162311"/>
                <a:ext cx="1430062" cy="242597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9508" extrusionOk="0">
                    <a:moveTo>
                      <a:pt x="1" y="1"/>
                    </a:moveTo>
                    <a:lnTo>
                      <a:pt x="1" y="1235"/>
                    </a:lnTo>
                    <a:lnTo>
                      <a:pt x="16446" y="9507"/>
                    </a:lnTo>
                    <a:lnTo>
                      <a:pt x="32858" y="1235"/>
                    </a:lnTo>
                    <a:lnTo>
                      <a:pt x="32858" y="1"/>
                    </a:lnTo>
                    <a:lnTo>
                      <a:pt x="16446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9" name="Google Shape;1689;p42"/>
            <p:cNvSpPr/>
            <p:nvPr/>
          </p:nvSpPr>
          <p:spPr>
            <a:xfrm>
              <a:off x="666750" y="3505336"/>
              <a:ext cx="1430062" cy="242597"/>
            </a:xfrm>
            <a:custGeom>
              <a:avLst/>
              <a:gdLst/>
              <a:ahLst/>
              <a:cxnLst/>
              <a:rect l="l" t="t" r="r" b="b"/>
              <a:pathLst>
                <a:path w="32858" h="9508" extrusionOk="0">
                  <a:moveTo>
                    <a:pt x="1" y="1"/>
                  </a:moveTo>
                  <a:lnTo>
                    <a:pt x="1" y="1235"/>
                  </a:lnTo>
                  <a:lnTo>
                    <a:pt x="16446" y="9507"/>
                  </a:lnTo>
                  <a:lnTo>
                    <a:pt x="32858" y="1235"/>
                  </a:lnTo>
                  <a:lnTo>
                    <a:pt x="32858" y="1"/>
                  </a:lnTo>
                  <a:lnTo>
                    <a:pt x="16446" y="8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42"/>
          <p:cNvGrpSpPr/>
          <p:nvPr/>
        </p:nvGrpSpPr>
        <p:grpSpPr>
          <a:xfrm>
            <a:off x="2260817" y="1453350"/>
            <a:ext cx="1431499" cy="3024014"/>
            <a:chOff x="2260817" y="1453350"/>
            <a:chExt cx="1431499" cy="3024014"/>
          </a:xfrm>
        </p:grpSpPr>
        <p:grpSp>
          <p:nvGrpSpPr>
            <p:cNvPr id="1691" name="Google Shape;1691;p42"/>
            <p:cNvGrpSpPr/>
            <p:nvPr/>
          </p:nvGrpSpPr>
          <p:grpSpPr>
            <a:xfrm>
              <a:off x="2260817" y="1453350"/>
              <a:ext cx="1431499" cy="3024014"/>
              <a:chOff x="2260817" y="1453350"/>
              <a:chExt cx="1431499" cy="3024014"/>
            </a:xfrm>
          </p:grpSpPr>
          <p:sp>
            <p:nvSpPr>
              <p:cNvPr id="1692" name="Google Shape;1692;p42"/>
              <p:cNvSpPr/>
              <p:nvPr/>
            </p:nvSpPr>
            <p:spPr>
              <a:xfrm>
                <a:off x="2262253" y="1453350"/>
                <a:ext cx="1430062" cy="951556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37294" extrusionOk="0">
                    <a:moveTo>
                      <a:pt x="2069" y="0"/>
                    </a:moveTo>
                    <a:cubicBezTo>
                      <a:pt x="901" y="0"/>
                      <a:pt x="1" y="934"/>
                      <a:pt x="1" y="2102"/>
                    </a:cubicBezTo>
                    <a:lnTo>
                      <a:pt x="1" y="27787"/>
                    </a:lnTo>
                    <a:lnTo>
                      <a:pt x="16412" y="37293"/>
                    </a:lnTo>
                    <a:lnTo>
                      <a:pt x="32857" y="27787"/>
                    </a:lnTo>
                    <a:lnTo>
                      <a:pt x="32857" y="2102"/>
                    </a:lnTo>
                    <a:cubicBezTo>
                      <a:pt x="32857" y="934"/>
                      <a:pt x="31923" y="0"/>
                      <a:pt x="30789" y="0"/>
                    </a:cubicBezTo>
                    <a:close/>
                  </a:path>
                </a:pathLst>
              </a:custGeom>
              <a:solidFill>
                <a:srgbClr val="F58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2"/>
              <p:cNvSpPr/>
              <p:nvPr/>
            </p:nvSpPr>
            <p:spPr>
              <a:xfrm>
                <a:off x="2260817" y="2193797"/>
                <a:ext cx="1431499" cy="2283567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89499" extrusionOk="0">
                    <a:moveTo>
                      <a:pt x="0" y="1"/>
                    </a:moveTo>
                    <a:lnTo>
                      <a:pt x="0" y="87430"/>
                    </a:lnTo>
                    <a:cubicBezTo>
                      <a:pt x="0" y="88598"/>
                      <a:pt x="934" y="89498"/>
                      <a:pt x="2102" y="89498"/>
                    </a:cubicBezTo>
                    <a:lnTo>
                      <a:pt x="30822" y="89498"/>
                    </a:lnTo>
                    <a:cubicBezTo>
                      <a:pt x="31956" y="89498"/>
                      <a:pt x="32890" y="88598"/>
                      <a:pt x="32890" y="87430"/>
                    </a:cubicBezTo>
                    <a:lnTo>
                      <a:pt x="32890" y="1"/>
                    </a:lnTo>
                    <a:lnTo>
                      <a:pt x="16445" y="827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B5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2"/>
              <p:cNvSpPr/>
              <p:nvPr/>
            </p:nvSpPr>
            <p:spPr>
              <a:xfrm>
                <a:off x="2262253" y="2162311"/>
                <a:ext cx="1430062" cy="242597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9508" extrusionOk="0">
                    <a:moveTo>
                      <a:pt x="1" y="1"/>
                    </a:moveTo>
                    <a:lnTo>
                      <a:pt x="1" y="1235"/>
                    </a:lnTo>
                    <a:lnTo>
                      <a:pt x="16412" y="9507"/>
                    </a:lnTo>
                    <a:lnTo>
                      <a:pt x="32857" y="1235"/>
                    </a:lnTo>
                    <a:lnTo>
                      <a:pt x="32857" y="1"/>
                    </a:lnTo>
                    <a:lnTo>
                      <a:pt x="16412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5" name="Google Shape;1695;p42"/>
            <p:cNvSpPr/>
            <p:nvPr/>
          </p:nvSpPr>
          <p:spPr>
            <a:xfrm>
              <a:off x="2261513" y="3505336"/>
              <a:ext cx="1430062" cy="242597"/>
            </a:xfrm>
            <a:custGeom>
              <a:avLst/>
              <a:gdLst/>
              <a:ahLst/>
              <a:cxnLst/>
              <a:rect l="l" t="t" r="r" b="b"/>
              <a:pathLst>
                <a:path w="32858" h="9508" extrusionOk="0">
                  <a:moveTo>
                    <a:pt x="1" y="1"/>
                  </a:moveTo>
                  <a:lnTo>
                    <a:pt x="1" y="1235"/>
                  </a:lnTo>
                  <a:lnTo>
                    <a:pt x="16446" y="9507"/>
                  </a:lnTo>
                  <a:lnTo>
                    <a:pt x="32858" y="1235"/>
                  </a:lnTo>
                  <a:lnTo>
                    <a:pt x="32858" y="1"/>
                  </a:lnTo>
                  <a:lnTo>
                    <a:pt x="16446" y="8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42"/>
          <p:cNvGrpSpPr/>
          <p:nvPr/>
        </p:nvGrpSpPr>
        <p:grpSpPr>
          <a:xfrm>
            <a:off x="3856276" y="1453350"/>
            <a:ext cx="1431499" cy="3024014"/>
            <a:chOff x="3856276" y="1453350"/>
            <a:chExt cx="1431499" cy="3024014"/>
          </a:xfrm>
        </p:grpSpPr>
        <p:grpSp>
          <p:nvGrpSpPr>
            <p:cNvPr id="1697" name="Google Shape;1697;p42"/>
            <p:cNvGrpSpPr/>
            <p:nvPr/>
          </p:nvGrpSpPr>
          <p:grpSpPr>
            <a:xfrm>
              <a:off x="3856276" y="1453350"/>
              <a:ext cx="1431499" cy="3024014"/>
              <a:chOff x="3856276" y="1453350"/>
              <a:chExt cx="1431499" cy="3024014"/>
            </a:xfrm>
          </p:grpSpPr>
          <p:sp>
            <p:nvSpPr>
              <p:cNvPr id="1698" name="Google Shape;1698;p42"/>
              <p:cNvSpPr/>
              <p:nvPr/>
            </p:nvSpPr>
            <p:spPr>
              <a:xfrm>
                <a:off x="3856276" y="1453350"/>
                <a:ext cx="1431499" cy="951556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37294" extrusionOk="0">
                    <a:moveTo>
                      <a:pt x="2069" y="0"/>
                    </a:moveTo>
                    <a:cubicBezTo>
                      <a:pt x="935" y="0"/>
                      <a:pt x="1" y="934"/>
                      <a:pt x="1" y="2102"/>
                    </a:cubicBezTo>
                    <a:lnTo>
                      <a:pt x="1" y="27787"/>
                    </a:lnTo>
                    <a:lnTo>
                      <a:pt x="16446" y="37293"/>
                    </a:lnTo>
                    <a:lnTo>
                      <a:pt x="32891" y="27787"/>
                    </a:lnTo>
                    <a:lnTo>
                      <a:pt x="32891" y="2102"/>
                    </a:lnTo>
                    <a:cubicBezTo>
                      <a:pt x="32891" y="934"/>
                      <a:pt x="31957" y="0"/>
                      <a:pt x="308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2"/>
              <p:cNvSpPr/>
              <p:nvPr/>
            </p:nvSpPr>
            <p:spPr>
              <a:xfrm>
                <a:off x="3856276" y="2193797"/>
                <a:ext cx="1431499" cy="2283567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89499" extrusionOk="0">
                    <a:moveTo>
                      <a:pt x="1" y="1"/>
                    </a:moveTo>
                    <a:lnTo>
                      <a:pt x="1" y="87430"/>
                    </a:lnTo>
                    <a:cubicBezTo>
                      <a:pt x="1" y="88598"/>
                      <a:pt x="935" y="89498"/>
                      <a:pt x="2069" y="89498"/>
                    </a:cubicBezTo>
                    <a:lnTo>
                      <a:pt x="30823" y="89498"/>
                    </a:lnTo>
                    <a:cubicBezTo>
                      <a:pt x="31957" y="89498"/>
                      <a:pt x="32891" y="88598"/>
                      <a:pt x="32891" y="87430"/>
                    </a:cubicBezTo>
                    <a:lnTo>
                      <a:pt x="32891" y="1"/>
                    </a:lnTo>
                    <a:lnTo>
                      <a:pt x="16446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CC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2"/>
              <p:cNvSpPr/>
              <p:nvPr/>
            </p:nvSpPr>
            <p:spPr>
              <a:xfrm>
                <a:off x="3856276" y="2162311"/>
                <a:ext cx="1431499" cy="242597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9508" extrusionOk="0">
                    <a:moveTo>
                      <a:pt x="1" y="1"/>
                    </a:moveTo>
                    <a:lnTo>
                      <a:pt x="1" y="1235"/>
                    </a:lnTo>
                    <a:lnTo>
                      <a:pt x="16446" y="9507"/>
                    </a:lnTo>
                    <a:lnTo>
                      <a:pt x="32891" y="1235"/>
                    </a:lnTo>
                    <a:lnTo>
                      <a:pt x="32891" y="1"/>
                    </a:lnTo>
                    <a:lnTo>
                      <a:pt x="16446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1" name="Google Shape;1701;p42"/>
            <p:cNvSpPr/>
            <p:nvPr/>
          </p:nvSpPr>
          <p:spPr>
            <a:xfrm>
              <a:off x="3857013" y="3505336"/>
              <a:ext cx="1430062" cy="242597"/>
            </a:xfrm>
            <a:custGeom>
              <a:avLst/>
              <a:gdLst/>
              <a:ahLst/>
              <a:cxnLst/>
              <a:rect l="l" t="t" r="r" b="b"/>
              <a:pathLst>
                <a:path w="32858" h="9508" extrusionOk="0">
                  <a:moveTo>
                    <a:pt x="1" y="1"/>
                  </a:moveTo>
                  <a:lnTo>
                    <a:pt x="1" y="1235"/>
                  </a:lnTo>
                  <a:lnTo>
                    <a:pt x="16446" y="9507"/>
                  </a:lnTo>
                  <a:lnTo>
                    <a:pt x="32858" y="1235"/>
                  </a:lnTo>
                  <a:lnTo>
                    <a:pt x="32858" y="1"/>
                  </a:lnTo>
                  <a:lnTo>
                    <a:pt x="16446" y="8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42"/>
          <p:cNvGrpSpPr/>
          <p:nvPr/>
        </p:nvGrpSpPr>
        <p:grpSpPr>
          <a:xfrm>
            <a:off x="5451779" y="1453350"/>
            <a:ext cx="1431499" cy="3024014"/>
            <a:chOff x="5451779" y="1453350"/>
            <a:chExt cx="1431499" cy="3024014"/>
          </a:xfrm>
        </p:grpSpPr>
        <p:grpSp>
          <p:nvGrpSpPr>
            <p:cNvPr id="1703" name="Google Shape;1703;p42"/>
            <p:cNvGrpSpPr/>
            <p:nvPr/>
          </p:nvGrpSpPr>
          <p:grpSpPr>
            <a:xfrm>
              <a:off x="5451779" y="1453350"/>
              <a:ext cx="1431499" cy="3024014"/>
              <a:chOff x="5451779" y="1453350"/>
              <a:chExt cx="1431499" cy="3024014"/>
            </a:xfrm>
          </p:grpSpPr>
          <p:sp>
            <p:nvSpPr>
              <p:cNvPr id="1704" name="Google Shape;1704;p42"/>
              <p:cNvSpPr/>
              <p:nvPr/>
            </p:nvSpPr>
            <p:spPr>
              <a:xfrm>
                <a:off x="5451779" y="1453350"/>
                <a:ext cx="1431499" cy="951556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37294" extrusionOk="0">
                    <a:moveTo>
                      <a:pt x="2068" y="0"/>
                    </a:moveTo>
                    <a:cubicBezTo>
                      <a:pt x="934" y="0"/>
                      <a:pt x="0" y="934"/>
                      <a:pt x="0" y="2102"/>
                    </a:cubicBezTo>
                    <a:lnTo>
                      <a:pt x="0" y="27787"/>
                    </a:lnTo>
                    <a:lnTo>
                      <a:pt x="16445" y="37293"/>
                    </a:lnTo>
                    <a:lnTo>
                      <a:pt x="32890" y="27787"/>
                    </a:lnTo>
                    <a:lnTo>
                      <a:pt x="32890" y="2102"/>
                    </a:lnTo>
                    <a:cubicBezTo>
                      <a:pt x="32890" y="934"/>
                      <a:pt x="31956" y="0"/>
                      <a:pt x="308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2"/>
              <p:cNvSpPr/>
              <p:nvPr/>
            </p:nvSpPr>
            <p:spPr>
              <a:xfrm>
                <a:off x="5451779" y="2193797"/>
                <a:ext cx="1431499" cy="2283567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89499" extrusionOk="0">
                    <a:moveTo>
                      <a:pt x="0" y="1"/>
                    </a:moveTo>
                    <a:lnTo>
                      <a:pt x="0" y="87430"/>
                    </a:lnTo>
                    <a:cubicBezTo>
                      <a:pt x="0" y="88598"/>
                      <a:pt x="934" y="89498"/>
                      <a:pt x="2068" y="89498"/>
                    </a:cubicBezTo>
                    <a:lnTo>
                      <a:pt x="30822" y="89498"/>
                    </a:lnTo>
                    <a:cubicBezTo>
                      <a:pt x="31956" y="89498"/>
                      <a:pt x="32890" y="88598"/>
                      <a:pt x="32890" y="87430"/>
                    </a:cubicBezTo>
                    <a:lnTo>
                      <a:pt x="32890" y="1"/>
                    </a:lnTo>
                    <a:lnTo>
                      <a:pt x="16445" y="827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2"/>
              <p:cNvSpPr/>
              <p:nvPr/>
            </p:nvSpPr>
            <p:spPr>
              <a:xfrm>
                <a:off x="5451779" y="2162311"/>
                <a:ext cx="1431499" cy="242597"/>
              </a:xfrm>
              <a:custGeom>
                <a:avLst/>
                <a:gdLst/>
                <a:ahLst/>
                <a:cxnLst/>
                <a:rect l="l" t="t" r="r" b="b"/>
                <a:pathLst>
                  <a:path w="32891" h="9508" extrusionOk="0">
                    <a:moveTo>
                      <a:pt x="0" y="1"/>
                    </a:moveTo>
                    <a:lnTo>
                      <a:pt x="0" y="1235"/>
                    </a:lnTo>
                    <a:lnTo>
                      <a:pt x="16445" y="9507"/>
                    </a:lnTo>
                    <a:lnTo>
                      <a:pt x="32890" y="1235"/>
                    </a:lnTo>
                    <a:lnTo>
                      <a:pt x="32890" y="1"/>
                    </a:lnTo>
                    <a:lnTo>
                      <a:pt x="16445" y="827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7" name="Google Shape;1707;p42"/>
            <p:cNvSpPr/>
            <p:nvPr/>
          </p:nvSpPr>
          <p:spPr>
            <a:xfrm>
              <a:off x="5452475" y="3505336"/>
              <a:ext cx="1430062" cy="242597"/>
            </a:xfrm>
            <a:custGeom>
              <a:avLst/>
              <a:gdLst/>
              <a:ahLst/>
              <a:cxnLst/>
              <a:rect l="l" t="t" r="r" b="b"/>
              <a:pathLst>
                <a:path w="32858" h="9508" extrusionOk="0">
                  <a:moveTo>
                    <a:pt x="1" y="1"/>
                  </a:moveTo>
                  <a:lnTo>
                    <a:pt x="1" y="1235"/>
                  </a:lnTo>
                  <a:lnTo>
                    <a:pt x="16446" y="9507"/>
                  </a:lnTo>
                  <a:lnTo>
                    <a:pt x="32858" y="1235"/>
                  </a:lnTo>
                  <a:lnTo>
                    <a:pt x="32858" y="1"/>
                  </a:lnTo>
                  <a:lnTo>
                    <a:pt x="16446" y="8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42"/>
          <p:cNvGrpSpPr/>
          <p:nvPr/>
        </p:nvGrpSpPr>
        <p:grpSpPr>
          <a:xfrm>
            <a:off x="7047238" y="1453350"/>
            <a:ext cx="1430100" cy="3024014"/>
            <a:chOff x="7047238" y="1453350"/>
            <a:chExt cx="1430100" cy="3024014"/>
          </a:xfrm>
        </p:grpSpPr>
        <p:grpSp>
          <p:nvGrpSpPr>
            <p:cNvPr id="1709" name="Google Shape;1709;p42"/>
            <p:cNvGrpSpPr/>
            <p:nvPr/>
          </p:nvGrpSpPr>
          <p:grpSpPr>
            <a:xfrm>
              <a:off x="7047238" y="1453350"/>
              <a:ext cx="1430062" cy="3024014"/>
              <a:chOff x="7047238" y="1453350"/>
              <a:chExt cx="1430062" cy="3024014"/>
            </a:xfrm>
          </p:grpSpPr>
          <p:sp>
            <p:nvSpPr>
              <p:cNvPr id="1710" name="Google Shape;1710;p42"/>
              <p:cNvSpPr/>
              <p:nvPr/>
            </p:nvSpPr>
            <p:spPr>
              <a:xfrm>
                <a:off x="7047238" y="2193797"/>
                <a:ext cx="1430062" cy="2283567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89499" extrusionOk="0">
                    <a:moveTo>
                      <a:pt x="1" y="1"/>
                    </a:moveTo>
                    <a:lnTo>
                      <a:pt x="1" y="87430"/>
                    </a:lnTo>
                    <a:cubicBezTo>
                      <a:pt x="1" y="88598"/>
                      <a:pt x="935" y="89498"/>
                      <a:pt x="2069" y="89498"/>
                    </a:cubicBezTo>
                    <a:lnTo>
                      <a:pt x="30789" y="89498"/>
                    </a:lnTo>
                    <a:cubicBezTo>
                      <a:pt x="31957" y="89498"/>
                      <a:pt x="32857" y="88598"/>
                      <a:pt x="32857" y="87430"/>
                    </a:cubicBezTo>
                    <a:lnTo>
                      <a:pt x="32857" y="1"/>
                    </a:lnTo>
                    <a:lnTo>
                      <a:pt x="16446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2"/>
              <p:cNvSpPr/>
              <p:nvPr/>
            </p:nvSpPr>
            <p:spPr>
              <a:xfrm>
                <a:off x="7047238" y="1453350"/>
                <a:ext cx="1430062" cy="951556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37294" extrusionOk="0">
                    <a:moveTo>
                      <a:pt x="2069" y="0"/>
                    </a:moveTo>
                    <a:cubicBezTo>
                      <a:pt x="935" y="0"/>
                      <a:pt x="1" y="934"/>
                      <a:pt x="1" y="2102"/>
                    </a:cubicBezTo>
                    <a:lnTo>
                      <a:pt x="1" y="27787"/>
                    </a:lnTo>
                    <a:lnTo>
                      <a:pt x="16446" y="37293"/>
                    </a:lnTo>
                    <a:lnTo>
                      <a:pt x="32857" y="27787"/>
                    </a:lnTo>
                    <a:lnTo>
                      <a:pt x="32857" y="2102"/>
                    </a:lnTo>
                    <a:cubicBezTo>
                      <a:pt x="32857" y="934"/>
                      <a:pt x="31957" y="0"/>
                      <a:pt x="307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2"/>
              <p:cNvSpPr/>
              <p:nvPr/>
            </p:nvSpPr>
            <p:spPr>
              <a:xfrm>
                <a:off x="7047238" y="2162311"/>
                <a:ext cx="1430062" cy="242597"/>
              </a:xfrm>
              <a:custGeom>
                <a:avLst/>
                <a:gdLst/>
                <a:ahLst/>
                <a:cxnLst/>
                <a:rect l="l" t="t" r="r" b="b"/>
                <a:pathLst>
                  <a:path w="32858" h="9508" extrusionOk="0">
                    <a:moveTo>
                      <a:pt x="1" y="1"/>
                    </a:moveTo>
                    <a:lnTo>
                      <a:pt x="1" y="1235"/>
                    </a:lnTo>
                    <a:lnTo>
                      <a:pt x="16446" y="9507"/>
                    </a:lnTo>
                    <a:lnTo>
                      <a:pt x="32857" y="1235"/>
                    </a:lnTo>
                    <a:lnTo>
                      <a:pt x="32857" y="1"/>
                    </a:lnTo>
                    <a:lnTo>
                      <a:pt x="16446" y="82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3" name="Google Shape;1713;p42"/>
            <p:cNvSpPr/>
            <p:nvPr/>
          </p:nvSpPr>
          <p:spPr>
            <a:xfrm>
              <a:off x="7047275" y="3505336"/>
              <a:ext cx="1430062" cy="242597"/>
            </a:xfrm>
            <a:custGeom>
              <a:avLst/>
              <a:gdLst/>
              <a:ahLst/>
              <a:cxnLst/>
              <a:rect l="l" t="t" r="r" b="b"/>
              <a:pathLst>
                <a:path w="32858" h="9508" extrusionOk="0">
                  <a:moveTo>
                    <a:pt x="1" y="1"/>
                  </a:moveTo>
                  <a:lnTo>
                    <a:pt x="1" y="1235"/>
                  </a:lnTo>
                  <a:lnTo>
                    <a:pt x="16446" y="9507"/>
                  </a:lnTo>
                  <a:lnTo>
                    <a:pt x="32858" y="1235"/>
                  </a:lnTo>
                  <a:lnTo>
                    <a:pt x="32858" y="1"/>
                  </a:lnTo>
                  <a:lnTo>
                    <a:pt x="16446" y="8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4" name="Google Shape;1714;p42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715" name="Google Shape;1715;p42"/>
          <p:cNvSpPr/>
          <p:nvPr/>
        </p:nvSpPr>
        <p:spPr>
          <a:xfrm>
            <a:off x="4447775" y="1935738"/>
            <a:ext cx="248525" cy="309400"/>
          </a:xfrm>
          <a:custGeom>
            <a:avLst/>
            <a:gdLst/>
            <a:ahLst/>
            <a:cxnLst/>
            <a:rect l="l" t="t" r="r" b="b"/>
            <a:pathLst>
              <a:path w="9941" h="12376" extrusionOk="0">
                <a:moveTo>
                  <a:pt x="1835" y="4036"/>
                </a:moveTo>
                <a:lnTo>
                  <a:pt x="1835" y="8740"/>
                </a:lnTo>
                <a:lnTo>
                  <a:pt x="1234" y="8740"/>
                </a:lnTo>
                <a:lnTo>
                  <a:pt x="1234" y="4036"/>
                </a:lnTo>
                <a:close/>
                <a:moveTo>
                  <a:pt x="5271" y="6338"/>
                </a:moveTo>
                <a:lnTo>
                  <a:pt x="5271" y="8740"/>
                </a:lnTo>
                <a:lnTo>
                  <a:pt x="4670" y="8740"/>
                </a:lnTo>
                <a:lnTo>
                  <a:pt x="4670" y="6338"/>
                </a:lnTo>
                <a:close/>
                <a:moveTo>
                  <a:pt x="8706" y="1234"/>
                </a:moveTo>
                <a:lnTo>
                  <a:pt x="8706" y="8740"/>
                </a:lnTo>
                <a:lnTo>
                  <a:pt x="8073" y="8740"/>
                </a:lnTo>
                <a:lnTo>
                  <a:pt x="8073" y="1234"/>
                </a:lnTo>
                <a:close/>
                <a:moveTo>
                  <a:pt x="634" y="2802"/>
                </a:moveTo>
                <a:cubicBezTo>
                  <a:pt x="267" y="2802"/>
                  <a:pt x="0" y="3069"/>
                  <a:pt x="0" y="3403"/>
                </a:cubicBezTo>
                <a:lnTo>
                  <a:pt x="0" y="9373"/>
                </a:lnTo>
                <a:cubicBezTo>
                  <a:pt x="0" y="9707"/>
                  <a:pt x="267" y="10007"/>
                  <a:pt x="634" y="10007"/>
                </a:cubicBezTo>
                <a:lnTo>
                  <a:pt x="2469" y="10007"/>
                </a:lnTo>
                <a:cubicBezTo>
                  <a:pt x="2802" y="10007"/>
                  <a:pt x="3102" y="9707"/>
                  <a:pt x="3102" y="9373"/>
                </a:cubicBezTo>
                <a:lnTo>
                  <a:pt x="3102" y="3403"/>
                </a:lnTo>
                <a:cubicBezTo>
                  <a:pt x="3102" y="3069"/>
                  <a:pt x="2802" y="2802"/>
                  <a:pt x="2469" y="2802"/>
                </a:cubicBezTo>
                <a:close/>
                <a:moveTo>
                  <a:pt x="4036" y="5104"/>
                </a:moveTo>
                <a:cubicBezTo>
                  <a:pt x="3703" y="5104"/>
                  <a:pt x="3436" y="5371"/>
                  <a:pt x="3436" y="5704"/>
                </a:cubicBezTo>
                <a:lnTo>
                  <a:pt x="3436" y="9373"/>
                </a:lnTo>
                <a:cubicBezTo>
                  <a:pt x="3436" y="9707"/>
                  <a:pt x="3703" y="10007"/>
                  <a:pt x="4036" y="10007"/>
                </a:cubicBezTo>
                <a:lnTo>
                  <a:pt x="5904" y="10007"/>
                </a:lnTo>
                <a:cubicBezTo>
                  <a:pt x="6238" y="10007"/>
                  <a:pt x="6505" y="9707"/>
                  <a:pt x="6505" y="9373"/>
                </a:cubicBezTo>
                <a:lnTo>
                  <a:pt x="6505" y="5704"/>
                </a:lnTo>
                <a:cubicBezTo>
                  <a:pt x="6505" y="5371"/>
                  <a:pt x="6238" y="5104"/>
                  <a:pt x="5904" y="5104"/>
                </a:cubicBezTo>
                <a:close/>
                <a:moveTo>
                  <a:pt x="7472" y="0"/>
                </a:moveTo>
                <a:cubicBezTo>
                  <a:pt x="7105" y="0"/>
                  <a:pt x="6838" y="300"/>
                  <a:pt x="6838" y="634"/>
                </a:cubicBezTo>
                <a:lnTo>
                  <a:pt x="6838" y="9373"/>
                </a:lnTo>
                <a:cubicBezTo>
                  <a:pt x="6838" y="9707"/>
                  <a:pt x="7139" y="10007"/>
                  <a:pt x="7472" y="10007"/>
                </a:cubicBezTo>
                <a:lnTo>
                  <a:pt x="9307" y="10007"/>
                </a:lnTo>
                <a:cubicBezTo>
                  <a:pt x="9674" y="10007"/>
                  <a:pt x="9941" y="9707"/>
                  <a:pt x="9941" y="9373"/>
                </a:cubicBezTo>
                <a:lnTo>
                  <a:pt x="9941" y="634"/>
                </a:lnTo>
                <a:cubicBezTo>
                  <a:pt x="9941" y="300"/>
                  <a:pt x="9674" y="0"/>
                  <a:pt x="9307" y="0"/>
                </a:cubicBezTo>
                <a:close/>
                <a:moveTo>
                  <a:pt x="634" y="11141"/>
                </a:moveTo>
                <a:cubicBezTo>
                  <a:pt x="267" y="11141"/>
                  <a:pt x="0" y="11408"/>
                  <a:pt x="0" y="11775"/>
                </a:cubicBezTo>
                <a:cubicBezTo>
                  <a:pt x="0" y="12109"/>
                  <a:pt x="267" y="12376"/>
                  <a:pt x="634" y="12376"/>
                </a:cubicBezTo>
                <a:lnTo>
                  <a:pt x="9307" y="12376"/>
                </a:lnTo>
                <a:cubicBezTo>
                  <a:pt x="9640" y="12376"/>
                  <a:pt x="9941" y="12109"/>
                  <a:pt x="9941" y="11775"/>
                </a:cubicBezTo>
                <a:cubicBezTo>
                  <a:pt x="9941" y="11408"/>
                  <a:pt x="9674" y="11141"/>
                  <a:pt x="9307" y="111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42"/>
          <p:cNvSpPr/>
          <p:nvPr/>
        </p:nvSpPr>
        <p:spPr>
          <a:xfrm>
            <a:off x="2834750" y="1992438"/>
            <a:ext cx="283550" cy="196825"/>
          </a:xfrm>
          <a:custGeom>
            <a:avLst/>
            <a:gdLst/>
            <a:ahLst/>
            <a:cxnLst/>
            <a:rect l="l" t="t" r="r" b="b"/>
            <a:pathLst>
              <a:path w="11342" h="7873" extrusionOk="0">
                <a:moveTo>
                  <a:pt x="8640" y="1235"/>
                </a:moveTo>
                <a:lnTo>
                  <a:pt x="5671" y="3169"/>
                </a:lnTo>
                <a:lnTo>
                  <a:pt x="2702" y="1235"/>
                </a:lnTo>
                <a:close/>
                <a:moveTo>
                  <a:pt x="10107" y="1768"/>
                </a:moveTo>
                <a:lnTo>
                  <a:pt x="10107" y="6638"/>
                </a:lnTo>
                <a:lnTo>
                  <a:pt x="1268" y="6638"/>
                </a:lnTo>
                <a:lnTo>
                  <a:pt x="1268" y="1768"/>
                </a:lnTo>
                <a:lnTo>
                  <a:pt x="5337" y="4437"/>
                </a:lnTo>
                <a:cubicBezTo>
                  <a:pt x="5437" y="4504"/>
                  <a:pt x="5538" y="4570"/>
                  <a:pt x="5671" y="4570"/>
                </a:cubicBezTo>
                <a:cubicBezTo>
                  <a:pt x="5804" y="4570"/>
                  <a:pt x="5904" y="4537"/>
                  <a:pt x="6005" y="4437"/>
                </a:cubicBezTo>
                <a:lnTo>
                  <a:pt x="10107" y="1768"/>
                </a:lnTo>
                <a:close/>
                <a:moveTo>
                  <a:pt x="567" y="0"/>
                </a:moveTo>
                <a:cubicBezTo>
                  <a:pt x="501" y="0"/>
                  <a:pt x="434" y="0"/>
                  <a:pt x="401" y="34"/>
                </a:cubicBezTo>
                <a:cubicBezTo>
                  <a:pt x="367" y="34"/>
                  <a:pt x="334" y="67"/>
                  <a:pt x="300" y="67"/>
                </a:cubicBezTo>
                <a:cubicBezTo>
                  <a:pt x="300" y="67"/>
                  <a:pt x="300" y="67"/>
                  <a:pt x="267" y="100"/>
                </a:cubicBezTo>
                <a:cubicBezTo>
                  <a:pt x="267" y="100"/>
                  <a:pt x="234" y="134"/>
                  <a:pt x="200" y="167"/>
                </a:cubicBezTo>
                <a:cubicBezTo>
                  <a:pt x="167" y="201"/>
                  <a:pt x="134" y="234"/>
                  <a:pt x="100" y="267"/>
                </a:cubicBezTo>
                <a:cubicBezTo>
                  <a:pt x="67" y="301"/>
                  <a:pt x="67" y="334"/>
                  <a:pt x="67" y="367"/>
                </a:cubicBezTo>
                <a:cubicBezTo>
                  <a:pt x="34" y="367"/>
                  <a:pt x="34" y="401"/>
                  <a:pt x="34" y="401"/>
                </a:cubicBezTo>
                <a:cubicBezTo>
                  <a:pt x="34" y="434"/>
                  <a:pt x="34" y="467"/>
                  <a:pt x="34" y="467"/>
                </a:cubicBezTo>
                <a:cubicBezTo>
                  <a:pt x="0" y="501"/>
                  <a:pt x="0" y="534"/>
                  <a:pt x="0" y="567"/>
                </a:cubicBezTo>
                <a:cubicBezTo>
                  <a:pt x="0" y="567"/>
                  <a:pt x="0" y="601"/>
                  <a:pt x="0" y="601"/>
                </a:cubicBezTo>
                <a:lnTo>
                  <a:pt x="0" y="7239"/>
                </a:lnTo>
                <a:cubicBezTo>
                  <a:pt x="0" y="7606"/>
                  <a:pt x="300" y="7873"/>
                  <a:pt x="634" y="7873"/>
                </a:cubicBezTo>
                <a:lnTo>
                  <a:pt x="10708" y="7873"/>
                </a:lnTo>
                <a:cubicBezTo>
                  <a:pt x="11041" y="7873"/>
                  <a:pt x="11342" y="7606"/>
                  <a:pt x="11342" y="7239"/>
                </a:cubicBezTo>
                <a:lnTo>
                  <a:pt x="11342" y="601"/>
                </a:lnTo>
                <a:cubicBezTo>
                  <a:pt x="11342" y="601"/>
                  <a:pt x="11342" y="567"/>
                  <a:pt x="11342" y="567"/>
                </a:cubicBezTo>
                <a:cubicBezTo>
                  <a:pt x="11342" y="534"/>
                  <a:pt x="11308" y="501"/>
                  <a:pt x="11308" y="501"/>
                </a:cubicBezTo>
                <a:cubicBezTo>
                  <a:pt x="11308" y="467"/>
                  <a:pt x="11308" y="434"/>
                  <a:pt x="11308" y="434"/>
                </a:cubicBezTo>
                <a:cubicBezTo>
                  <a:pt x="11308" y="401"/>
                  <a:pt x="11275" y="401"/>
                  <a:pt x="11275" y="367"/>
                </a:cubicBezTo>
                <a:cubicBezTo>
                  <a:pt x="11275" y="334"/>
                  <a:pt x="11242" y="301"/>
                  <a:pt x="11242" y="301"/>
                </a:cubicBezTo>
                <a:lnTo>
                  <a:pt x="11242" y="267"/>
                </a:lnTo>
                <a:cubicBezTo>
                  <a:pt x="11208" y="234"/>
                  <a:pt x="11175" y="201"/>
                  <a:pt x="11142" y="167"/>
                </a:cubicBezTo>
                <a:cubicBezTo>
                  <a:pt x="11142" y="167"/>
                  <a:pt x="11142" y="167"/>
                  <a:pt x="11108" y="134"/>
                </a:cubicBezTo>
                <a:cubicBezTo>
                  <a:pt x="11108" y="134"/>
                  <a:pt x="11075" y="100"/>
                  <a:pt x="11041" y="100"/>
                </a:cubicBezTo>
                <a:cubicBezTo>
                  <a:pt x="11041" y="67"/>
                  <a:pt x="11041" y="67"/>
                  <a:pt x="11008" y="67"/>
                </a:cubicBezTo>
                <a:cubicBezTo>
                  <a:pt x="11008" y="67"/>
                  <a:pt x="10975" y="34"/>
                  <a:pt x="10941" y="34"/>
                </a:cubicBezTo>
                <a:cubicBezTo>
                  <a:pt x="10875" y="0"/>
                  <a:pt x="10841" y="0"/>
                  <a:pt x="107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42"/>
          <p:cNvSpPr/>
          <p:nvPr/>
        </p:nvSpPr>
        <p:spPr>
          <a:xfrm>
            <a:off x="6015288" y="1964088"/>
            <a:ext cx="304425" cy="253525"/>
          </a:xfrm>
          <a:custGeom>
            <a:avLst/>
            <a:gdLst/>
            <a:ahLst/>
            <a:cxnLst/>
            <a:rect l="l" t="t" r="r" b="b"/>
            <a:pathLst>
              <a:path w="12177" h="10141" extrusionOk="0">
                <a:moveTo>
                  <a:pt x="2836" y="2435"/>
                </a:moveTo>
                <a:cubicBezTo>
                  <a:pt x="2503" y="2435"/>
                  <a:pt x="2203" y="2702"/>
                  <a:pt x="2203" y="3036"/>
                </a:cubicBezTo>
                <a:cubicBezTo>
                  <a:pt x="2203" y="3369"/>
                  <a:pt x="2503" y="3670"/>
                  <a:pt x="2836" y="3670"/>
                </a:cubicBezTo>
                <a:lnTo>
                  <a:pt x="9341" y="3670"/>
                </a:lnTo>
                <a:cubicBezTo>
                  <a:pt x="9675" y="3670"/>
                  <a:pt x="9941" y="3403"/>
                  <a:pt x="9941" y="3036"/>
                </a:cubicBezTo>
                <a:cubicBezTo>
                  <a:pt x="9941" y="2702"/>
                  <a:pt x="9675" y="2435"/>
                  <a:pt x="9341" y="2435"/>
                </a:cubicBezTo>
                <a:close/>
                <a:moveTo>
                  <a:pt x="2836" y="4637"/>
                </a:moveTo>
                <a:cubicBezTo>
                  <a:pt x="2503" y="4637"/>
                  <a:pt x="2236" y="4904"/>
                  <a:pt x="2236" y="5271"/>
                </a:cubicBezTo>
                <a:cubicBezTo>
                  <a:pt x="2236" y="5604"/>
                  <a:pt x="2503" y="5871"/>
                  <a:pt x="2836" y="5871"/>
                </a:cubicBezTo>
                <a:lnTo>
                  <a:pt x="6072" y="5871"/>
                </a:lnTo>
                <a:cubicBezTo>
                  <a:pt x="6439" y="5871"/>
                  <a:pt x="6706" y="5604"/>
                  <a:pt x="6706" y="5271"/>
                </a:cubicBezTo>
                <a:cubicBezTo>
                  <a:pt x="6706" y="4904"/>
                  <a:pt x="6439" y="4637"/>
                  <a:pt x="6072" y="4637"/>
                </a:cubicBezTo>
                <a:close/>
                <a:moveTo>
                  <a:pt x="10709" y="1234"/>
                </a:moveTo>
                <a:cubicBezTo>
                  <a:pt x="10842" y="1234"/>
                  <a:pt x="10909" y="1335"/>
                  <a:pt x="10909" y="1435"/>
                </a:cubicBezTo>
                <a:lnTo>
                  <a:pt x="10909" y="6972"/>
                </a:lnTo>
                <a:cubicBezTo>
                  <a:pt x="10909" y="7072"/>
                  <a:pt x="10842" y="7172"/>
                  <a:pt x="10709" y="7172"/>
                </a:cubicBezTo>
                <a:lnTo>
                  <a:pt x="7807" y="7172"/>
                </a:lnTo>
                <a:cubicBezTo>
                  <a:pt x="7640" y="7172"/>
                  <a:pt x="7506" y="7239"/>
                  <a:pt x="7373" y="7339"/>
                </a:cubicBezTo>
                <a:lnTo>
                  <a:pt x="6072" y="8640"/>
                </a:lnTo>
                <a:lnTo>
                  <a:pt x="4804" y="7339"/>
                </a:lnTo>
                <a:cubicBezTo>
                  <a:pt x="4671" y="7239"/>
                  <a:pt x="4504" y="7172"/>
                  <a:pt x="4371" y="7172"/>
                </a:cubicBezTo>
                <a:lnTo>
                  <a:pt x="1469" y="7172"/>
                </a:lnTo>
                <a:cubicBezTo>
                  <a:pt x="1335" y="7172"/>
                  <a:pt x="1269" y="7072"/>
                  <a:pt x="1269" y="6972"/>
                </a:cubicBezTo>
                <a:lnTo>
                  <a:pt x="1269" y="1435"/>
                </a:lnTo>
                <a:cubicBezTo>
                  <a:pt x="1269" y="1335"/>
                  <a:pt x="1335" y="1234"/>
                  <a:pt x="1469" y="1234"/>
                </a:cubicBezTo>
                <a:close/>
                <a:moveTo>
                  <a:pt x="1469" y="0"/>
                </a:moveTo>
                <a:cubicBezTo>
                  <a:pt x="668" y="0"/>
                  <a:pt x="1" y="634"/>
                  <a:pt x="1" y="1435"/>
                </a:cubicBezTo>
                <a:lnTo>
                  <a:pt x="1" y="6972"/>
                </a:lnTo>
                <a:cubicBezTo>
                  <a:pt x="1" y="7772"/>
                  <a:pt x="668" y="8406"/>
                  <a:pt x="1469" y="8406"/>
                </a:cubicBezTo>
                <a:lnTo>
                  <a:pt x="4104" y="8406"/>
                </a:lnTo>
                <a:lnTo>
                  <a:pt x="5638" y="9974"/>
                </a:lnTo>
                <a:cubicBezTo>
                  <a:pt x="5772" y="10074"/>
                  <a:pt x="5905" y="10141"/>
                  <a:pt x="6072" y="10141"/>
                </a:cubicBezTo>
                <a:cubicBezTo>
                  <a:pt x="6239" y="10141"/>
                  <a:pt x="6406" y="10074"/>
                  <a:pt x="6506" y="9974"/>
                </a:cubicBezTo>
                <a:lnTo>
                  <a:pt x="8073" y="8406"/>
                </a:lnTo>
                <a:lnTo>
                  <a:pt x="10709" y="8406"/>
                </a:lnTo>
                <a:cubicBezTo>
                  <a:pt x="11509" y="8406"/>
                  <a:pt x="12143" y="7772"/>
                  <a:pt x="12143" y="6972"/>
                </a:cubicBezTo>
                <a:lnTo>
                  <a:pt x="12143" y="1435"/>
                </a:lnTo>
                <a:cubicBezTo>
                  <a:pt x="12176" y="634"/>
                  <a:pt x="11509" y="0"/>
                  <a:pt x="107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42"/>
          <p:cNvSpPr/>
          <p:nvPr/>
        </p:nvSpPr>
        <p:spPr>
          <a:xfrm>
            <a:off x="1259763" y="1931563"/>
            <a:ext cx="187675" cy="318575"/>
          </a:xfrm>
          <a:custGeom>
            <a:avLst/>
            <a:gdLst/>
            <a:ahLst/>
            <a:cxnLst/>
            <a:rect l="l" t="t" r="r" b="b"/>
            <a:pathLst>
              <a:path w="7507" h="12743" extrusionOk="0">
                <a:moveTo>
                  <a:pt x="3737" y="1235"/>
                </a:moveTo>
                <a:cubicBezTo>
                  <a:pt x="5138" y="1235"/>
                  <a:pt x="6272" y="2369"/>
                  <a:pt x="6272" y="3736"/>
                </a:cubicBezTo>
                <a:cubicBezTo>
                  <a:pt x="6272" y="5137"/>
                  <a:pt x="5138" y="6271"/>
                  <a:pt x="3737" y="6271"/>
                </a:cubicBezTo>
                <a:cubicBezTo>
                  <a:pt x="2369" y="6271"/>
                  <a:pt x="1235" y="5137"/>
                  <a:pt x="1235" y="3736"/>
                </a:cubicBezTo>
                <a:cubicBezTo>
                  <a:pt x="1235" y="2369"/>
                  <a:pt x="2369" y="1235"/>
                  <a:pt x="3737" y="1235"/>
                </a:cubicBezTo>
                <a:close/>
                <a:moveTo>
                  <a:pt x="3837" y="9240"/>
                </a:moveTo>
                <a:lnTo>
                  <a:pt x="3837" y="11509"/>
                </a:lnTo>
                <a:lnTo>
                  <a:pt x="3670" y="11509"/>
                </a:lnTo>
                <a:lnTo>
                  <a:pt x="3670" y="9240"/>
                </a:lnTo>
                <a:close/>
                <a:moveTo>
                  <a:pt x="3737" y="0"/>
                </a:moveTo>
                <a:cubicBezTo>
                  <a:pt x="1669" y="0"/>
                  <a:pt x="1" y="1668"/>
                  <a:pt x="1" y="3736"/>
                </a:cubicBezTo>
                <a:cubicBezTo>
                  <a:pt x="1" y="5604"/>
                  <a:pt x="1368" y="7139"/>
                  <a:pt x="3136" y="7439"/>
                </a:cubicBezTo>
                <a:lnTo>
                  <a:pt x="3136" y="8006"/>
                </a:lnTo>
                <a:lnTo>
                  <a:pt x="3036" y="8006"/>
                </a:lnTo>
                <a:cubicBezTo>
                  <a:pt x="2703" y="8006"/>
                  <a:pt x="2402" y="8273"/>
                  <a:pt x="2402" y="8606"/>
                </a:cubicBezTo>
                <a:lnTo>
                  <a:pt x="2402" y="12109"/>
                </a:lnTo>
                <a:cubicBezTo>
                  <a:pt x="2402" y="12443"/>
                  <a:pt x="2703" y="12743"/>
                  <a:pt x="3036" y="12743"/>
                </a:cubicBezTo>
                <a:lnTo>
                  <a:pt x="4471" y="12743"/>
                </a:lnTo>
                <a:cubicBezTo>
                  <a:pt x="4804" y="12743"/>
                  <a:pt x="5104" y="12443"/>
                  <a:pt x="5104" y="12109"/>
                </a:cubicBezTo>
                <a:lnTo>
                  <a:pt x="5104" y="8606"/>
                </a:lnTo>
                <a:cubicBezTo>
                  <a:pt x="5104" y="8273"/>
                  <a:pt x="4804" y="8006"/>
                  <a:pt x="4471" y="8006"/>
                </a:cubicBezTo>
                <a:lnTo>
                  <a:pt x="4371" y="8006"/>
                </a:lnTo>
                <a:lnTo>
                  <a:pt x="4371" y="7439"/>
                </a:lnTo>
                <a:cubicBezTo>
                  <a:pt x="6138" y="7139"/>
                  <a:pt x="7506" y="5604"/>
                  <a:pt x="7506" y="3736"/>
                </a:cubicBezTo>
                <a:cubicBezTo>
                  <a:pt x="7506" y="1668"/>
                  <a:pt x="5838" y="0"/>
                  <a:pt x="37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42"/>
          <p:cNvSpPr/>
          <p:nvPr/>
        </p:nvSpPr>
        <p:spPr>
          <a:xfrm>
            <a:off x="7616888" y="1963238"/>
            <a:ext cx="320250" cy="254375"/>
          </a:xfrm>
          <a:custGeom>
            <a:avLst/>
            <a:gdLst/>
            <a:ahLst/>
            <a:cxnLst/>
            <a:rect l="l" t="t" r="r" b="b"/>
            <a:pathLst>
              <a:path w="12810" h="10175" extrusionOk="0">
                <a:moveTo>
                  <a:pt x="5070" y="3704"/>
                </a:moveTo>
                <a:cubicBezTo>
                  <a:pt x="5604" y="3704"/>
                  <a:pt x="6071" y="4004"/>
                  <a:pt x="6305" y="4471"/>
                </a:cubicBezTo>
                <a:lnTo>
                  <a:pt x="5070" y="4471"/>
                </a:lnTo>
                <a:cubicBezTo>
                  <a:pt x="4737" y="4471"/>
                  <a:pt x="4437" y="4771"/>
                  <a:pt x="4437" y="5105"/>
                </a:cubicBezTo>
                <a:cubicBezTo>
                  <a:pt x="4437" y="5438"/>
                  <a:pt x="4737" y="5705"/>
                  <a:pt x="5070" y="5705"/>
                </a:cubicBezTo>
                <a:lnTo>
                  <a:pt x="6305" y="5705"/>
                </a:lnTo>
                <a:cubicBezTo>
                  <a:pt x="6071" y="6172"/>
                  <a:pt x="5604" y="6506"/>
                  <a:pt x="5070" y="6506"/>
                </a:cubicBezTo>
                <a:cubicBezTo>
                  <a:pt x="4303" y="6506"/>
                  <a:pt x="3669" y="5872"/>
                  <a:pt x="3669" y="5105"/>
                </a:cubicBezTo>
                <a:cubicBezTo>
                  <a:pt x="3669" y="4337"/>
                  <a:pt x="4303" y="3704"/>
                  <a:pt x="5070" y="3704"/>
                </a:cubicBezTo>
                <a:close/>
                <a:moveTo>
                  <a:pt x="5070" y="1268"/>
                </a:moveTo>
                <a:cubicBezTo>
                  <a:pt x="6972" y="1268"/>
                  <a:pt x="8540" y="2636"/>
                  <a:pt x="8840" y="4471"/>
                </a:cubicBezTo>
                <a:lnTo>
                  <a:pt x="7639" y="4471"/>
                </a:lnTo>
                <a:cubicBezTo>
                  <a:pt x="7339" y="3303"/>
                  <a:pt x="6305" y="2469"/>
                  <a:pt x="5070" y="2469"/>
                </a:cubicBezTo>
                <a:cubicBezTo>
                  <a:pt x="3603" y="2469"/>
                  <a:pt x="2435" y="3637"/>
                  <a:pt x="2435" y="5105"/>
                </a:cubicBezTo>
                <a:cubicBezTo>
                  <a:pt x="2435" y="6539"/>
                  <a:pt x="3603" y="7740"/>
                  <a:pt x="5070" y="7740"/>
                </a:cubicBezTo>
                <a:cubicBezTo>
                  <a:pt x="6305" y="7740"/>
                  <a:pt x="7339" y="6872"/>
                  <a:pt x="7639" y="5705"/>
                </a:cubicBezTo>
                <a:lnTo>
                  <a:pt x="8840" y="5705"/>
                </a:lnTo>
                <a:cubicBezTo>
                  <a:pt x="8540" y="7540"/>
                  <a:pt x="6972" y="8941"/>
                  <a:pt x="5070" y="8941"/>
                </a:cubicBezTo>
                <a:cubicBezTo>
                  <a:pt x="2969" y="8941"/>
                  <a:pt x="1234" y="7206"/>
                  <a:pt x="1234" y="5105"/>
                </a:cubicBezTo>
                <a:cubicBezTo>
                  <a:pt x="1234" y="2970"/>
                  <a:pt x="2969" y="1268"/>
                  <a:pt x="5070" y="1268"/>
                </a:cubicBezTo>
                <a:close/>
                <a:moveTo>
                  <a:pt x="5070" y="1"/>
                </a:moveTo>
                <a:cubicBezTo>
                  <a:pt x="2268" y="1"/>
                  <a:pt x="0" y="2303"/>
                  <a:pt x="0" y="5105"/>
                </a:cubicBezTo>
                <a:cubicBezTo>
                  <a:pt x="0" y="7907"/>
                  <a:pt x="2268" y="10175"/>
                  <a:pt x="5070" y="10175"/>
                </a:cubicBezTo>
                <a:cubicBezTo>
                  <a:pt x="7672" y="10175"/>
                  <a:pt x="9807" y="8207"/>
                  <a:pt x="10107" y="5705"/>
                </a:cubicBezTo>
                <a:lnTo>
                  <a:pt x="10975" y="5705"/>
                </a:lnTo>
                <a:lnTo>
                  <a:pt x="11675" y="6439"/>
                </a:lnTo>
                <a:cubicBezTo>
                  <a:pt x="11809" y="6539"/>
                  <a:pt x="11975" y="6606"/>
                  <a:pt x="12142" y="6606"/>
                </a:cubicBezTo>
                <a:cubicBezTo>
                  <a:pt x="12276" y="6606"/>
                  <a:pt x="12442" y="6539"/>
                  <a:pt x="12576" y="6439"/>
                </a:cubicBezTo>
                <a:cubicBezTo>
                  <a:pt x="12809" y="6205"/>
                  <a:pt x="12809" y="5805"/>
                  <a:pt x="12576" y="5538"/>
                </a:cubicBezTo>
                <a:lnTo>
                  <a:pt x="12109" y="5105"/>
                </a:lnTo>
                <a:lnTo>
                  <a:pt x="12576" y="4638"/>
                </a:lnTo>
                <a:cubicBezTo>
                  <a:pt x="12809" y="4404"/>
                  <a:pt x="12809" y="4004"/>
                  <a:pt x="12576" y="3737"/>
                </a:cubicBezTo>
                <a:cubicBezTo>
                  <a:pt x="12459" y="3620"/>
                  <a:pt x="12301" y="3562"/>
                  <a:pt x="12138" y="3562"/>
                </a:cubicBezTo>
                <a:cubicBezTo>
                  <a:pt x="11975" y="3562"/>
                  <a:pt x="11809" y="3620"/>
                  <a:pt x="11675" y="3737"/>
                </a:cubicBezTo>
                <a:lnTo>
                  <a:pt x="10975" y="4471"/>
                </a:lnTo>
                <a:lnTo>
                  <a:pt x="10107" y="4471"/>
                </a:lnTo>
                <a:cubicBezTo>
                  <a:pt x="9807" y="1969"/>
                  <a:pt x="7672" y="1"/>
                  <a:pt x="50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42"/>
          <p:cNvSpPr txBox="1">
            <a:spLocks noGrp="1"/>
          </p:cNvSpPr>
          <p:nvPr>
            <p:ph type="title"/>
          </p:nvPr>
        </p:nvSpPr>
        <p:spPr>
          <a:xfrm>
            <a:off x="5607458" y="3911038"/>
            <a:ext cx="1137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$45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1" name="Google Shape;1721;p42"/>
          <p:cNvSpPr txBox="1">
            <a:spLocks noGrp="1"/>
          </p:cNvSpPr>
          <p:nvPr>
            <p:ph type="title"/>
          </p:nvPr>
        </p:nvSpPr>
        <p:spPr>
          <a:xfrm>
            <a:off x="2406205" y="3915737"/>
            <a:ext cx="1137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$20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2" name="Google Shape;1722;p42"/>
          <p:cNvSpPr txBox="1">
            <a:spLocks noGrp="1"/>
          </p:cNvSpPr>
          <p:nvPr>
            <p:ph type="title"/>
          </p:nvPr>
        </p:nvSpPr>
        <p:spPr>
          <a:xfrm>
            <a:off x="805579" y="3911038"/>
            <a:ext cx="1137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$15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3" name="Google Shape;1723;p42"/>
          <p:cNvSpPr/>
          <p:nvPr/>
        </p:nvSpPr>
        <p:spPr>
          <a:xfrm>
            <a:off x="5691291" y="3295086"/>
            <a:ext cx="109590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24" name="Google Shape;1724;p42"/>
          <p:cNvSpPr txBox="1">
            <a:spLocks noGrp="1"/>
          </p:cNvSpPr>
          <p:nvPr>
            <p:ph type="title"/>
          </p:nvPr>
        </p:nvSpPr>
        <p:spPr>
          <a:xfrm>
            <a:off x="665575" y="1576428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Initial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5" name="Google Shape;1725;p42"/>
          <p:cNvSpPr txBox="1"/>
          <p:nvPr/>
        </p:nvSpPr>
        <p:spPr>
          <a:xfrm>
            <a:off x="7441417" y="2553305"/>
            <a:ext cx="834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6" name="Google Shape;1726;p42"/>
          <p:cNvSpPr txBox="1">
            <a:spLocks noGrp="1"/>
          </p:cNvSpPr>
          <p:nvPr>
            <p:ph type="title"/>
          </p:nvPr>
        </p:nvSpPr>
        <p:spPr>
          <a:xfrm>
            <a:off x="2260888" y="1576428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7" name="Google Shape;1727;p42"/>
          <p:cNvSpPr txBox="1">
            <a:spLocks noGrp="1"/>
          </p:cNvSpPr>
          <p:nvPr>
            <p:ph type="title"/>
          </p:nvPr>
        </p:nvSpPr>
        <p:spPr>
          <a:xfrm>
            <a:off x="3856338" y="1576428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8" name="Google Shape;1728;p42"/>
          <p:cNvSpPr txBox="1">
            <a:spLocks noGrp="1"/>
          </p:cNvSpPr>
          <p:nvPr>
            <p:ph type="title"/>
          </p:nvPr>
        </p:nvSpPr>
        <p:spPr>
          <a:xfrm>
            <a:off x="5451850" y="1576428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Advanced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42"/>
          <p:cNvSpPr txBox="1">
            <a:spLocks noGrp="1"/>
          </p:cNvSpPr>
          <p:nvPr>
            <p:ph type="title"/>
          </p:nvPr>
        </p:nvSpPr>
        <p:spPr>
          <a:xfrm>
            <a:off x="7047300" y="1576428"/>
            <a:ext cx="1431300" cy="3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0" name="Google Shape;1730;p42"/>
          <p:cNvSpPr txBox="1">
            <a:spLocks noGrp="1"/>
          </p:cNvSpPr>
          <p:nvPr>
            <p:ph type="title"/>
          </p:nvPr>
        </p:nvSpPr>
        <p:spPr>
          <a:xfrm>
            <a:off x="4006832" y="3915737"/>
            <a:ext cx="1137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$30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1" name="Google Shape;1731;p42"/>
          <p:cNvSpPr txBox="1">
            <a:spLocks noGrp="1"/>
          </p:cNvSpPr>
          <p:nvPr>
            <p:ph type="title"/>
          </p:nvPr>
        </p:nvSpPr>
        <p:spPr>
          <a:xfrm>
            <a:off x="7208084" y="3915737"/>
            <a:ext cx="1137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Roboto"/>
                <a:ea typeface="Roboto"/>
                <a:cs typeface="Roboto"/>
                <a:sym typeface="Roboto"/>
              </a:rPr>
              <a:t>$40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2" name="Google Shape;1732;p42"/>
          <p:cNvGrpSpPr/>
          <p:nvPr/>
        </p:nvGrpSpPr>
        <p:grpSpPr>
          <a:xfrm>
            <a:off x="7278319" y="2594831"/>
            <a:ext cx="140503" cy="811979"/>
            <a:chOff x="7278319" y="2876256"/>
            <a:chExt cx="140503" cy="811979"/>
          </a:xfrm>
        </p:grpSpPr>
        <p:sp>
          <p:nvSpPr>
            <p:cNvPr id="1733" name="Google Shape;1733;p42"/>
            <p:cNvSpPr/>
            <p:nvPr/>
          </p:nvSpPr>
          <p:spPr>
            <a:xfrm>
              <a:off x="7278319" y="287625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278319" y="305517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7278319" y="323409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7278319" y="341301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7278319" y="359193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738" name="Google Shape;1738;p42"/>
          <p:cNvSpPr txBox="1"/>
          <p:nvPr/>
        </p:nvSpPr>
        <p:spPr>
          <a:xfrm>
            <a:off x="5831917" y="2553305"/>
            <a:ext cx="834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9" name="Google Shape;1739;p42"/>
          <p:cNvGrpSpPr/>
          <p:nvPr/>
        </p:nvGrpSpPr>
        <p:grpSpPr>
          <a:xfrm>
            <a:off x="5668819" y="2594831"/>
            <a:ext cx="140503" cy="633059"/>
            <a:chOff x="7278319" y="2876256"/>
            <a:chExt cx="140503" cy="633059"/>
          </a:xfrm>
        </p:grpSpPr>
        <p:sp>
          <p:nvSpPr>
            <p:cNvPr id="1740" name="Google Shape;1740;p42"/>
            <p:cNvSpPr/>
            <p:nvPr/>
          </p:nvSpPr>
          <p:spPr>
            <a:xfrm>
              <a:off x="7278319" y="287625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7278319" y="305517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7278319" y="323409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7278319" y="341301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744" name="Google Shape;1744;p42"/>
          <p:cNvSpPr txBox="1"/>
          <p:nvPr/>
        </p:nvSpPr>
        <p:spPr>
          <a:xfrm>
            <a:off x="4236442" y="2553305"/>
            <a:ext cx="834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45" name="Google Shape;1745;p42"/>
          <p:cNvGrpSpPr/>
          <p:nvPr/>
        </p:nvGrpSpPr>
        <p:grpSpPr>
          <a:xfrm>
            <a:off x="4073344" y="2594831"/>
            <a:ext cx="140503" cy="454139"/>
            <a:chOff x="7278319" y="2876256"/>
            <a:chExt cx="140503" cy="454139"/>
          </a:xfrm>
        </p:grpSpPr>
        <p:sp>
          <p:nvSpPr>
            <p:cNvPr id="1746" name="Google Shape;1746;p42"/>
            <p:cNvSpPr/>
            <p:nvPr/>
          </p:nvSpPr>
          <p:spPr>
            <a:xfrm>
              <a:off x="7278319" y="287625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7278319" y="305517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7278319" y="323409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749" name="Google Shape;1749;p42"/>
          <p:cNvSpPr txBox="1"/>
          <p:nvPr/>
        </p:nvSpPr>
        <p:spPr>
          <a:xfrm>
            <a:off x="2640930" y="2553305"/>
            <a:ext cx="834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50" name="Google Shape;1750;p42"/>
          <p:cNvGrpSpPr/>
          <p:nvPr/>
        </p:nvGrpSpPr>
        <p:grpSpPr>
          <a:xfrm>
            <a:off x="2477831" y="2594831"/>
            <a:ext cx="140503" cy="275219"/>
            <a:chOff x="7278319" y="2876256"/>
            <a:chExt cx="140503" cy="275219"/>
          </a:xfrm>
        </p:grpSpPr>
        <p:sp>
          <p:nvSpPr>
            <p:cNvPr id="1751" name="Google Shape;1751;p42"/>
            <p:cNvSpPr/>
            <p:nvPr/>
          </p:nvSpPr>
          <p:spPr>
            <a:xfrm>
              <a:off x="7278319" y="287625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7278319" y="3055176"/>
              <a:ext cx="140503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753" name="Google Shape;1753;p42"/>
          <p:cNvSpPr txBox="1"/>
          <p:nvPr/>
        </p:nvSpPr>
        <p:spPr>
          <a:xfrm>
            <a:off x="1045505" y="2553305"/>
            <a:ext cx="834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4" name="Google Shape;1754;p42"/>
          <p:cNvSpPr/>
          <p:nvPr/>
        </p:nvSpPr>
        <p:spPr>
          <a:xfrm>
            <a:off x="882406" y="2594831"/>
            <a:ext cx="140503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755" name="Google Shape;1755;p42"/>
          <p:cNvGrpSpPr/>
          <p:nvPr/>
        </p:nvGrpSpPr>
        <p:grpSpPr>
          <a:xfrm>
            <a:off x="4088778" y="3116186"/>
            <a:ext cx="109590" cy="292683"/>
            <a:chOff x="4088778" y="3182861"/>
            <a:chExt cx="109590" cy="292683"/>
          </a:xfrm>
        </p:grpSpPr>
        <p:sp>
          <p:nvSpPr>
            <p:cNvPr id="1756" name="Google Shape;1756;p42"/>
            <p:cNvSpPr/>
            <p:nvPr/>
          </p:nvSpPr>
          <p:spPr>
            <a:xfrm>
              <a:off x="4088778" y="3182861"/>
              <a:ext cx="109590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4088778" y="3363836"/>
              <a:ext cx="109590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758" name="Google Shape;1758;p42"/>
          <p:cNvGrpSpPr/>
          <p:nvPr/>
        </p:nvGrpSpPr>
        <p:grpSpPr>
          <a:xfrm>
            <a:off x="2493278" y="2944961"/>
            <a:ext cx="109590" cy="463908"/>
            <a:chOff x="2493278" y="3011636"/>
            <a:chExt cx="109590" cy="463908"/>
          </a:xfrm>
        </p:grpSpPr>
        <p:sp>
          <p:nvSpPr>
            <p:cNvPr id="1759" name="Google Shape;1759;p42"/>
            <p:cNvSpPr/>
            <p:nvPr/>
          </p:nvSpPr>
          <p:spPr>
            <a:xfrm>
              <a:off x="2493278" y="3182861"/>
              <a:ext cx="109590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2493278" y="3363836"/>
              <a:ext cx="109590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493278" y="3011636"/>
              <a:ext cx="109590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762" name="Google Shape;1762;p42"/>
          <p:cNvGrpSpPr/>
          <p:nvPr/>
        </p:nvGrpSpPr>
        <p:grpSpPr>
          <a:xfrm>
            <a:off x="882403" y="2773511"/>
            <a:ext cx="109590" cy="635358"/>
            <a:chOff x="882403" y="2840186"/>
            <a:chExt cx="109590" cy="635358"/>
          </a:xfrm>
        </p:grpSpPr>
        <p:grpSp>
          <p:nvGrpSpPr>
            <p:cNvPr id="1763" name="Google Shape;1763;p42"/>
            <p:cNvGrpSpPr/>
            <p:nvPr/>
          </p:nvGrpSpPr>
          <p:grpSpPr>
            <a:xfrm>
              <a:off x="882403" y="3011636"/>
              <a:ext cx="109590" cy="463908"/>
              <a:chOff x="2493278" y="3011636"/>
              <a:chExt cx="109590" cy="463908"/>
            </a:xfrm>
          </p:grpSpPr>
          <p:sp>
            <p:nvSpPr>
              <p:cNvPr id="1764" name="Google Shape;1764;p42"/>
              <p:cNvSpPr/>
              <p:nvPr/>
            </p:nvSpPr>
            <p:spPr>
              <a:xfrm>
                <a:off x="2493278" y="3182861"/>
                <a:ext cx="109590" cy="111708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765" name="Google Shape;1765;p42"/>
              <p:cNvSpPr/>
              <p:nvPr/>
            </p:nvSpPr>
            <p:spPr>
              <a:xfrm>
                <a:off x="2493278" y="3363836"/>
                <a:ext cx="109590" cy="111708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1766" name="Google Shape;1766;p42"/>
              <p:cNvSpPr/>
              <p:nvPr/>
            </p:nvSpPr>
            <p:spPr>
              <a:xfrm>
                <a:off x="2493278" y="3011636"/>
                <a:ext cx="109590" cy="111708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1767" name="Google Shape;1767;p42"/>
            <p:cNvSpPr/>
            <p:nvPr/>
          </p:nvSpPr>
          <p:spPr>
            <a:xfrm>
              <a:off x="882403" y="2840186"/>
              <a:ext cx="109590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3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773" name="Google Shape;1773;p43"/>
          <p:cNvGrpSpPr/>
          <p:nvPr/>
        </p:nvGrpSpPr>
        <p:grpSpPr>
          <a:xfrm>
            <a:off x="658800" y="1628849"/>
            <a:ext cx="3713196" cy="2650175"/>
            <a:chOff x="658800" y="1628849"/>
            <a:chExt cx="3713196" cy="2650175"/>
          </a:xfrm>
        </p:grpSpPr>
        <p:sp>
          <p:nvSpPr>
            <p:cNvPr id="1774" name="Google Shape;1774;p43"/>
            <p:cNvSpPr/>
            <p:nvPr/>
          </p:nvSpPr>
          <p:spPr>
            <a:xfrm rot="-5400000">
              <a:off x="1496323" y="1403351"/>
              <a:ext cx="2650175" cy="3101171"/>
            </a:xfrm>
            <a:custGeom>
              <a:avLst/>
              <a:gdLst/>
              <a:ahLst/>
              <a:cxnLst/>
              <a:rect l="l" t="t" r="r" b="b"/>
              <a:pathLst>
                <a:path w="88531" h="169301" extrusionOk="0">
                  <a:moveTo>
                    <a:pt x="14138" y="2283"/>
                  </a:moveTo>
                  <a:cubicBezTo>
                    <a:pt x="15660" y="2283"/>
                    <a:pt x="17246" y="2475"/>
                    <a:pt x="18647" y="2496"/>
                  </a:cubicBezTo>
                  <a:cubicBezTo>
                    <a:pt x="21383" y="2529"/>
                    <a:pt x="24151" y="2596"/>
                    <a:pt x="26887" y="2629"/>
                  </a:cubicBezTo>
                  <a:cubicBezTo>
                    <a:pt x="30349" y="2689"/>
                    <a:pt x="33812" y="2701"/>
                    <a:pt x="37274" y="2701"/>
                  </a:cubicBezTo>
                  <a:cubicBezTo>
                    <a:pt x="39582" y="2701"/>
                    <a:pt x="41891" y="2696"/>
                    <a:pt x="44199" y="2696"/>
                  </a:cubicBezTo>
                  <a:cubicBezTo>
                    <a:pt x="49703" y="2696"/>
                    <a:pt x="55173" y="2729"/>
                    <a:pt x="60644" y="2729"/>
                  </a:cubicBezTo>
                  <a:cubicBezTo>
                    <a:pt x="63379" y="2729"/>
                    <a:pt x="66115" y="2729"/>
                    <a:pt x="68850" y="2763"/>
                  </a:cubicBezTo>
                  <a:cubicBezTo>
                    <a:pt x="70337" y="2763"/>
                    <a:pt x="71823" y="2910"/>
                    <a:pt x="73310" y="2910"/>
                  </a:cubicBezTo>
                  <a:cubicBezTo>
                    <a:pt x="73558" y="2910"/>
                    <a:pt x="73806" y="2906"/>
                    <a:pt x="74054" y="2896"/>
                  </a:cubicBezTo>
                  <a:cubicBezTo>
                    <a:pt x="74487" y="2881"/>
                    <a:pt x="74946" y="2870"/>
                    <a:pt x="75416" y="2870"/>
                  </a:cubicBezTo>
                  <a:cubicBezTo>
                    <a:pt x="77046" y="2870"/>
                    <a:pt x="78819" y="3009"/>
                    <a:pt x="80191" y="3630"/>
                  </a:cubicBezTo>
                  <a:cubicBezTo>
                    <a:pt x="81859" y="4397"/>
                    <a:pt x="83294" y="5598"/>
                    <a:pt x="84294" y="7166"/>
                  </a:cubicBezTo>
                  <a:cubicBezTo>
                    <a:pt x="86629" y="10902"/>
                    <a:pt x="85995" y="15805"/>
                    <a:pt x="85995" y="20008"/>
                  </a:cubicBezTo>
                  <a:cubicBezTo>
                    <a:pt x="85962" y="23344"/>
                    <a:pt x="85962" y="26646"/>
                    <a:pt x="85929" y="29982"/>
                  </a:cubicBezTo>
                  <a:cubicBezTo>
                    <a:pt x="85895" y="36387"/>
                    <a:pt x="85862" y="42791"/>
                    <a:pt x="85829" y="49163"/>
                  </a:cubicBezTo>
                  <a:cubicBezTo>
                    <a:pt x="85762" y="61938"/>
                    <a:pt x="85795" y="74748"/>
                    <a:pt x="85762" y="87523"/>
                  </a:cubicBezTo>
                  <a:cubicBezTo>
                    <a:pt x="85729" y="100299"/>
                    <a:pt x="85762" y="113075"/>
                    <a:pt x="85762" y="125851"/>
                  </a:cubicBezTo>
                  <a:cubicBezTo>
                    <a:pt x="85795" y="131922"/>
                    <a:pt x="85895" y="137993"/>
                    <a:pt x="85762" y="144064"/>
                  </a:cubicBezTo>
                  <a:cubicBezTo>
                    <a:pt x="85695" y="147066"/>
                    <a:pt x="85462" y="150101"/>
                    <a:pt x="85428" y="153104"/>
                  </a:cubicBezTo>
                  <a:cubicBezTo>
                    <a:pt x="85395" y="154638"/>
                    <a:pt x="85495" y="156172"/>
                    <a:pt x="85562" y="157707"/>
                  </a:cubicBezTo>
                  <a:cubicBezTo>
                    <a:pt x="85695" y="161143"/>
                    <a:pt x="82993" y="163878"/>
                    <a:pt x="80058" y="165312"/>
                  </a:cubicBezTo>
                  <a:cubicBezTo>
                    <a:pt x="79257" y="165713"/>
                    <a:pt x="78323" y="166180"/>
                    <a:pt x="77423" y="166280"/>
                  </a:cubicBezTo>
                  <a:cubicBezTo>
                    <a:pt x="77056" y="166313"/>
                    <a:pt x="76689" y="166346"/>
                    <a:pt x="76322" y="166346"/>
                  </a:cubicBezTo>
                  <a:cubicBezTo>
                    <a:pt x="76162" y="166353"/>
                    <a:pt x="76003" y="166356"/>
                    <a:pt x="75845" y="166356"/>
                  </a:cubicBezTo>
                  <a:cubicBezTo>
                    <a:pt x="75213" y="166356"/>
                    <a:pt x="74594" y="166313"/>
                    <a:pt x="73954" y="166313"/>
                  </a:cubicBezTo>
                  <a:cubicBezTo>
                    <a:pt x="72519" y="166346"/>
                    <a:pt x="71118" y="166447"/>
                    <a:pt x="69684" y="166447"/>
                  </a:cubicBezTo>
                  <a:cubicBezTo>
                    <a:pt x="66949" y="166480"/>
                    <a:pt x="64213" y="166480"/>
                    <a:pt x="61478" y="166513"/>
                  </a:cubicBezTo>
                  <a:cubicBezTo>
                    <a:pt x="55707" y="166580"/>
                    <a:pt x="49970" y="166647"/>
                    <a:pt x="44199" y="166713"/>
                  </a:cubicBezTo>
                  <a:cubicBezTo>
                    <a:pt x="38695" y="166780"/>
                    <a:pt x="33224" y="166780"/>
                    <a:pt x="27721" y="166880"/>
                  </a:cubicBezTo>
                  <a:cubicBezTo>
                    <a:pt x="25652" y="166947"/>
                    <a:pt x="23584" y="166980"/>
                    <a:pt x="21516" y="167047"/>
                  </a:cubicBezTo>
                  <a:cubicBezTo>
                    <a:pt x="19915" y="167080"/>
                    <a:pt x="18381" y="167180"/>
                    <a:pt x="16779" y="167180"/>
                  </a:cubicBezTo>
                  <a:cubicBezTo>
                    <a:pt x="16658" y="167183"/>
                    <a:pt x="16537" y="167184"/>
                    <a:pt x="16415" y="167184"/>
                  </a:cubicBezTo>
                  <a:cubicBezTo>
                    <a:pt x="13126" y="167184"/>
                    <a:pt x="9740" y="166312"/>
                    <a:pt x="7006" y="164478"/>
                  </a:cubicBezTo>
                  <a:cubicBezTo>
                    <a:pt x="5338" y="163311"/>
                    <a:pt x="4270" y="161443"/>
                    <a:pt x="3537" y="159575"/>
                  </a:cubicBezTo>
                  <a:cubicBezTo>
                    <a:pt x="2970" y="158107"/>
                    <a:pt x="3003" y="156806"/>
                    <a:pt x="3070" y="155272"/>
                  </a:cubicBezTo>
                  <a:cubicBezTo>
                    <a:pt x="3236" y="151536"/>
                    <a:pt x="2869" y="147800"/>
                    <a:pt x="2736" y="144064"/>
                  </a:cubicBezTo>
                  <a:cubicBezTo>
                    <a:pt x="2569" y="137993"/>
                    <a:pt x="2736" y="131922"/>
                    <a:pt x="2736" y="125851"/>
                  </a:cubicBezTo>
                  <a:cubicBezTo>
                    <a:pt x="2736" y="113075"/>
                    <a:pt x="2769" y="100299"/>
                    <a:pt x="2736" y="87523"/>
                  </a:cubicBezTo>
                  <a:cubicBezTo>
                    <a:pt x="2736" y="74748"/>
                    <a:pt x="2736" y="61938"/>
                    <a:pt x="2669" y="49163"/>
                  </a:cubicBezTo>
                  <a:cubicBezTo>
                    <a:pt x="2636" y="42791"/>
                    <a:pt x="2603" y="36387"/>
                    <a:pt x="2569" y="30016"/>
                  </a:cubicBezTo>
                  <a:lnTo>
                    <a:pt x="2536" y="20842"/>
                  </a:lnTo>
                  <a:cubicBezTo>
                    <a:pt x="2503" y="16272"/>
                    <a:pt x="1802" y="11769"/>
                    <a:pt x="4004" y="7566"/>
                  </a:cubicBezTo>
                  <a:cubicBezTo>
                    <a:pt x="4971" y="5665"/>
                    <a:pt x="6639" y="4330"/>
                    <a:pt x="8574" y="3530"/>
                  </a:cubicBezTo>
                  <a:cubicBezTo>
                    <a:pt x="9508" y="3096"/>
                    <a:pt x="10542" y="2796"/>
                    <a:pt x="11542" y="2563"/>
                  </a:cubicBezTo>
                  <a:cubicBezTo>
                    <a:pt x="12351" y="2351"/>
                    <a:pt x="13233" y="2283"/>
                    <a:pt x="14138" y="2283"/>
                  </a:cubicBezTo>
                  <a:close/>
                  <a:moveTo>
                    <a:pt x="73568" y="0"/>
                  </a:moveTo>
                  <a:cubicBezTo>
                    <a:pt x="72242" y="0"/>
                    <a:pt x="70894" y="127"/>
                    <a:pt x="69684" y="127"/>
                  </a:cubicBezTo>
                  <a:cubicBezTo>
                    <a:pt x="66949" y="127"/>
                    <a:pt x="64213" y="161"/>
                    <a:pt x="61478" y="161"/>
                  </a:cubicBezTo>
                  <a:cubicBezTo>
                    <a:pt x="55741" y="161"/>
                    <a:pt x="49970" y="194"/>
                    <a:pt x="44199" y="194"/>
                  </a:cubicBezTo>
                  <a:cubicBezTo>
                    <a:pt x="41464" y="194"/>
                    <a:pt x="38720" y="186"/>
                    <a:pt x="35972" y="186"/>
                  </a:cubicBezTo>
                  <a:cubicBezTo>
                    <a:pt x="33224" y="186"/>
                    <a:pt x="30472" y="194"/>
                    <a:pt x="27721" y="228"/>
                  </a:cubicBezTo>
                  <a:cubicBezTo>
                    <a:pt x="24985" y="261"/>
                    <a:pt x="22217" y="328"/>
                    <a:pt x="19481" y="361"/>
                  </a:cubicBezTo>
                  <a:cubicBezTo>
                    <a:pt x="17713" y="394"/>
                    <a:pt x="15979" y="361"/>
                    <a:pt x="14244" y="561"/>
                  </a:cubicBezTo>
                  <a:cubicBezTo>
                    <a:pt x="12543" y="761"/>
                    <a:pt x="10875" y="461"/>
                    <a:pt x="9241" y="1061"/>
                  </a:cubicBezTo>
                  <a:cubicBezTo>
                    <a:pt x="7640" y="1629"/>
                    <a:pt x="6138" y="2496"/>
                    <a:pt x="4871" y="3630"/>
                  </a:cubicBezTo>
                  <a:cubicBezTo>
                    <a:pt x="3637" y="4764"/>
                    <a:pt x="2636" y="6132"/>
                    <a:pt x="1935" y="7666"/>
                  </a:cubicBezTo>
                  <a:cubicBezTo>
                    <a:pt x="1235" y="9234"/>
                    <a:pt x="1235" y="10768"/>
                    <a:pt x="835" y="12403"/>
                  </a:cubicBezTo>
                  <a:cubicBezTo>
                    <a:pt x="268" y="14838"/>
                    <a:pt x="334" y="17507"/>
                    <a:pt x="334" y="19975"/>
                  </a:cubicBezTo>
                  <a:cubicBezTo>
                    <a:pt x="301" y="23311"/>
                    <a:pt x="301" y="26646"/>
                    <a:pt x="268" y="29982"/>
                  </a:cubicBezTo>
                  <a:cubicBezTo>
                    <a:pt x="234" y="36387"/>
                    <a:pt x="201" y="42758"/>
                    <a:pt x="168" y="49163"/>
                  </a:cubicBezTo>
                  <a:cubicBezTo>
                    <a:pt x="101" y="61938"/>
                    <a:pt x="134" y="74714"/>
                    <a:pt x="101" y="87490"/>
                  </a:cubicBezTo>
                  <a:cubicBezTo>
                    <a:pt x="67" y="100299"/>
                    <a:pt x="101" y="113075"/>
                    <a:pt x="134" y="125851"/>
                  </a:cubicBezTo>
                  <a:cubicBezTo>
                    <a:pt x="134" y="135624"/>
                    <a:pt x="1" y="145398"/>
                    <a:pt x="901" y="155138"/>
                  </a:cubicBezTo>
                  <a:cubicBezTo>
                    <a:pt x="1235" y="158741"/>
                    <a:pt x="1769" y="161977"/>
                    <a:pt x="4170" y="164845"/>
                  </a:cubicBezTo>
                  <a:cubicBezTo>
                    <a:pt x="7873" y="169249"/>
                    <a:pt x="13377" y="169115"/>
                    <a:pt x="18647" y="169182"/>
                  </a:cubicBezTo>
                  <a:cubicBezTo>
                    <a:pt x="21416" y="169215"/>
                    <a:pt x="24151" y="169249"/>
                    <a:pt x="26887" y="169282"/>
                  </a:cubicBezTo>
                  <a:cubicBezTo>
                    <a:pt x="28013" y="169295"/>
                    <a:pt x="29141" y="169300"/>
                    <a:pt x="30270" y="169300"/>
                  </a:cubicBezTo>
                  <a:cubicBezTo>
                    <a:pt x="34921" y="169300"/>
                    <a:pt x="39582" y="169209"/>
                    <a:pt x="44199" y="169182"/>
                  </a:cubicBezTo>
                  <a:cubicBezTo>
                    <a:pt x="49703" y="169148"/>
                    <a:pt x="55173" y="169115"/>
                    <a:pt x="60677" y="169082"/>
                  </a:cubicBezTo>
                  <a:cubicBezTo>
                    <a:pt x="63379" y="169082"/>
                    <a:pt x="66115" y="169048"/>
                    <a:pt x="68850" y="169048"/>
                  </a:cubicBezTo>
                  <a:cubicBezTo>
                    <a:pt x="70084" y="169048"/>
                    <a:pt x="71318" y="169182"/>
                    <a:pt x="72553" y="169182"/>
                  </a:cubicBezTo>
                  <a:cubicBezTo>
                    <a:pt x="72832" y="169189"/>
                    <a:pt x="73111" y="169192"/>
                    <a:pt x="73389" y="169192"/>
                  </a:cubicBezTo>
                  <a:cubicBezTo>
                    <a:pt x="77150" y="169192"/>
                    <a:pt x="80700" y="168508"/>
                    <a:pt x="83527" y="165713"/>
                  </a:cubicBezTo>
                  <a:cubicBezTo>
                    <a:pt x="86529" y="162777"/>
                    <a:pt x="87263" y="159141"/>
                    <a:pt x="87630" y="155138"/>
                  </a:cubicBezTo>
                  <a:cubicBezTo>
                    <a:pt x="88531" y="145431"/>
                    <a:pt x="88397" y="135658"/>
                    <a:pt x="88397" y="125851"/>
                  </a:cubicBezTo>
                  <a:cubicBezTo>
                    <a:pt x="88431" y="113075"/>
                    <a:pt x="88431" y="100299"/>
                    <a:pt x="88431" y="87523"/>
                  </a:cubicBezTo>
                  <a:cubicBezTo>
                    <a:pt x="88397" y="74748"/>
                    <a:pt x="88397" y="61938"/>
                    <a:pt x="88330" y="49163"/>
                  </a:cubicBezTo>
                  <a:cubicBezTo>
                    <a:pt x="88330" y="42791"/>
                    <a:pt x="88264" y="36387"/>
                    <a:pt x="88230" y="30016"/>
                  </a:cubicBezTo>
                  <a:cubicBezTo>
                    <a:pt x="88230" y="26947"/>
                    <a:pt x="88197" y="23878"/>
                    <a:pt x="88197" y="20842"/>
                  </a:cubicBezTo>
                  <a:cubicBezTo>
                    <a:pt x="88197" y="18107"/>
                    <a:pt x="88330" y="15105"/>
                    <a:pt x="87663" y="12403"/>
                  </a:cubicBezTo>
                  <a:cubicBezTo>
                    <a:pt x="87463" y="6465"/>
                    <a:pt x="83227" y="1528"/>
                    <a:pt x="76956" y="428"/>
                  </a:cubicBezTo>
                  <a:lnTo>
                    <a:pt x="76789" y="428"/>
                  </a:lnTo>
                  <a:cubicBezTo>
                    <a:pt x="75795" y="91"/>
                    <a:pt x="74689" y="0"/>
                    <a:pt x="73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 rot="-5400000">
              <a:off x="1537508" y="1430426"/>
              <a:ext cx="2573491" cy="3048157"/>
            </a:xfrm>
            <a:custGeom>
              <a:avLst/>
              <a:gdLst/>
              <a:ahLst/>
              <a:cxnLst/>
              <a:rect l="l" t="t" r="r" b="b"/>
              <a:pathLst>
                <a:path w="87930" h="168267" extrusionOk="0">
                  <a:moveTo>
                    <a:pt x="73081" y="0"/>
                  </a:moveTo>
                  <a:cubicBezTo>
                    <a:pt x="71765" y="0"/>
                    <a:pt x="70427" y="128"/>
                    <a:pt x="69216" y="128"/>
                  </a:cubicBezTo>
                  <a:lnTo>
                    <a:pt x="61077" y="128"/>
                  </a:lnTo>
                  <a:cubicBezTo>
                    <a:pt x="55340" y="161"/>
                    <a:pt x="49636" y="161"/>
                    <a:pt x="43932" y="194"/>
                  </a:cubicBezTo>
                  <a:cubicBezTo>
                    <a:pt x="41196" y="194"/>
                    <a:pt x="38469" y="186"/>
                    <a:pt x="35742" y="186"/>
                  </a:cubicBezTo>
                  <a:cubicBezTo>
                    <a:pt x="33015" y="186"/>
                    <a:pt x="30288" y="194"/>
                    <a:pt x="27553" y="228"/>
                  </a:cubicBezTo>
                  <a:cubicBezTo>
                    <a:pt x="24818" y="261"/>
                    <a:pt x="22083" y="328"/>
                    <a:pt x="19347" y="361"/>
                  </a:cubicBezTo>
                  <a:cubicBezTo>
                    <a:pt x="19107" y="365"/>
                    <a:pt x="18865" y="366"/>
                    <a:pt x="18621" y="366"/>
                  </a:cubicBezTo>
                  <a:cubicBezTo>
                    <a:pt x="18018" y="366"/>
                    <a:pt x="17403" y="358"/>
                    <a:pt x="16784" y="358"/>
                  </a:cubicBezTo>
                  <a:cubicBezTo>
                    <a:pt x="15321" y="358"/>
                    <a:pt x="13832" y="402"/>
                    <a:pt x="12409" y="695"/>
                  </a:cubicBezTo>
                  <a:cubicBezTo>
                    <a:pt x="12217" y="530"/>
                    <a:pt x="11980" y="410"/>
                    <a:pt x="11697" y="410"/>
                  </a:cubicBezTo>
                  <a:cubicBezTo>
                    <a:pt x="11636" y="410"/>
                    <a:pt x="11573" y="416"/>
                    <a:pt x="11508" y="428"/>
                  </a:cubicBezTo>
                  <a:cubicBezTo>
                    <a:pt x="5271" y="1495"/>
                    <a:pt x="1034" y="6432"/>
                    <a:pt x="867" y="12336"/>
                  </a:cubicBezTo>
                  <a:cubicBezTo>
                    <a:pt x="267" y="14738"/>
                    <a:pt x="334" y="17407"/>
                    <a:pt x="334" y="19842"/>
                  </a:cubicBezTo>
                  <a:cubicBezTo>
                    <a:pt x="334" y="23177"/>
                    <a:pt x="300" y="26480"/>
                    <a:pt x="300" y="29782"/>
                  </a:cubicBezTo>
                  <a:cubicBezTo>
                    <a:pt x="267" y="36153"/>
                    <a:pt x="234" y="42491"/>
                    <a:pt x="200" y="48862"/>
                  </a:cubicBezTo>
                  <a:cubicBezTo>
                    <a:pt x="134" y="61572"/>
                    <a:pt x="134" y="74247"/>
                    <a:pt x="100" y="86956"/>
                  </a:cubicBezTo>
                  <a:cubicBezTo>
                    <a:pt x="100" y="99665"/>
                    <a:pt x="134" y="112375"/>
                    <a:pt x="134" y="125084"/>
                  </a:cubicBezTo>
                  <a:cubicBezTo>
                    <a:pt x="134" y="134791"/>
                    <a:pt x="0" y="144498"/>
                    <a:pt x="901" y="154204"/>
                  </a:cubicBezTo>
                  <a:cubicBezTo>
                    <a:pt x="834" y="160876"/>
                    <a:pt x="4770" y="167114"/>
                    <a:pt x="12009" y="168081"/>
                  </a:cubicBezTo>
                  <a:cubicBezTo>
                    <a:pt x="12040" y="168086"/>
                    <a:pt x="12071" y="168088"/>
                    <a:pt x="12102" y="168088"/>
                  </a:cubicBezTo>
                  <a:cubicBezTo>
                    <a:pt x="12304" y="168088"/>
                    <a:pt x="12503" y="168001"/>
                    <a:pt x="12676" y="167914"/>
                  </a:cubicBezTo>
                  <a:cubicBezTo>
                    <a:pt x="14577" y="168215"/>
                    <a:pt x="16612" y="168114"/>
                    <a:pt x="18547" y="168148"/>
                  </a:cubicBezTo>
                  <a:cubicBezTo>
                    <a:pt x="21282" y="168181"/>
                    <a:pt x="23984" y="168215"/>
                    <a:pt x="26719" y="168248"/>
                  </a:cubicBezTo>
                  <a:cubicBezTo>
                    <a:pt x="27840" y="168261"/>
                    <a:pt x="28960" y="168266"/>
                    <a:pt x="30080" y="168266"/>
                  </a:cubicBezTo>
                  <a:cubicBezTo>
                    <a:pt x="34697" y="168266"/>
                    <a:pt x="39314" y="168175"/>
                    <a:pt x="43932" y="168148"/>
                  </a:cubicBezTo>
                  <a:cubicBezTo>
                    <a:pt x="49369" y="168114"/>
                    <a:pt x="54806" y="168081"/>
                    <a:pt x="60243" y="168048"/>
                  </a:cubicBezTo>
                  <a:cubicBezTo>
                    <a:pt x="62945" y="168014"/>
                    <a:pt x="65680" y="168014"/>
                    <a:pt x="68382" y="168014"/>
                  </a:cubicBezTo>
                  <a:cubicBezTo>
                    <a:pt x="69745" y="168014"/>
                    <a:pt x="71279" y="168159"/>
                    <a:pt x="72778" y="168159"/>
                  </a:cubicBezTo>
                  <a:cubicBezTo>
                    <a:pt x="73663" y="168159"/>
                    <a:pt x="74536" y="168109"/>
                    <a:pt x="75354" y="167948"/>
                  </a:cubicBezTo>
                  <a:cubicBezTo>
                    <a:pt x="75491" y="168030"/>
                    <a:pt x="75651" y="168090"/>
                    <a:pt x="75815" y="168090"/>
                  </a:cubicBezTo>
                  <a:cubicBezTo>
                    <a:pt x="75850" y="168090"/>
                    <a:pt x="75886" y="168087"/>
                    <a:pt x="75921" y="168081"/>
                  </a:cubicBezTo>
                  <a:cubicBezTo>
                    <a:pt x="83160" y="167114"/>
                    <a:pt x="87096" y="160876"/>
                    <a:pt x="87029" y="154204"/>
                  </a:cubicBezTo>
                  <a:cubicBezTo>
                    <a:pt x="87930" y="144531"/>
                    <a:pt x="87796" y="134824"/>
                    <a:pt x="87796" y="125084"/>
                  </a:cubicBezTo>
                  <a:cubicBezTo>
                    <a:pt x="87830" y="112375"/>
                    <a:pt x="87830" y="99665"/>
                    <a:pt x="87830" y="86956"/>
                  </a:cubicBezTo>
                  <a:cubicBezTo>
                    <a:pt x="87796" y="74281"/>
                    <a:pt x="87796" y="61572"/>
                    <a:pt x="87729" y="48862"/>
                  </a:cubicBezTo>
                  <a:cubicBezTo>
                    <a:pt x="87729" y="42491"/>
                    <a:pt x="87663" y="36153"/>
                    <a:pt x="87629" y="29815"/>
                  </a:cubicBezTo>
                  <a:cubicBezTo>
                    <a:pt x="87629" y="26747"/>
                    <a:pt x="87596" y="23711"/>
                    <a:pt x="87596" y="20676"/>
                  </a:cubicBezTo>
                  <a:cubicBezTo>
                    <a:pt x="87596" y="17974"/>
                    <a:pt x="87729" y="14971"/>
                    <a:pt x="87062" y="12303"/>
                  </a:cubicBezTo>
                  <a:cubicBezTo>
                    <a:pt x="86862" y="6399"/>
                    <a:pt x="82659" y="1495"/>
                    <a:pt x="76421" y="428"/>
                  </a:cubicBezTo>
                  <a:lnTo>
                    <a:pt x="76288" y="428"/>
                  </a:lnTo>
                  <a:cubicBezTo>
                    <a:pt x="75294" y="91"/>
                    <a:pt x="74195" y="0"/>
                    <a:pt x="73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 rot="-5400000">
              <a:off x="644110" y="2343333"/>
              <a:ext cx="1250530" cy="1221151"/>
            </a:xfrm>
            <a:custGeom>
              <a:avLst/>
              <a:gdLst/>
              <a:ahLst/>
              <a:cxnLst/>
              <a:rect l="l" t="t" r="r" b="b"/>
              <a:pathLst>
                <a:path w="78024" h="76191" extrusionOk="0">
                  <a:moveTo>
                    <a:pt x="40601" y="2045"/>
                  </a:moveTo>
                  <a:cubicBezTo>
                    <a:pt x="45264" y="2045"/>
                    <a:pt x="49982" y="2886"/>
                    <a:pt x="54473" y="4623"/>
                  </a:cubicBezTo>
                  <a:cubicBezTo>
                    <a:pt x="60077" y="6791"/>
                    <a:pt x="64647" y="10127"/>
                    <a:pt x="68216" y="14997"/>
                  </a:cubicBezTo>
                  <a:cubicBezTo>
                    <a:pt x="72653" y="21034"/>
                    <a:pt x="75121" y="28506"/>
                    <a:pt x="75755" y="35912"/>
                  </a:cubicBezTo>
                  <a:cubicBezTo>
                    <a:pt x="76422" y="43584"/>
                    <a:pt x="74687" y="51356"/>
                    <a:pt x="70851" y="57994"/>
                  </a:cubicBezTo>
                  <a:cubicBezTo>
                    <a:pt x="70451" y="58695"/>
                    <a:pt x="70051" y="59362"/>
                    <a:pt x="69584" y="59996"/>
                  </a:cubicBezTo>
                  <a:cubicBezTo>
                    <a:pt x="68316" y="61463"/>
                    <a:pt x="67115" y="62964"/>
                    <a:pt x="65881" y="64466"/>
                  </a:cubicBezTo>
                  <a:cubicBezTo>
                    <a:pt x="64313" y="66067"/>
                    <a:pt x="62579" y="67501"/>
                    <a:pt x="60711" y="68769"/>
                  </a:cubicBezTo>
                  <a:cubicBezTo>
                    <a:pt x="57575" y="70303"/>
                    <a:pt x="54606" y="72004"/>
                    <a:pt x="51171" y="73038"/>
                  </a:cubicBezTo>
                  <a:cubicBezTo>
                    <a:pt x="47635" y="74072"/>
                    <a:pt x="43932" y="74606"/>
                    <a:pt x="40263" y="74740"/>
                  </a:cubicBezTo>
                  <a:cubicBezTo>
                    <a:pt x="39974" y="74748"/>
                    <a:pt x="39686" y="74753"/>
                    <a:pt x="39399" y="74753"/>
                  </a:cubicBezTo>
                  <a:cubicBezTo>
                    <a:pt x="34297" y="74753"/>
                    <a:pt x="29589" y="73378"/>
                    <a:pt x="24852" y="71704"/>
                  </a:cubicBezTo>
                  <a:cubicBezTo>
                    <a:pt x="24852" y="71704"/>
                    <a:pt x="24818" y="71671"/>
                    <a:pt x="24785" y="71671"/>
                  </a:cubicBezTo>
                  <a:cubicBezTo>
                    <a:pt x="7506" y="64532"/>
                    <a:pt x="1535" y="41616"/>
                    <a:pt x="7006" y="25071"/>
                  </a:cubicBezTo>
                  <a:cubicBezTo>
                    <a:pt x="11935" y="10282"/>
                    <a:pt x="26004" y="2045"/>
                    <a:pt x="40601" y="2045"/>
                  </a:cubicBezTo>
                  <a:close/>
                  <a:moveTo>
                    <a:pt x="40378" y="0"/>
                  </a:moveTo>
                  <a:cubicBezTo>
                    <a:pt x="32954" y="0"/>
                    <a:pt x="25599" y="2076"/>
                    <a:pt x="19248" y="6124"/>
                  </a:cubicBezTo>
                  <a:cubicBezTo>
                    <a:pt x="11576" y="10961"/>
                    <a:pt x="6672" y="18733"/>
                    <a:pt x="4304" y="27372"/>
                  </a:cubicBezTo>
                  <a:cubicBezTo>
                    <a:pt x="1" y="43084"/>
                    <a:pt x="6138" y="63999"/>
                    <a:pt x="21516" y="71437"/>
                  </a:cubicBezTo>
                  <a:cubicBezTo>
                    <a:pt x="24552" y="72905"/>
                    <a:pt x="27921" y="74106"/>
                    <a:pt x="31123" y="75140"/>
                  </a:cubicBezTo>
                  <a:cubicBezTo>
                    <a:pt x="33787" y="75990"/>
                    <a:pt x="36524" y="76190"/>
                    <a:pt x="39292" y="76190"/>
                  </a:cubicBezTo>
                  <a:cubicBezTo>
                    <a:pt x="39781" y="76190"/>
                    <a:pt x="40272" y="76184"/>
                    <a:pt x="40763" y="76174"/>
                  </a:cubicBezTo>
                  <a:cubicBezTo>
                    <a:pt x="44432" y="76074"/>
                    <a:pt x="48068" y="75507"/>
                    <a:pt x="51604" y="74506"/>
                  </a:cubicBezTo>
                  <a:cubicBezTo>
                    <a:pt x="55707" y="73339"/>
                    <a:pt x="60444" y="71471"/>
                    <a:pt x="63513" y="68402"/>
                  </a:cubicBezTo>
                  <a:cubicBezTo>
                    <a:pt x="65881" y="66700"/>
                    <a:pt x="67816" y="64365"/>
                    <a:pt x="69317" y="61830"/>
                  </a:cubicBezTo>
                  <a:cubicBezTo>
                    <a:pt x="70518" y="60363"/>
                    <a:pt x="71619" y="58795"/>
                    <a:pt x="72553" y="57060"/>
                  </a:cubicBezTo>
                  <a:cubicBezTo>
                    <a:pt x="76822" y="49455"/>
                    <a:pt x="78023" y="40615"/>
                    <a:pt x="76789" y="32042"/>
                  </a:cubicBezTo>
                  <a:cubicBezTo>
                    <a:pt x="75588" y="23536"/>
                    <a:pt x="71785" y="15230"/>
                    <a:pt x="65581" y="9193"/>
                  </a:cubicBezTo>
                  <a:cubicBezTo>
                    <a:pt x="61044" y="4823"/>
                    <a:pt x="54840" y="2221"/>
                    <a:pt x="48736" y="887"/>
                  </a:cubicBezTo>
                  <a:cubicBezTo>
                    <a:pt x="45973" y="294"/>
                    <a:pt x="43171" y="0"/>
                    <a:pt x="40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84188" y="2458293"/>
              <a:ext cx="983736" cy="960752"/>
            </a:xfrm>
            <a:custGeom>
              <a:avLst/>
              <a:gdLst/>
              <a:ahLst/>
              <a:cxnLst/>
              <a:rect l="l" t="t" r="r" b="b"/>
              <a:pathLst>
                <a:path w="61378" h="59944" extrusionOk="0">
                  <a:moveTo>
                    <a:pt x="31696" y="0"/>
                  </a:moveTo>
                  <a:cubicBezTo>
                    <a:pt x="25873" y="0"/>
                    <a:pt x="20116" y="1625"/>
                    <a:pt x="15144" y="4787"/>
                  </a:cubicBezTo>
                  <a:cubicBezTo>
                    <a:pt x="9107" y="8623"/>
                    <a:pt x="5237" y="14727"/>
                    <a:pt x="3369" y="21532"/>
                  </a:cubicBezTo>
                  <a:cubicBezTo>
                    <a:pt x="0" y="33874"/>
                    <a:pt x="4803" y="50353"/>
                    <a:pt x="16945" y="56190"/>
                  </a:cubicBezTo>
                  <a:cubicBezTo>
                    <a:pt x="19314" y="57358"/>
                    <a:pt x="21982" y="58325"/>
                    <a:pt x="24484" y="59126"/>
                  </a:cubicBezTo>
                  <a:cubicBezTo>
                    <a:pt x="26555" y="59769"/>
                    <a:pt x="28673" y="59944"/>
                    <a:pt x="30837" y="59944"/>
                  </a:cubicBezTo>
                  <a:cubicBezTo>
                    <a:pt x="31253" y="59944"/>
                    <a:pt x="31670" y="59937"/>
                    <a:pt x="32090" y="59926"/>
                  </a:cubicBezTo>
                  <a:cubicBezTo>
                    <a:pt x="34958" y="59860"/>
                    <a:pt x="37827" y="59393"/>
                    <a:pt x="40596" y="58625"/>
                  </a:cubicBezTo>
                  <a:cubicBezTo>
                    <a:pt x="43798" y="57691"/>
                    <a:pt x="47567" y="56224"/>
                    <a:pt x="49969" y="53789"/>
                  </a:cubicBezTo>
                  <a:cubicBezTo>
                    <a:pt x="51837" y="52454"/>
                    <a:pt x="53338" y="50653"/>
                    <a:pt x="54539" y="48652"/>
                  </a:cubicBezTo>
                  <a:cubicBezTo>
                    <a:pt x="55473" y="47484"/>
                    <a:pt x="56340" y="46250"/>
                    <a:pt x="57107" y="44882"/>
                  </a:cubicBezTo>
                  <a:cubicBezTo>
                    <a:pt x="60443" y="38911"/>
                    <a:pt x="61377" y="31940"/>
                    <a:pt x="60410" y="25202"/>
                  </a:cubicBezTo>
                  <a:cubicBezTo>
                    <a:pt x="59476" y="18530"/>
                    <a:pt x="56474" y="11959"/>
                    <a:pt x="51604" y="7222"/>
                  </a:cubicBezTo>
                  <a:cubicBezTo>
                    <a:pt x="48034" y="3786"/>
                    <a:pt x="43164" y="1751"/>
                    <a:pt x="38361" y="717"/>
                  </a:cubicBezTo>
                  <a:cubicBezTo>
                    <a:pt x="36156" y="238"/>
                    <a:pt x="33921" y="0"/>
                    <a:pt x="3169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$ 5.99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1866199" y="1960825"/>
              <a:ext cx="1910437" cy="440853"/>
            </a:xfrm>
            <a:custGeom>
              <a:avLst/>
              <a:gdLst/>
              <a:ahLst/>
              <a:cxnLst/>
              <a:rect l="l" t="t" r="r" b="b"/>
              <a:pathLst>
                <a:path w="43999" h="14727" extrusionOk="0">
                  <a:moveTo>
                    <a:pt x="36999" y="1"/>
                  </a:moveTo>
                  <a:cubicBezTo>
                    <a:pt x="36196" y="1"/>
                    <a:pt x="35359" y="16"/>
                    <a:pt x="34625" y="16"/>
                  </a:cubicBezTo>
                  <a:lnTo>
                    <a:pt x="9674" y="16"/>
                  </a:lnTo>
                  <a:cubicBezTo>
                    <a:pt x="8807" y="16"/>
                    <a:pt x="7939" y="16"/>
                    <a:pt x="7072" y="49"/>
                  </a:cubicBezTo>
                  <a:cubicBezTo>
                    <a:pt x="6238" y="49"/>
                    <a:pt x="5404" y="49"/>
                    <a:pt x="4570" y="82"/>
                  </a:cubicBezTo>
                  <a:cubicBezTo>
                    <a:pt x="3770" y="116"/>
                    <a:pt x="3036" y="216"/>
                    <a:pt x="2402" y="316"/>
                  </a:cubicBezTo>
                  <a:cubicBezTo>
                    <a:pt x="1802" y="416"/>
                    <a:pt x="1301" y="516"/>
                    <a:pt x="934" y="649"/>
                  </a:cubicBezTo>
                  <a:cubicBezTo>
                    <a:pt x="601" y="783"/>
                    <a:pt x="601" y="916"/>
                    <a:pt x="401" y="1083"/>
                  </a:cubicBezTo>
                  <a:cubicBezTo>
                    <a:pt x="134" y="1283"/>
                    <a:pt x="167" y="1517"/>
                    <a:pt x="134" y="1717"/>
                  </a:cubicBezTo>
                  <a:cubicBezTo>
                    <a:pt x="134" y="2017"/>
                    <a:pt x="134" y="2317"/>
                    <a:pt x="134" y="2584"/>
                  </a:cubicBezTo>
                  <a:cubicBezTo>
                    <a:pt x="100" y="3151"/>
                    <a:pt x="100" y="3718"/>
                    <a:pt x="67" y="4252"/>
                  </a:cubicBezTo>
                  <a:cubicBezTo>
                    <a:pt x="34" y="5386"/>
                    <a:pt x="34" y="6487"/>
                    <a:pt x="34" y="7588"/>
                  </a:cubicBezTo>
                  <a:cubicBezTo>
                    <a:pt x="34" y="8722"/>
                    <a:pt x="34" y="9823"/>
                    <a:pt x="34" y="10923"/>
                  </a:cubicBezTo>
                  <a:cubicBezTo>
                    <a:pt x="67" y="11791"/>
                    <a:pt x="0" y="12625"/>
                    <a:pt x="434" y="13492"/>
                  </a:cubicBezTo>
                  <a:cubicBezTo>
                    <a:pt x="601" y="13792"/>
                    <a:pt x="868" y="14092"/>
                    <a:pt x="2068" y="14326"/>
                  </a:cubicBezTo>
                  <a:cubicBezTo>
                    <a:pt x="3641" y="14669"/>
                    <a:pt x="5875" y="14694"/>
                    <a:pt x="8141" y="14694"/>
                  </a:cubicBezTo>
                  <a:cubicBezTo>
                    <a:pt x="8519" y="14694"/>
                    <a:pt x="8897" y="14693"/>
                    <a:pt x="9274" y="14693"/>
                  </a:cubicBezTo>
                  <a:cubicBezTo>
                    <a:pt x="10641" y="14726"/>
                    <a:pt x="12009" y="14726"/>
                    <a:pt x="13376" y="14726"/>
                  </a:cubicBezTo>
                  <a:cubicBezTo>
                    <a:pt x="16245" y="14726"/>
                    <a:pt x="19114" y="14726"/>
                    <a:pt x="21949" y="14693"/>
                  </a:cubicBezTo>
                  <a:lnTo>
                    <a:pt x="36059" y="14693"/>
                  </a:lnTo>
                  <a:cubicBezTo>
                    <a:pt x="36369" y="14698"/>
                    <a:pt x="36677" y="14701"/>
                    <a:pt x="36982" y="14701"/>
                  </a:cubicBezTo>
                  <a:cubicBezTo>
                    <a:pt x="38649" y="14701"/>
                    <a:pt x="40228" y="14618"/>
                    <a:pt x="41497" y="14393"/>
                  </a:cubicBezTo>
                  <a:cubicBezTo>
                    <a:pt x="42998" y="14159"/>
                    <a:pt x="43365" y="13826"/>
                    <a:pt x="43531" y="13492"/>
                  </a:cubicBezTo>
                  <a:cubicBezTo>
                    <a:pt x="43998" y="12625"/>
                    <a:pt x="43898" y="11791"/>
                    <a:pt x="43932" y="10923"/>
                  </a:cubicBezTo>
                  <a:cubicBezTo>
                    <a:pt x="43932" y="9823"/>
                    <a:pt x="43932" y="8722"/>
                    <a:pt x="43932" y="7588"/>
                  </a:cubicBezTo>
                  <a:cubicBezTo>
                    <a:pt x="43932" y="6487"/>
                    <a:pt x="43932" y="5386"/>
                    <a:pt x="43898" y="4252"/>
                  </a:cubicBezTo>
                  <a:cubicBezTo>
                    <a:pt x="43898" y="3718"/>
                    <a:pt x="43865" y="3151"/>
                    <a:pt x="43832" y="2584"/>
                  </a:cubicBezTo>
                  <a:cubicBezTo>
                    <a:pt x="43832" y="2317"/>
                    <a:pt x="43832" y="2084"/>
                    <a:pt x="43832" y="1817"/>
                  </a:cubicBezTo>
                  <a:cubicBezTo>
                    <a:pt x="43798" y="1550"/>
                    <a:pt x="43865" y="1317"/>
                    <a:pt x="43565" y="1083"/>
                  </a:cubicBezTo>
                  <a:cubicBezTo>
                    <a:pt x="43465" y="549"/>
                    <a:pt x="41330" y="116"/>
                    <a:pt x="38228" y="16"/>
                  </a:cubicBezTo>
                  <a:lnTo>
                    <a:pt x="38161" y="16"/>
                  </a:lnTo>
                  <a:cubicBezTo>
                    <a:pt x="37794" y="5"/>
                    <a:pt x="37401" y="1"/>
                    <a:pt x="3699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Roboto"/>
                  <a:ea typeface="Roboto"/>
                  <a:cs typeface="Roboto"/>
                  <a:sym typeface="Roboto"/>
                </a:rPr>
                <a:t>Basic Plan</a:t>
              </a:r>
              <a:endParaRPr sz="16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79" name="Google Shape;1779;p43"/>
          <p:cNvSpPr/>
          <p:nvPr/>
        </p:nvSpPr>
        <p:spPr>
          <a:xfrm rot="-5400000">
            <a:off x="878221" y="2562473"/>
            <a:ext cx="218920" cy="179252"/>
          </a:xfrm>
          <a:custGeom>
            <a:avLst/>
            <a:gdLst/>
            <a:ahLst/>
            <a:cxnLst/>
            <a:rect l="l" t="t" r="r" b="b"/>
            <a:pathLst>
              <a:path w="13659" h="11184" extrusionOk="0">
                <a:moveTo>
                  <a:pt x="390" y="1"/>
                </a:moveTo>
                <a:cubicBezTo>
                  <a:pt x="22" y="1"/>
                  <a:pt x="0" y="539"/>
                  <a:pt x="357" y="636"/>
                </a:cubicBezTo>
                <a:cubicBezTo>
                  <a:pt x="5427" y="2604"/>
                  <a:pt x="8863" y="6307"/>
                  <a:pt x="11765" y="10776"/>
                </a:cubicBezTo>
                <a:cubicBezTo>
                  <a:pt x="11950" y="11064"/>
                  <a:pt x="12217" y="11184"/>
                  <a:pt x="12482" y="11184"/>
                </a:cubicBezTo>
                <a:cubicBezTo>
                  <a:pt x="13076" y="11184"/>
                  <a:pt x="13658" y="10579"/>
                  <a:pt x="13266" y="9909"/>
                </a:cubicBezTo>
                <a:cubicBezTo>
                  <a:pt x="10697" y="5506"/>
                  <a:pt x="5927" y="135"/>
                  <a:pt x="423" y="2"/>
                </a:cubicBezTo>
                <a:cubicBezTo>
                  <a:pt x="412" y="1"/>
                  <a:pt x="401" y="1"/>
                  <a:pt x="3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43"/>
          <p:cNvSpPr/>
          <p:nvPr/>
        </p:nvSpPr>
        <p:spPr>
          <a:xfrm rot="-5400000">
            <a:off x="880569" y="2814560"/>
            <a:ext cx="45198" cy="46416"/>
          </a:xfrm>
          <a:custGeom>
            <a:avLst/>
            <a:gdLst/>
            <a:ahLst/>
            <a:cxnLst/>
            <a:rect l="l" t="t" r="r" b="b"/>
            <a:pathLst>
              <a:path w="2820" h="2896" extrusionOk="0">
                <a:moveTo>
                  <a:pt x="1041" y="0"/>
                </a:moveTo>
                <a:cubicBezTo>
                  <a:pt x="967" y="0"/>
                  <a:pt x="897" y="11"/>
                  <a:pt x="831" y="30"/>
                </a:cubicBezTo>
                <a:lnTo>
                  <a:pt x="831" y="30"/>
                </a:lnTo>
                <a:cubicBezTo>
                  <a:pt x="250" y="101"/>
                  <a:pt x="1" y="773"/>
                  <a:pt x="33" y="1448"/>
                </a:cubicBezTo>
                <a:lnTo>
                  <a:pt x="33" y="1448"/>
                </a:lnTo>
                <a:cubicBezTo>
                  <a:pt x="1" y="2123"/>
                  <a:pt x="250" y="2795"/>
                  <a:pt x="831" y="2866"/>
                </a:cubicBezTo>
                <a:lnTo>
                  <a:pt x="831" y="2866"/>
                </a:lnTo>
                <a:cubicBezTo>
                  <a:pt x="897" y="2885"/>
                  <a:pt x="967" y="2896"/>
                  <a:pt x="1041" y="2896"/>
                </a:cubicBezTo>
                <a:cubicBezTo>
                  <a:pt x="1287" y="2896"/>
                  <a:pt x="1575" y="2780"/>
                  <a:pt x="1900" y="2503"/>
                </a:cubicBezTo>
                <a:lnTo>
                  <a:pt x="1900" y="2503"/>
                </a:lnTo>
                <a:cubicBezTo>
                  <a:pt x="1980" y="2457"/>
                  <a:pt x="2050" y="2411"/>
                  <a:pt x="2119" y="2365"/>
                </a:cubicBezTo>
                <a:cubicBezTo>
                  <a:pt x="2819" y="1932"/>
                  <a:pt x="2819" y="964"/>
                  <a:pt x="2119" y="531"/>
                </a:cubicBezTo>
                <a:cubicBezTo>
                  <a:pt x="2050" y="485"/>
                  <a:pt x="1980" y="439"/>
                  <a:pt x="1900" y="392"/>
                </a:cubicBezTo>
                <a:lnTo>
                  <a:pt x="1900" y="392"/>
                </a:lnTo>
                <a:cubicBezTo>
                  <a:pt x="1575" y="116"/>
                  <a:pt x="1287" y="0"/>
                  <a:pt x="10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43"/>
          <p:cNvSpPr/>
          <p:nvPr/>
        </p:nvSpPr>
        <p:spPr>
          <a:xfrm>
            <a:off x="1866175" y="2509850"/>
            <a:ext cx="1910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System.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Categories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2" name="Google Shape;1782;p43"/>
          <p:cNvSpPr txBox="1"/>
          <p:nvPr/>
        </p:nvSpPr>
        <p:spPr>
          <a:xfrm>
            <a:off x="2571863" y="3391625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83" name="Google Shape;1783;p43"/>
          <p:cNvGrpSpPr/>
          <p:nvPr/>
        </p:nvGrpSpPr>
        <p:grpSpPr>
          <a:xfrm>
            <a:off x="2300195" y="3531697"/>
            <a:ext cx="168429" cy="459240"/>
            <a:chOff x="1681207" y="3133697"/>
            <a:chExt cx="168429" cy="459240"/>
          </a:xfrm>
        </p:grpSpPr>
        <p:sp>
          <p:nvSpPr>
            <p:cNvPr id="1784" name="Google Shape;1784;p43"/>
            <p:cNvSpPr/>
            <p:nvPr/>
          </p:nvSpPr>
          <p:spPr>
            <a:xfrm>
              <a:off x="1681207" y="31336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699759" y="3295727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699759" y="3481230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787" name="Google Shape;1787;p43"/>
          <p:cNvGrpSpPr/>
          <p:nvPr/>
        </p:nvGrpSpPr>
        <p:grpSpPr>
          <a:xfrm>
            <a:off x="4772000" y="1628849"/>
            <a:ext cx="3713196" cy="2650175"/>
            <a:chOff x="4772000" y="1628849"/>
            <a:chExt cx="3713196" cy="2650175"/>
          </a:xfrm>
        </p:grpSpPr>
        <p:sp>
          <p:nvSpPr>
            <p:cNvPr id="1788" name="Google Shape;1788;p43"/>
            <p:cNvSpPr/>
            <p:nvPr/>
          </p:nvSpPr>
          <p:spPr>
            <a:xfrm rot="5400000" flipH="1">
              <a:off x="4997497" y="1403351"/>
              <a:ext cx="2650175" cy="3101171"/>
            </a:xfrm>
            <a:custGeom>
              <a:avLst/>
              <a:gdLst/>
              <a:ahLst/>
              <a:cxnLst/>
              <a:rect l="l" t="t" r="r" b="b"/>
              <a:pathLst>
                <a:path w="88531" h="169301" extrusionOk="0">
                  <a:moveTo>
                    <a:pt x="14138" y="2283"/>
                  </a:moveTo>
                  <a:cubicBezTo>
                    <a:pt x="15660" y="2283"/>
                    <a:pt x="17246" y="2475"/>
                    <a:pt x="18647" y="2496"/>
                  </a:cubicBezTo>
                  <a:cubicBezTo>
                    <a:pt x="21383" y="2529"/>
                    <a:pt x="24151" y="2596"/>
                    <a:pt x="26887" y="2629"/>
                  </a:cubicBezTo>
                  <a:cubicBezTo>
                    <a:pt x="30349" y="2689"/>
                    <a:pt x="33812" y="2701"/>
                    <a:pt x="37274" y="2701"/>
                  </a:cubicBezTo>
                  <a:cubicBezTo>
                    <a:pt x="39582" y="2701"/>
                    <a:pt x="41891" y="2696"/>
                    <a:pt x="44199" y="2696"/>
                  </a:cubicBezTo>
                  <a:cubicBezTo>
                    <a:pt x="49703" y="2696"/>
                    <a:pt x="55173" y="2729"/>
                    <a:pt x="60644" y="2729"/>
                  </a:cubicBezTo>
                  <a:cubicBezTo>
                    <a:pt x="63379" y="2729"/>
                    <a:pt x="66115" y="2729"/>
                    <a:pt x="68850" y="2763"/>
                  </a:cubicBezTo>
                  <a:cubicBezTo>
                    <a:pt x="70337" y="2763"/>
                    <a:pt x="71823" y="2910"/>
                    <a:pt x="73310" y="2910"/>
                  </a:cubicBezTo>
                  <a:cubicBezTo>
                    <a:pt x="73558" y="2910"/>
                    <a:pt x="73806" y="2906"/>
                    <a:pt x="74054" y="2896"/>
                  </a:cubicBezTo>
                  <a:cubicBezTo>
                    <a:pt x="74487" y="2881"/>
                    <a:pt x="74946" y="2870"/>
                    <a:pt x="75416" y="2870"/>
                  </a:cubicBezTo>
                  <a:cubicBezTo>
                    <a:pt x="77046" y="2870"/>
                    <a:pt x="78819" y="3009"/>
                    <a:pt x="80191" y="3630"/>
                  </a:cubicBezTo>
                  <a:cubicBezTo>
                    <a:pt x="81859" y="4397"/>
                    <a:pt x="83294" y="5598"/>
                    <a:pt x="84294" y="7166"/>
                  </a:cubicBezTo>
                  <a:cubicBezTo>
                    <a:pt x="86629" y="10902"/>
                    <a:pt x="85995" y="15805"/>
                    <a:pt x="85995" y="20008"/>
                  </a:cubicBezTo>
                  <a:cubicBezTo>
                    <a:pt x="85962" y="23344"/>
                    <a:pt x="85962" y="26646"/>
                    <a:pt x="85929" y="29982"/>
                  </a:cubicBezTo>
                  <a:cubicBezTo>
                    <a:pt x="85895" y="36387"/>
                    <a:pt x="85862" y="42791"/>
                    <a:pt x="85829" y="49163"/>
                  </a:cubicBezTo>
                  <a:cubicBezTo>
                    <a:pt x="85762" y="61938"/>
                    <a:pt x="85795" y="74748"/>
                    <a:pt x="85762" y="87523"/>
                  </a:cubicBezTo>
                  <a:cubicBezTo>
                    <a:pt x="85729" y="100299"/>
                    <a:pt x="85762" y="113075"/>
                    <a:pt x="85762" y="125851"/>
                  </a:cubicBezTo>
                  <a:cubicBezTo>
                    <a:pt x="85795" y="131922"/>
                    <a:pt x="85895" y="137993"/>
                    <a:pt x="85762" y="144064"/>
                  </a:cubicBezTo>
                  <a:cubicBezTo>
                    <a:pt x="85695" y="147066"/>
                    <a:pt x="85462" y="150101"/>
                    <a:pt x="85428" y="153104"/>
                  </a:cubicBezTo>
                  <a:cubicBezTo>
                    <a:pt x="85395" y="154638"/>
                    <a:pt x="85495" y="156172"/>
                    <a:pt x="85562" y="157707"/>
                  </a:cubicBezTo>
                  <a:cubicBezTo>
                    <a:pt x="85695" y="161143"/>
                    <a:pt x="82993" y="163878"/>
                    <a:pt x="80058" y="165312"/>
                  </a:cubicBezTo>
                  <a:cubicBezTo>
                    <a:pt x="79257" y="165713"/>
                    <a:pt x="78323" y="166180"/>
                    <a:pt x="77423" y="166280"/>
                  </a:cubicBezTo>
                  <a:cubicBezTo>
                    <a:pt x="77056" y="166313"/>
                    <a:pt x="76689" y="166346"/>
                    <a:pt x="76322" y="166346"/>
                  </a:cubicBezTo>
                  <a:cubicBezTo>
                    <a:pt x="76162" y="166353"/>
                    <a:pt x="76003" y="166356"/>
                    <a:pt x="75845" y="166356"/>
                  </a:cubicBezTo>
                  <a:cubicBezTo>
                    <a:pt x="75213" y="166356"/>
                    <a:pt x="74594" y="166313"/>
                    <a:pt x="73954" y="166313"/>
                  </a:cubicBezTo>
                  <a:cubicBezTo>
                    <a:pt x="72519" y="166346"/>
                    <a:pt x="71118" y="166447"/>
                    <a:pt x="69684" y="166447"/>
                  </a:cubicBezTo>
                  <a:cubicBezTo>
                    <a:pt x="66949" y="166480"/>
                    <a:pt x="64213" y="166480"/>
                    <a:pt x="61478" y="166513"/>
                  </a:cubicBezTo>
                  <a:cubicBezTo>
                    <a:pt x="55707" y="166580"/>
                    <a:pt x="49970" y="166647"/>
                    <a:pt x="44199" y="166713"/>
                  </a:cubicBezTo>
                  <a:cubicBezTo>
                    <a:pt x="38695" y="166780"/>
                    <a:pt x="33224" y="166780"/>
                    <a:pt x="27721" y="166880"/>
                  </a:cubicBezTo>
                  <a:cubicBezTo>
                    <a:pt x="25652" y="166947"/>
                    <a:pt x="23584" y="166980"/>
                    <a:pt x="21516" y="167047"/>
                  </a:cubicBezTo>
                  <a:cubicBezTo>
                    <a:pt x="19915" y="167080"/>
                    <a:pt x="18381" y="167180"/>
                    <a:pt x="16779" y="167180"/>
                  </a:cubicBezTo>
                  <a:cubicBezTo>
                    <a:pt x="16658" y="167183"/>
                    <a:pt x="16537" y="167184"/>
                    <a:pt x="16415" y="167184"/>
                  </a:cubicBezTo>
                  <a:cubicBezTo>
                    <a:pt x="13126" y="167184"/>
                    <a:pt x="9740" y="166312"/>
                    <a:pt x="7006" y="164478"/>
                  </a:cubicBezTo>
                  <a:cubicBezTo>
                    <a:pt x="5338" y="163311"/>
                    <a:pt x="4270" y="161443"/>
                    <a:pt x="3537" y="159575"/>
                  </a:cubicBezTo>
                  <a:cubicBezTo>
                    <a:pt x="2970" y="158107"/>
                    <a:pt x="3003" y="156806"/>
                    <a:pt x="3070" y="155272"/>
                  </a:cubicBezTo>
                  <a:cubicBezTo>
                    <a:pt x="3236" y="151536"/>
                    <a:pt x="2869" y="147800"/>
                    <a:pt x="2736" y="144064"/>
                  </a:cubicBezTo>
                  <a:cubicBezTo>
                    <a:pt x="2569" y="137993"/>
                    <a:pt x="2736" y="131922"/>
                    <a:pt x="2736" y="125851"/>
                  </a:cubicBezTo>
                  <a:cubicBezTo>
                    <a:pt x="2736" y="113075"/>
                    <a:pt x="2769" y="100299"/>
                    <a:pt x="2736" y="87523"/>
                  </a:cubicBezTo>
                  <a:cubicBezTo>
                    <a:pt x="2736" y="74748"/>
                    <a:pt x="2736" y="61938"/>
                    <a:pt x="2669" y="49163"/>
                  </a:cubicBezTo>
                  <a:cubicBezTo>
                    <a:pt x="2636" y="42791"/>
                    <a:pt x="2603" y="36387"/>
                    <a:pt x="2569" y="30016"/>
                  </a:cubicBezTo>
                  <a:lnTo>
                    <a:pt x="2536" y="20842"/>
                  </a:lnTo>
                  <a:cubicBezTo>
                    <a:pt x="2503" y="16272"/>
                    <a:pt x="1802" y="11769"/>
                    <a:pt x="4004" y="7566"/>
                  </a:cubicBezTo>
                  <a:cubicBezTo>
                    <a:pt x="4971" y="5665"/>
                    <a:pt x="6639" y="4330"/>
                    <a:pt x="8574" y="3530"/>
                  </a:cubicBezTo>
                  <a:cubicBezTo>
                    <a:pt x="9508" y="3096"/>
                    <a:pt x="10542" y="2796"/>
                    <a:pt x="11542" y="2563"/>
                  </a:cubicBezTo>
                  <a:cubicBezTo>
                    <a:pt x="12351" y="2351"/>
                    <a:pt x="13233" y="2283"/>
                    <a:pt x="14138" y="2283"/>
                  </a:cubicBezTo>
                  <a:close/>
                  <a:moveTo>
                    <a:pt x="73568" y="0"/>
                  </a:moveTo>
                  <a:cubicBezTo>
                    <a:pt x="72242" y="0"/>
                    <a:pt x="70894" y="127"/>
                    <a:pt x="69684" y="127"/>
                  </a:cubicBezTo>
                  <a:cubicBezTo>
                    <a:pt x="66949" y="127"/>
                    <a:pt x="64213" y="161"/>
                    <a:pt x="61478" y="161"/>
                  </a:cubicBezTo>
                  <a:cubicBezTo>
                    <a:pt x="55741" y="161"/>
                    <a:pt x="49970" y="194"/>
                    <a:pt x="44199" y="194"/>
                  </a:cubicBezTo>
                  <a:cubicBezTo>
                    <a:pt x="41464" y="194"/>
                    <a:pt x="38720" y="186"/>
                    <a:pt x="35972" y="186"/>
                  </a:cubicBezTo>
                  <a:cubicBezTo>
                    <a:pt x="33224" y="186"/>
                    <a:pt x="30472" y="194"/>
                    <a:pt x="27721" y="228"/>
                  </a:cubicBezTo>
                  <a:cubicBezTo>
                    <a:pt x="24985" y="261"/>
                    <a:pt x="22217" y="328"/>
                    <a:pt x="19481" y="361"/>
                  </a:cubicBezTo>
                  <a:cubicBezTo>
                    <a:pt x="17713" y="394"/>
                    <a:pt x="15979" y="361"/>
                    <a:pt x="14244" y="561"/>
                  </a:cubicBezTo>
                  <a:cubicBezTo>
                    <a:pt x="12543" y="761"/>
                    <a:pt x="10875" y="461"/>
                    <a:pt x="9241" y="1061"/>
                  </a:cubicBezTo>
                  <a:cubicBezTo>
                    <a:pt x="7640" y="1629"/>
                    <a:pt x="6138" y="2496"/>
                    <a:pt x="4871" y="3630"/>
                  </a:cubicBezTo>
                  <a:cubicBezTo>
                    <a:pt x="3637" y="4764"/>
                    <a:pt x="2636" y="6132"/>
                    <a:pt x="1935" y="7666"/>
                  </a:cubicBezTo>
                  <a:cubicBezTo>
                    <a:pt x="1235" y="9234"/>
                    <a:pt x="1235" y="10768"/>
                    <a:pt x="835" y="12403"/>
                  </a:cubicBezTo>
                  <a:cubicBezTo>
                    <a:pt x="268" y="14838"/>
                    <a:pt x="334" y="17507"/>
                    <a:pt x="334" y="19975"/>
                  </a:cubicBezTo>
                  <a:cubicBezTo>
                    <a:pt x="301" y="23311"/>
                    <a:pt x="301" y="26646"/>
                    <a:pt x="268" y="29982"/>
                  </a:cubicBezTo>
                  <a:cubicBezTo>
                    <a:pt x="234" y="36387"/>
                    <a:pt x="201" y="42758"/>
                    <a:pt x="168" y="49163"/>
                  </a:cubicBezTo>
                  <a:cubicBezTo>
                    <a:pt x="101" y="61938"/>
                    <a:pt x="134" y="74714"/>
                    <a:pt x="101" y="87490"/>
                  </a:cubicBezTo>
                  <a:cubicBezTo>
                    <a:pt x="67" y="100299"/>
                    <a:pt x="101" y="113075"/>
                    <a:pt x="134" y="125851"/>
                  </a:cubicBezTo>
                  <a:cubicBezTo>
                    <a:pt x="134" y="135624"/>
                    <a:pt x="1" y="145398"/>
                    <a:pt x="901" y="155138"/>
                  </a:cubicBezTo>
                  <a:cubicBezTo>
                    <a:pt x="1235" y="158741"/>
                    <a:pt x="1769" y="161977"/>
                    <a:pt x="4170" y="164845"/>
                  </a:cubicBezTo>
                  <a:cubicBezTo>
                    <a:pt x="7873" y="169249"/>
                    <a:pt x="13377" y="169115"/>
                    <a:pt x="18647" y="169182"/>
                  </a:cubicBezTo>
                  <a:cubicBezTo>
                    <a:pt x="21416" y="169215"/>
                    <a:pt x="24151" y="169249"/>
                    <a:pt x="26887" y="169282"/>
                  </a:cubicBezTo>
                  <a:cubicBezTo>
                    <a:pt x="28013" y="169295"/>
                    <a:pt x="29141" y="169300"/>
                    <a:pt x="30270" y="169300"/>
                  </a:cubicBezTo>
                  <a:cubicBezTo>
                    <a:pt x="34921" y="169300"/>
                    <a:pt x="39582" y="169209"/>
                    <a:pt x="44199" y="169182"/>
                  </a:cubicBezTo>
                  <a:cubicBezTo>
                    <a:pt x="49703" y="169148"/>
                    <a:pt x="55173" y="169115"/>
                    <a:pt x="60677" y="169082"/>
                  </a:cubicBezTo>
                  <a:cubicBezTo>
                    <a:pt x="63379" y="169082"/>
                    <a:pt x="66115" y="169048"/>
                    <a:pt x="68850" y="169048"/>
                  </a:cubicBezTo>
                  <a:cubicBezTo>
                    <a:pt x="70084" y="169048"/>
                    <a:pt x="71318" y="169182"/>
                    <a:pt x="72553" y="169182"/>
                  </a:cubicBezTo>
                  <a:cubicBezTo>
                    <a:pt x="72832" y="169189"/>
                    <a:pt x="73111" y="169192"/>
                    <a:pt x="73389" y="169192"/>
                  </a:cubicBezTo>
                  <a:cubicBezTo>
                    <a:pt x="77150" y="169192"/>
                    <a:pt x="80700" y="168508"/>
                    <a:pt x="83527" y="165713"/>
                  </a:cubicBezTo>
                  <a:cubicBezTo>
                    <a:pt x="86529" y="162777"/>
                    <a:pt x="87263" y="159141"/>
                    <a:pt x="87630" y="155138"/>
                  </a:cubicBezTo>
                  <a:cubicBezTo>
                    <a:pt x="88531" y="145431"/>
                    <a:pt x="88397" y="135658"/>
                    <a:pt x="88397" y="125851"/>
                  </a:cubicBezTo>
                  <a:cubicBezTo>
                    <a:pt x="88431" y="113075"/>
                    <a:pt x="88431" y="100299"/>
                    <a:pt x="88431" y="87523"/>
                  </a:cubicBezTo>
                  <a:cubicBezTo>
                    <a:pt x="88397" y="74748"/>
                    <a:pt x="88397" y="61938"/>
                    <a:pt x="88330" y="49163"/>
                  </a:cubicBezTo>
                  <a:cubicBezTo>
                    <a:pt x="88330" y="42791"/>
                    <a:pt x="88264" y="36387"/>
                    <a:pt x="88230" y="30016"/>
                  </a:cubicBezTo>
                  <a:cubicBezTo>
                    <a:pt x="88230" y="26947"/>
                    <a:pt x="88197" y="23878"/>
                    <a:pt x="88197" y="20842"/>
                  </a:cubicBezTo>
                  <a:cubicBezTo>
                    <a:pt x="88197" y="18107"/>
                    <a:pt x="88330" y="15105"/>
                    <a:pt x="87663" y="12403"/>
                  </a:cubicBezTo>
                  <a:cubicBezTo>
                    <a:pt x="87463" y="6465"/>
                    <a:pt x="83227" y="1528"/>
                    <a:pt x="76956" y="428"/>
                  </a:cubicBezTo>
                  <a:lnTo>
                    <a:pt x="76789" y="428"/>
                  </a:lnTo>
                  <a:cubicBezTo>
                    <a:pt x="75795" y="91"/>
                    <a:pt x="74689" y="0"/>
                    <a:pt x="73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 rot="5400000" flipH="1">
              <a:off x="5032997" y="1430426"/>
              <a:ext cx="2573491" cy="3048157"/>
            </a:xfrm>
            <a:custGeom>
              <a:avLst/>
              <a:gdLst/>
              <a:ahLst/>
              <a:cxnLst/>
              <a:rect l="l" t="t" r="r" b="b"/>
              <a:pathLst>
                <a:path w="87930" h="168267" extrusionOk="0">
                  <a:moveTo>
                    <a:pt x="73081" y="0"/>
                  </a:moveTo>
                  <a:cubicBezTo>
                    <a:pt x="71765" y="0"/>
                    <a:pt x="70427" y="128"/>
                    <a:pt x="69216" y="128"/>
                  </a:cubicBezTo>
                  <a:lnTo>
                    <a:pt x="61077" y="128"/>
                  </a:lnTo>
                  <a:cubicBezTo>
                    <a:pt x="55340" y="161"/>
                    <a:pt x="49636" y="161"/>
                    <a:pt x="43932" y="194"/>
                  </a:cubicBezTo>
                  <a:cubicBezTo>
                    <a:pt x="41196" y="194"/>
                    <a:pt x="38469" y="186"/>
                    <a:pt x="35742" y="186"/>
                  </a:cubicBezTo>
                  <a:cubicBezTo>
                    <a:pt x="33015" y="186"/>
                    <a:pt x="30288" y="194"/>
                    <a:pt x="27553" y="228"/>
                  </a:cubicBezTo>
                  <a:cubicBezTo>
                    <a:pt x="24818" y="261"/>
                    <a:pt x="22083" y="328"/>
                    <a:pt x="19347" y="361"/>
                  </a:cubicBezTo>
                  <a:cubicBezTo>
                    <a:pt x="19107" y="365"/>
                    <a:pt x="18865" y="366"/>
                    <a:pt x="18621" y="366"/>
                  </a:cubicBezTo>
                  <a:cubicBezTo>
                    <a:pt x="18018" y="366"/>
                    <a:pt x="17403" y="358"/>
                    <a:pt x="16784" y="358"/>
                  </a:cubicBezTo>
                  <a:cubicBezTo>
                    <a:pt x="15321" y="358"/>
                    <a:pt x="13832" y="402"/>
                    <a:pt x="12409" y="695"/>
                  </a:cubicBezTo>
                  <a:cubicBezTo>
                    <a:pt x="12217" y="530"/>
                    <a:pt x="11980" y="410"/>
                    <a:pt x="11697" y="410"/>
                  </a:cubicBezTo>
                  <a:cubicBezTo>
                    <a:pt x="11636" y="410"/>
                    <a:pt x="11573" y="416"/>
                    <a:pt x="11508" y="428"/>
                  </a:cubicBezTo>
                  <a:cubicBezTo>
                    <a:pt x="5271" y="1495"/>
                    <a:pt x="1034" y="6432"/>
                    <a:pt x="867" y="12336"/>
                  </a:cubicBezTo>
                  <a:cubicBezTo>
                    <a:pt x="267" y="14738"/>
                    <a:pt x="334" y="17407"/>
                    <a:pt x="334" y="19842"/>
                  </a:cubicBezTo>
                  <a:cubicBezTo>
                    <a:pt x="334" y="23177"/>
                    <a:pt x="300" y="26480"/>
                    <a:pt x="300" y="29782"/>
                  </a:cubicBezTo>
                  <a:cubicBezTo>
                    <a:pt x="267" y="36153"/>
                    <a:pt x="234" y="42491"/>
                    <a:pt x="200" y="48862"/>
                  </a:cubicBezTo>
                  <a:cubicBezTo>
                    <a:pt x="134" y="61572"/>
                    <a:pt x="134" y="74247"/>
                    <a:pt x="100" y="86956"/>
                  </a:cubicBezTo>
                  <a:cubicBezTo>
                    <a:pt x="100" y="99665"/>
                    <a:pt x="134" y="112375"/>
                    <a:pt x="134" y="125084"/>
                  </a:cubicBezTo>
                  <a:cubicBezTo>
                    <a:pt x="134" y="134791"/>
                    <a:pt x="0" y="144498"/>
                    <a:pt x="901" y="154204"/>
                  </a:cubicBezTo>
                  <a:cubicBezTo>
                    <a:pt x="834" y="160876"/>
                    <a:pt x="4770" y="167114"/>
                    <a:pt x="12009" y="168081"/>
                  </a:cubicBezTo>
                  <a:cubicBezTo>
                    <a:pt x="12040" y="168086"/>
                    <a:pt x="12071" y="168088"/>
                    <a:pt x="12102" y="168088"/>
                  </a:cubicBezTo>
                  <a:cubicBezTo>
                    <a:pt x="12304" y="168088"/>
                    <a:pt x="12503" y="168001"/>
                    <a:pt x="12676" y="167914"/>
                  </a:cubicBezTo>
                  <a:cubicBezTo>
                    <a:pt x="14577" y="168215"/>
                    <a:pt x="16612" y="168114"/>
                    <a:pt x="18547" y="168148"/>
                  </a:cubicBezTo>
                  <a:cubicBezTo>
                    <a:pt x="21282" y="168181"/>
                    <a:pt x="23984" y="168215"/>
                    <a:pt x="26719" y="168248"/>
                  </a:cubicBezTo>
                  <a:cubicBezTo>
                    <a:pt x="27840" y="168261"/>
                    <a:pt x="28960" y="168266"/>
                    <a:pt x="30080" y="168266"/>
                  </a:cubicBezTo>
                  <a:cubicBezTo>
                    <a:pt x="34697" y="168266"/>
                    <a:pt x="39314" y="168175"/>
                    <a:pt x="43932" y="168148"/>
                  </a:cubicBezTo>
                  <a:cubicBezTo>
                    <a:pt x="49369" y="168114"/>
                    <a:pt x="54806" y="168081"/>
                    <a:pt x="60243" y="168048"/>
                  </a:cubicBezTo>
                  <a:cubicBezTo>
                    <a:pt x="62945" y="168014"/>
                    <a:pt x="65680" y="168014"/>
                    <a:pt x="68382" y="168014"/>
                  </a:cubicBezTo>
                  <a:cubicBezTo>
                    <a:pt x="69745" y="168014"/>
                    <a:pt x="71279" y="168159"/>
                    <a:pt x="72778" y="168159"/>
                  </a:cubicBezTo>
                  <a:cubicBezTo>
                    <a:pt x="73663" y="168159"/>
                    <a:pt x="74536" y="168109"/>
                    <a:pt x="75354" y="167948"/>
                  </a:cubicBezTo>
                  <a:cubicBezTo>
                    <a:pt x="75491" y="168030"/>
                    <a:pt x="75651" y="168090"/>
                    <a:pt x="75815" y="168090"/>
                  </a:cubicBezTo>
                  <a:cubicBezTo>
                    <a:pt x="75850" y="168090"/>
                    <a:pt x="75886" y="168087"/>
                    <a:pt x="75921" y="168081"/>
                  </a:cubicBezTo>
                  <a:cubicBezTo>
                    <a:pt x="83160" y="167114"/>
                    <a:pt x="87096" y="160876"/>
                    <a:pt x="87029" y="154204"/>
                  </a:cubicBezTo>
                  <a:cubicBezTo>
                    <a:pt x="87930" y="144531"/>
                    <a:pt x="87796" y="134824"/>
                    <a:pt x="87796" y="125084"/>
                  </a:cubicBezTo>
                  <a:cubicBezTo>
                    <a:pt x="87830" y="112375"/>
                    <a:pt x="87830" y="99665"/>
                    <a:pt x="87830" y="86956"/>
                  </a:cubicBezTo>
                  <a:cubicBezTo>
                    <a:pt x="87796" y="74281"/>
                    <a:pt x="87796" y="61572"/>
                    <a:pt x="87729" y="48862"/>
                  </a:cubicBezTo>
                  <a:cubicBezTo>
                    <a:pt x="87729" y="42491"/>
                    <a:pt x="87663" y="36153"/>
                    <a:pt x="87629" y="29815"/>
                  </a:cubicBezTo>
                  <a:cubicBezTo>
                    <a:pt x="87629" y="26747"/>
                    <a:pt x="87596" y="23711"/>
                    <a:pt x="87596" y="20676"/>
                  </a:cubicBezTo>
                  <a:cubicBezTo>
                    <a:pt x="87596" y="17974"/>
                    <a:pt x="87729" y="14971"/>
                    <a:pt x="87062" y="12303"/>
                  </a:cubicBezTo>
                  <a:cubicBezTo>
                    <a:pt x="86862" y="6399"/>
                    <a:pt x="82659" y="1495"/>
                    <a:pt x="76421" y="428"/>
                  </a:cubicBezTo>
                  <a:lnTo>
                    <a:pt x="76288" y="428"/>
                  </a:lnTo>
                  <a:cubicBezTo>
                    <a:pt x="75294" y="91"/>
                    <a:pt x="74195" y="0"/>
                    <a:pt x="73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 rot="5400000" flipH="1">
              <a:off x="7249356" y="2343333"/>
              <a:ext cx="1250530" cy="1221151"/>
            </a:xfrm>
            <a:custGeom>
              <a:avLst/>
              <a:gdLst/>
              <a:ahLst/>
              <a:cxnLst/>
              <a:rect l="l" t="t" r="r" b="b"/>
              <a:pathLst>
                <a:path w="78024" h="76191" extrusionOk="0">
                  <a:moveTo>
                    <a:pt x="40601" y="2045"/>
                  </a:moveTo>
                  <a:cubicBezTo>
                    <a:pt x="45264" y="2045"/>
                    <a:pt x="49982" y="2886"/>
                    <a:pt x="54473" y="4623"/>
                  </a:cubicBezTo>
                  <a:cubicBezTo>
                    <a:pt x="60077" y="6791"/>
                    <a:pt x="64647" y="10127"/>
                    <a:pt x="68216" y="14997"/>
                  </a:cubicBezTo>
                  <a:cubicBezTo>
                    <a:pt x="72653" y="21034"/>
                    <a:pt x="75121" y="28506"/>
                    <a:pt x="75755" y="35912"/>
                  </a:cubicBezTo>
                  <a:cubicBezTo>
                    <a:pt x="76422" y="43584"/>
                    <a:pt x="74687" y="51356"/>
                    <a:pt x="70851" y="57994"/>
                  </a:cubicBezTo>
                  <a:cubicBezTo>
                    <a:pt x="70451" y="58695"/>
                    <a:pt x="70051" y="59362"/>
                    <a:pt x="69584" y="59996"/>
                  </a:cubicBezTo>
                  <a:cubicBezTo>
                    <a:pt x="68316" y="61463"/>
                    <a:pt x="67115" y="62964"/>
                    <a:pt x="65881" y="64466"/>
                  </a:cubicBezTo>
                  <a:cubicBezTo>
                    <a:pt x="64313" y="66067"/>
                    <a:pt x="62579" y="67501"/>
                    <a:pt x="60711" y="68769"/>
                  </a:cubicBezTo>
                  <a:cubicBezTo>
                    <a:pt x="57575" y="70303"/>
                    <a:pt x="54606" y="72004"/>
                    <a:pt x="51171" y="73038"/>
                  </a:cubicBezTo>
                  <a:cubicBezTo>
                    <a:pt x="47635" y="74072"/>
                    <a:pt x="43932" y="74606"/>
                    <a:pt x="40263" y="74740"/>
                  </a:cubicBezTo>
                  <a:cubicBezTo>
                    <a:pt x="39974" y="74748"/>
                    <a:pt x="39686" y="74753"/>
                    <a:pt x="39399" y="74753"/>
                  </a:cubicBezTo>
                  <a:cubicBezTo>
                    <a:pt x="34297" y="74753"/>
                    <a:pt x="29589" y="73378"/>
                    <a:pt x="24852" y="71704"/>
                  </a:cubicBezTo>
                  <a:cubicBezTo>
                    <a:pt x="24852" y="71704"/>
                    <a:pt x="24818" y="71671"/>
                    <a:pt x="24785" y="71671"/>
                  </a:cubicBezTo>
                  <a:cubicBezTo>
                    <a:pt x="7506" y="64532"/>
                    <a:pt x="1535" y="41616"/>
                    <a:pt x="7006" y="25071"/>
                  </a:cubicBezTo>
                  <a:cubicBezTo>
                    <a:pt x="11935" y="10282"/>
                    <a:pt x="26004" y="2045"/>
                    <a:pt x="40601" y="2045"/>
                  </a:cubicBezTo>
                  <a:close/>
                  <a:moveTo>
                    <a:pt x="40378" y="0"/>
                  </a:moveTo>
                  <a:cubicBezTo>
                    <a:pt x="32954" y="0"/>
                    <a:pt x="25599" y="2076"/>
                    <a:pt x="19248" y="6124"/>
                  </a:cubicBezTo>
                  <a:cubicBezTo>
                    <a:pt x="11576" y="10961"/>
                    <a:pt x="6672" y="18733"/>
                    <a:pt x="4304" y="27372"/>
                  </a:cubicBezTo>
                  <a:cubicBezTo>
                    <a:pt x="1" y="43084"/>
                    <a:pt x="6138" y="63999"/>
                    <a:pt x="21516" y="71437"/>
                  </a:cubicBezTo>
                  <a:cubicBezTo>
                    <a:pt x="24552" y="72905"/>
                    <a:pt x="27921" y="74106"/>
                    <a:pt x="31123" y="75140"/>
                  </a:cubicBezTo>
                  <a:cubicBezTo>
                    <a:pt x="33787" y="75990"/>
                    <a:pt x="36524" y="76190"/>
                    <a:pt x="39292" y="76190"/>
                  </a:cubicBezTo>
                  <a:cubicBezTo>
                    <a:pt x="39781" y="76190"/>
                    <a:pt x="40272" y="76184"/>
                    <a:pt x="40763" y="76174"/>
                  </a:cubicBezTo>
                  <a:cubicBezTo>
                    <a:pt x="44432" y="76074"/>
                    <a:pt x="48068" y="75507"/>
                    <a:pt x="51604" y="74506"/>
                  </a:cubicBezTo>
                  <a:cubicBezTo>
                    <a:pt x="55707" y="73339"/>
                    <a:pt x="60444" y="71471"/>
                    <a:pt x="63513" y="68402"/>
                  </a:cubicBezTo>
                  <a:cubicBezTo>
                    <a:pt x="65881" y="66700"/>
                    <a:pt x="67816" y="64365"/>
                    <a:pt x="69317" y="61830"/>
                  </a:cubicBezTo>
                  <a:cubicBezTo>
                    <a:pt x="70518" y="60363"/>
                    <a:pt x="71619" y="58795"/>
                    <a:pt x="72553" y="57060"/>
                  </a:cubicBezTo>
                  <a:cubicBezTo>
                    <a:pt x="76822" y="49455"/>
                    <a:pt x="78023" y="40615"/>
                    <a:pt x="76789" y="32042"/>
                  </a:cubicBezTo>
                  <a:cubicBezTo>
                    <a:pt x="75588" y="23536"/>
                    <a:pt x="71785" y="15230"/>
                    <a:pt x="65581" y="9193"/>
                  </a:cubicBezTo>
                  <a:cubicBezTo>
                    <a:pt x="61044" y="4823"/>
                    <a:pt x="54840" y="2221"/>
                    <a:pt x="48736" y="887"/>
                  </a:cubicBezTo>
                  <a:cubicBezTo>
                    <a:pt x="45973" y="294"/>
                    <a:pt x="43171" y="0"/>
                    <a:pt x="40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 flipH="1">
              <a:off x="7376072" y="2458293"/>
              <a:ext cx="983736" cy="960752"/>
            </a:xfrm>
            <a:custGeom>
              <a:avLst/>
              <a:gdLst/>
              <a:ahLst/>
              <a:cxnLst/>
              <a:rect l="l" t="t" r="r" b="b"/>
              <a:pathLst>
                <a:path w="61378" h="59944" extrusionOk="0">
                  <a:moveTo>
                    <a:pt x="31696" y="0"/>
                  </a:moveTo>
                  <a:cubicBezTo>
                    <a:pt x="25873" y="0"/>
                    <a:pt x="20116" y="1625"/>
                    <a:pt x="15144" y="4787"/>
                  </a:cubicBezTo>
                  <a:cubicBezTo>
                    <a:pt x="9107" y="8623"/>
                    <a:pt x="5237" y="14727"/>
                    <a:pt x="3369" y="21532"/>
                  </a:cubicBezTo>
                  <a:cubicBezTo>
                    <a:pt x="0" y="33874"/>
                    <a:pt x="4803" y="50353"/>
                    <a:pt x="16945" y="56190"/>
                  </a:cubicBezTo>
                  <a:cubicBezTo>
                    <a:pt x="19314" y="57358"/>
                    <a:pt x="21982" y="58325"/>
                    <a:pt x="24484" y="59126"/>
                  </a:cubicBezTo>
                  <a:cubicBezTo>
                    <a:pt x="26555" y="59769"/>
                    <a:pt x="28673" y="59944"/>
                    <a:pt x="30837" y="59944"/>
                  </a:cubicBezTo>
                  <a:cubicBezTo>
                    <a:pt x="31253" y="59944"/>
                    <a:pt x="31670" y="59937"/>
                    <a:pt x="32090" y="59926"/>
                  </a:cubicBezTo>
                  <a:cubicBezTo>
                    <a:pt x="34958" y="59860"/>
                    <a:pt x="37827" y="59393"/>
                    <a:pt x="40596" y="58625"/>
                  </a:cubicBezTo>
                  <a:cubicBezTo>
                    <a:pt x="43798" y="57691"/>
                    <a:pt x="47567" y="56224"/>
                    <a:pt x="49969" y="53789"/>
                  </a:cubicBezTo>
                  <a:cubicBezTo>
                    <a:pt x="51837" y="52454"/>
                    <a:pt x="53338" y="50653"/>
                    <a:pt x="54539" y="48652"/>
                  </a:cubicBezTo>
                  <a:cubicBezTo>
                    <a:pt x="55473" y="47484"/>
                    <a:pt x="56340" y="46250"/>
                    <a:pt x="57107" y="44882"/>
                  </a:cubicBezTo>
                  <a:cubicBezTo>
                    <a:pt x="60443" y="38911"/>
                    <a:pt x="61377" y="31940"/>
                    <a:pt x="60410" y="25202"/>
                  </a:cubicBezTo>
                  <a:cubicBezTo>
                    <a:pt x="59476" y="18530"/>
                    <a:pt x="56474" y="11959"/>
                    <a:pt x="51604" y="7222"/>
                  </a:cubicBezTo>
                  <a:cubicBezTo>
                    <a:pt x="48034" y="3786"/>
                    <a:pt x="43164" y="1751"/>
                    <a:pt x="38361" y="717"/>
                  </a:cubicBezTo>
                  <a:cubicBezTo>
                    <a:pt x="36156" y="238"/>
                    <a:pt x="33921" y="0"/>
                    <a:pt x="31696" y="0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$ 9.99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 flipH="1">
              <a:off x="5367386" y="1960825"/>
              <a:ext cx="1910437" cy="440853"/>
            </a:xfrm>
            <a:custGeom>
              <a:avLst/>
              <a:gdLst/>
              <a:ahLst/>
              <a:cxnLst/>
              <a:rect l="l" t="t" r="r" b="b"/>
              <a:pathLst>
                <a:path w="43999" h="14727" extrusionOk="0">
                  <a:moveTo>
                    <a:pt x="36999" y="1"/>
                  </a:moveTo>
                  <a:cubicBezTo>
                    <a:pt x="36196" y="1"/>
                    <a:pt x="35359" y="16"/>
                    <a:pt x="34625" y="16"/>
                  </a:cubicBezTo>
                  <a:lnTo>
                    <a:pt x="9674" y="16"/>
                  </a:lnTo>
                  <a:cubicBezTo>
                    <a:pt x="8807" y="16"/>
                    <a:pt x="7939" y="16"/>
                    <a:pt x="7072" y="49"/>
                  </a:cubicBezTo>
                  <a:cubicBezTo>
                    <a:pt x="6238" y="49"/>
                    <a:pt x="5404" y="49"/>
                    <a:pt x="4570" y="82"/>
                  </a:cubicBezTo>
                  <a:cubicBezTo>
                    <a:pt x="3770" y="116"/>
                    <a:pt x="3036" y="216"/>
                    <a:pt x="2402" y="316"/>
                  </a:cubicBezTo>
                  <a:cubicBezTo>
                    <a:pt x="1802" y="416"/>
                    <a:pt x="1301" y="516"/>
                    <a:pt x="934" y="649"/>
                  </a:cubicBezTo>
                  <a:cubicBezTo>
                    <a:pt x="601" y="783"/>
                    <a:pt x="601" y="916"/>
                    <a:pt x="401" y="1083"/>
                  </a:cubicBezTo>
                  <a:cubicBezTo>
                    <a:pt x="134" y="1283"/>
                    <a:pt x="167" y="1517"/>
                    <a:pt x="134" y="1717"/>
                  </a:cubicBezTo>
                  <a:cubicBezTo>
                    <a:pt x="134" y="2017"/>
                    <a:pt x="134" y="2317"/>
                    <a:pt x="134" y="2584"/>
                  </a:cubicBezTo>
                  <a:cubicBezTo>
                    <a:pt x="100" y="3151"/>
                    <a:pt x="100" y="3718"/>
                    <a:pt x="67" y="4252"/>
                  </a:cubicBezTo>
                  <a:cubicBezTo>
                    <a:pt x="34" y="5386"/>
                    <a:pt x="34" y="6487"/>
                    <a:pt x="34" y="7588"/>
                  </a:cubicBezTo>
                  <a:cubicBezTo>
                    <a:pt x="34" y="8722"/>
                    <a:pt x="34" y="9823"/>
                    <a:pt x="34" y="10923"/>
                  </a:cubicBezTo>
                  <a:cubicBezTo>
                    <a:pt x="67" y="11791"/>
                    <a:pt x="0" y="12625"/>
                    <a:pt x="434" y="13492"/>
                  </a:cubicBezTo>
                  <a:cubicBezTo>
                    <a:pt x="601" y="13792"/>
                    <a:pt x="868" y="14092"/>
                    <a:pt x="2068" y="14326"/>
                  </a:cubicBezTo>
                  <a:cubicBezTo>
                    <a:pt x="3641" y="14669"/>
                    <a:pt x="5875" y="14694"/>
                    <a:pt x="8141" y="14694"/>
                  </a:cubicBezTo>
                  <a:cubicBezTo>
                    <a:pt x="8519" y="14694"/>
                    <a:pt x="8897" y="14693"/>
                    <a:pt x="9274" y="14693"/>
                  </a:cubicBezTo>
                  <a:cubicBezTo>
                    <a:pt x="10641" y="14726"/>
                    <a:pt x="12009" y="14726"/>
                    <a:pt x="13376" y="14726"/>
                  </a:cubicBezTo>
                  <a:cubicBezTo>
                    <a:pt x="16245" y="14726"/>
                    <a:pt x="19114" y="14726"/>
                    <a:pt x="21949" y="14693"/>
                  </a:cubicBezTo>
                  <a:lnTo>
                    <a:pt x="36059" y="14693"/>
                  </a:lnTo>
                  <a:cubicBezTo>
                    <a:pt x="36369" y="14698"/>
                    <a:pt x="36677" y="14701"/>
                    <a:pt x="36982" y="14701"/>
                  </a:cubicBezTo>
                  <a:cubicBezTo>
                    <a:pt x="38649" y="14701"/>
                    <a:pt x="40228" y="14618"/>
                    <a:pt x="41497" y="14393"/>
                  </a:cubicBezTo>
                  <a:cubicBezTo>
                    <a:pt x="42998" y="14159"/>
                    <a:pt x="43365" y="13826"/>
                    <a:pt x="43531" y="13492"/>
                  </a:cubicBezTo>
                  <a:cubicBezTo>
                    <a:pt x="43998" y="12625"/>
                    <a:pt x="43898" y="11791"/>
                    <a:pt x="43932" y="10923"/>
                  </a:cubicBezTo>
                  <a:cubicBezTo>
                    <a:pt x="43932" y="9823"/>
                    <a:pt x="43932" y="8722"/>
                    <a:pt x="43932" y="7588"/>
                  </a:cubicBezTo>
                  <a:cubicBezTo>
                    <a:pt x="43932" y="6487"/>
                    <a:pt x="43932" y="5386"/>
                    <a:pt x="43898" y="4252"/>
                  </a:cubicBezTo>
                  <a:cubicBezTo>
                    <a:pt x="43898" y="3718"/>
                    <a:pt x="43865" y="3151"/>
                    <a:pt x="43832" y="2584"/>
                  </a:cubicBezTo>
                  <a:cubicBezTo>
                    <a:pt x="43832" y="2317"/>
                    <a:pt x="43832" y="2084"/>
                    <a:pt x="43832" y="1817"/>
                  </a:cubicBezTo>
                  <a:cubicBezTo>
                    <a:pt x="43798" y="1550"/>
                    <a:pt x="43865" y="1317"/>
                    <a:pt x="43565" y="1083"/>
                  </a:cubicBezTo>
                  <a:cubicBezTo>
                    <a:pt x="43465" y="549"/>
                    <a:pt x="41330" y="116"/>
                    <a:pt x="38228" y="16"/>
                  </a:cubicBezTo>
                  <a:lnTo>
                    <a:pt x="38161" y="16"/>
                  </a:lnTo>
                  <a:cubicBezTo>
                    <a:pt x="37794" y="5"/>
                    <a:pt x="37401" y="1"/>
                    <a:pt x="3699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Roboto"/>
                  <a:ea typeface="Roboto"/>
                  <a:cs typeface="Roboto"/>
                  <a:sym typeface="Roboto"/>
                </a:rPr>
                <a:t>Advanced Plan</a:t>
              </a:r>
              <a:endParaRPr sz="16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 rot="5400000" flipH="1">
              <a:off x="8046855" y="2562473"/>
              <a:ext cx="218920" cy="179252"/>
            </a:xfrm>
            <a:custGeom>
              <a:avLst/>
              <a:gdLst/>
              <a:ahLst/>
              <a:cxnLst/>
              <a:rect l="l" t="t" r="r" b="b"/>
              <a:pathLst>
                <a:path w="13659" h="11184" extrusionOk="0">
                  <a:moveTo>
                    <a:pt x="390" y="1"/>
                  </a:moveTo>
                  <a:cubicBezTo>
                    <a:pt x="22" y="1"/>
                    <a:pt x="0" y="539"/>
                    <a:pt x="357" y="636"/>
                  </a:cubicBezTo>
                  <a:cubicBezTo>
                    <a:pt x="5427" y="2604"/>
                    <a:pt x="8863" y="6307"/>
                    <a:pt x="11765" y="10776"/>
                  </a:cubicBezTo>
                  <a:cubicBezTo>
                    <a:pt x="11950" y="11064"/>
                    <a:pt x="12217" y="11184"/>
                    <a:pt x="12482" y="11184"/>
                  </a:cubicBezTo>
                  <a:cubicBezTo>
                    <a:pt x="13076" y="11184"/>
                    <a:pt x="13658" y="10579"/>
                    <a:pt x="13266" y="9909"/>
                  </a:cubicBezTo>
                  <a:cubicBezTo>
                    <a:pt x="10697" y="5506"/>
                    <a:pt x="5927" y="135"/>
                    <a:pt x="423" y="2"/>
                  </a:cubicBezTo>
                  <a:cubicBezTo>
                    <a:pt x="412" y="1"/>
                    <a:pt x="401" y="1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 rot="5400000" flipH="1">
              <a:off x="8218229" y="2814560"/>
              <a:ext cx="45198" cy="46416"/>
            </a:xfrm>
            <a:custGeom>
              <a:avLst/>
              <a:gdLst/>
              <a:ahLst/>
              <a:cxnLst/>
              <a:rect l="l" t="t" r="r" b="b"/>
              <a:pathLst>
                <a:path w="2820" h="2896" extrusionOk="0">
                  <a:moveTo>
                    <a:pt x="1041" y="0"/>
                  </a:moveTo>
                  <a:cubicBezTo>
                    <a:pt x="967" y="0"/>
                    <a:pt x="897" y="11"/>
                    <a:pt x="831" y="30"/>
                  </a:cubicBezTo>
                  <a:lnTo>
                    <a:pt x="831" y="30"/>
                  </a:lnTo>
                  <a:cubicBezTo>
                    <a:pt x="250" y="101"/>
                    <a:pt x="1" y="773"/>
                    <a:pt x="33" y="1448"/>
                  </a:cubicBezTo>
                  <a:lnTo>
                    <a:pt x="33" y="1448"/>
                  </a:lnTo>
                  <a:cubicBezTo>
                    <a:pt x="1" y="2123"/>
                    <a:pt x="250" y="2795"/>
                    <a:pt x="831" y="2866"/>
                  </a:cubicBezTo>
                  <a:lnTo>
                    <a:pt x="831" y="2866"/>
                  </a:lnTo>
                  <a:cubicBezTo>
                    <a:pt x="897" y="2885"/>
                    <a:pt x="967" y="2896"/>
                    <a:pt x="1041" y="2896"/>
                  </a:cubicBezTo>
                  <a:cubicBezTo>
                    <a:pt x="1287" y="2896"/>
                    <a:pt x="1575" y="2780"/>
                    <a:pt x="1900" y="2503"/>
                  </a:cubicBezTo>
                  <a:lnTo>
                    <a:pt x="1900" y="2503"/>
                  </a:lnTo>
                  <a:cubicBezTo>
                    <a:pt x="1980" y="2457"/>
                    <a:pt x="2050" y="2411"/>
                    <a:pt x="2119" y="2365"/>
                  </a:cubicBezTo>
                  <a:cubicBezTo>
                    <a:pt x="2819" y="1932"/>
                    <a:pt x="2819" y="964"/>
                    <a:pt x="2119" y="531"/>
                  </a:cubicBezTo>
                  <a:cubicBezTo>
                    <a:pt x="2050" y="485"/>
                    <a:pt x="1980" y="439"/>
                    <a:pt x="1900" y="392"/>
                  </a:cubicBezTo>
                  <a:lnTo>
                    <a:pt x="1900" y="392"/>
                  </a:lnTo>
                  <a:cubicBezTo>
                    <a:pt x="1575" y="116"/>
                    <a:pt x="1287" y="0"/>
                    <a:pt x="1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43"/>
          <p:cNvSpPr/>
          <p:nvPr/>
        </p:nvSpPr>
        <p:spPr>
          <a:xfrm flipH="1">
            <a:off x="5367421" y="2509850"/>
            <a:ext cx="1910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and closest planet to the Sun in the Solar System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Categories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43"/>
          <p:cNvSpPr txBox="1"/>
          <p:nvPr/>
        </p:nvSpPr>
        <p:spPr>
          <a:xfrm flipH="1">
            <a:off x="5801432" y="3391625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97" name="Google Shape;1797;p43"/>
          <p:cNvGrpSpPr/>
          <p:nvPr/>
        </p:nvGrpSpPr>
        <p:grpSpPr>
          <a:xfrm>
            <a:off x="6694436" y="3529897"/>
            <a:ext cx="168429" cy="431887"/>
            <a:chOff x="6285748" y="2946385"/>
            <a:chExt cx="168429" cy="431887"/>
          </a:xfrm>
        </p:grpSpPr>
        <p:sp>
          <p:nvSpPr>
            <p:cNvPr id="1798" name="Google Shape;1798;p43"/>
            <p:cNvSpPr/>
            <p:nvPr/>
          </p:nvSpPr>
          <p:spPr>
            <a:xfrm>
              <a:off x="6285748" y="29463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285748" y="31141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6285748" y="3281972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4"/>
          <p:cNvGrpSpPr/>
          <p:nvPr/>
        </p:nvGrpSpPr>
        <p:grpSpPr>
          <a:xfrm>
            <a:off x="1089088" y="3614850"/>
            <a:ext cx="6965825" cy="1081838"/>
            <a:chOff x="1089088" y="3614850"/>
            <a:chExt cx="6965825" cy="1081838"/>
          </a:xfrm>
        </p:grpSpPr>
        <p:grpSp>
          <p:nvGrpSpPr>
            <p:cNvPr id="1806" name="Google Shape;1806;p44"/>
            <p:cNvGrpSpPr/>
            <p:nvPr/>
          </p:nvGrpSpPr>
          <p:grpSpPr>
            <a:xfrm>
              <a:off x="1089088" y="3614850"/>
              <a:ext cx="6965825" cy="1081838"/>
              <a:chOff x="1089088" y="3614850"/>
              <a:chExt cx="6965825" cy="1081838"/>
            </a:xfrm>
          </p:grpSpPr>
          <p:sp>
            <p:nvSpPr>
              <p:cNvPr id="1807" name="Google Shape;1807;p44"/>
              <p:cNvSpPr/>
              <p:nvPr/>
            </p:nvSpPr>
            <p:spPr>
              <a:xfrm>
                <a:off x="1546088" y="3614850"/>
                <a:ext cx="6508825" cy="761400"/>
              </a:xfrm>
              <a:custGeom>
                <a:avLst/>
                <a:gdLst/>
                <a:ahLst/>
                <a:cxnLst/>
                <a:rect l="l" t="t" r="r" b="b"/>
                <a:pathLst>
                  <a:path w="260353" h="30456" extrusionOk="0">
                    <a:moveTo>
                      <a:pt x="15244" y="30456"/>
                    </a:moveTo>
                    <a:cubicBezTo>
                      <a:pt x="6838" y="30456"/>
                      <a:pt x="0" y="23618"/>
                      <a:pt x="0" y="15245"/>
                    </a:cubicBezTo>
                    <a:cubicBezTo>
                      <a:pt x="0" y="6839"/>
                      <a:pt x="6838" y="1"/>
                      <a:pt x="15244" y="1"/>
                    </a:cubicBezTo>
                    <a:lnTo>
                      <a:pt x="245109" y="1"/>
                    </a:lnTo>
                    <a:cubicBezTo>
                      <a:pt x="253515" y="1"/>
                      <a:pt x="260353" y="6839"/>
                      <a:pt x="260353" y="15245"/>
                    </a:cubicBezTo>
                    <a:cubicBezTo>
                      <a:pt x="260353" y="23618"/>
                      <a:pt x="253515" y="30456"/>
                      <a:pt x="245109" y="304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4"/>
              <p:cNvSpPr/>
              <p:nvPr/>
            </p:nvSpPr>
            <p:spPr>
              <a:xfrm>
                <a:off x="1629463" y="3697400"/>
                <a:ext cx="6326225" cy="596300"/>
              </a:xfrm>
              <a:custGeom>
                <a:avLst/>
                <a:gdLst/>
                <a:ahLst/>
                <a:cxnLst/>
                <a:rect l="l" t="t" r="r" b="b"/>
                <a:pathLst>
                  <a:path w="253049" h="23852" extrusionOk="0">
                    <a:moveTo>
                      <a:pt x="11909" y="23851"/>
                    </a:moveTo>
                    <a:cubicBezTo>
                      <a:pt x="5338" y="23851"/>
                      <a:pt x="1" y="18514"/>
                      <a:pt x="1" y="11943"/>
                    </a:cubicBezTo>
                    <a:cubicBezTo>
                      <a:pt x="1" y="5371"/>
                      <a:pt x="5338" y="1"/>
                      <a:pt x="11909" y="1"/>
                    </a:cubicBezTo>
                    <a:lnTo>
                      <a:pt x="241140" y="1"/>
                    </a:lnTo>
                    <a:cubicBezTo>
                      <a:pt x="247711" y="1"/>
                      <a:pt x="253048" y="5371"/>
                      <a:pt x="253048" y="11943"/>
                    </a:cubicBezTo>
                    <a:cubicBezTo>
                      <a:pt x="253048" y="18514"/>
                      <a:pt x="247711" y="23851"/>
                      <a:pt x="241140" y="238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4"/>
              <p:cNvSpPr/>
              <p:nvPr/>
            </p:nvSpPr>
            <p:spPr>
              <a:xfrm>
                <a:off x="4220602" y="3676763"/>
                <a:ext cx="765013" cy="1019925"/>
              </a:xfrm>
              <a:custGeom>
                <a:avLst/>
                <a:gdLst/>
                <a:ahLst/>
                <a:cxnLst/>
                <a:rect l="l" t="t" r="r" b="b"/>
                <a:pathLst>
                  <a:path w="28455" h="40797" extrusionOk="0">
                    <a:moveTo>
                      <a:pt x="14278" y="40796"/>
                    </a:moveTo>
                    <a:lnTo>
                      <a:pt x="14178" y="40796"/>
                    </a:lnTo>
                    <a:cubicBezTo>
                      <a:pt x="6339" y="40796"/>
                      <a:pt x="1" y="34459"/>
                      <a:pt x="1" y="26620"/>
                    </a:cubicBezTo>
                    <a:lnTo>
                      <a:pt x="1" y="1"/>
                    </a:lnTo>
                    <a:lnTo>
                      <a:pt x="28454" y="1"/>
                    </a:lnTo>
                    <a:lnTo>
                      <a:pt x="28454" y="26620"/>
                    </a:lnTo>
                    <a:cubicBezTo>
                      <a:pt x="28454" y="34459"/>
                      <a:pt x="22117" y="40796"/>
                      <a:pt x="14278" y="40796"/>
                    </a:cubicBezTo>
                    <a:close/>
                  </a:path>
                </a:pathLst>
              </a:custGeom>
              <a:solidFill>
                <a:srgbClr val="B18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4"/>
              <p:cNvSpPr/>
              <p:nvPr/>
            </p:nvSpPr>
            <p:spPr>
              <a:xfrm>
                <a:off x="4158388" y="3676063"/>
                <a:ext cx="725545" cy="983225"/>
              </a:xfrm>
              <a:custGeom>
                <a:avLst/>
                <a:gdLst/>
                <a:ahLst/>
                <a:cxnLst/>
                <a:rect l="l" t="t" r="r" b="b"/>
                <a:pathLst>
                  <a:path w="26987" h="39329" extrusionOk="0">
                    <a:moveTo>
                      <a:pt x="13510" y="39329"/>
                    </a:moveTo>
                    <a:cubicBezTo>
                      <a:pt x="6072" y="39329"/>
                      <a:pt x="1" y="33291"/>
                      <a:pt x="1" y="25852"/>
                    </a:cubicBezTo>
                    <a:lnTo>
                      <a:pt x="1" y="0"/>
                    </a:lnTo>
                    <a:lnTo>
                      <a:pt x="26987" y="0"/>
                    </a:lnTo>
                    <a:lnTo>
                      <a:pt x="26987" y="25852"/>
                    </a:lnTo>
                    <a:cubicBezTo>
                      <a:pt x="26987" y="33291"/>
                      <a:pt x="20949" y="39329"/>
                      <a:pt x="13510" y="393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4"/>
              <p:cNvSpPr/>
              <p:nvPr/>
            </p:nvSpPr>
            <p:spPr>
              <a:xfrm>
                <a:off x="1767913" y="3908400"/>
                <a:ext cx="175150" cy="175150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7005" y="3503"/>
                    </a:moveTo>
                    <a:cubicBezTo>
                      <a:pt x="7005" y="5438"/>
                      <a:pt x="5437" y="7005"/>
                      <a:pt x="3503" y="7005"/>
                    </a:cubicBezTo>
                    <a:cubicBezTo>
                      <a:pt x="1568" y="7005"/>
                      <a:pt x="0" y="5438"/>
                      <a:pt x="0" y="3503"/>
                    </a:cubicBezTo>
                    <a:cubicBezTo>
                      <a:pt x="0" y="1568"/>
                      <a:pt x="1568" y="0"/>
                      <a:pt x="3503" y="0"/>
                    </a:cubicBezTo>
                    <a:cubicBezTo>
                      <a:pt x="5437" y="0"/>
                      <a:pt x="7005" y="1568"/>
                      <a:pt x="7005" y="35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4"/>
              <p:cNvSpPr/>
              <p:nvPr/>
            </p:nvSpPr>
            <p:spPr>
              <a:xfrm>
                <a:off x="1089088" y="3679075"/>
                <a:ext cx="457025" cy="632975"/>
              </a:xfrm>
              <a:custGeom>
                <a:avLst/>
                <a:gdLst/>
                <a:ahLst/>
                <a:cxnLst/>
                <a:rect l="l" t="t" r="r" b="b"/>
                <a:pathLst>
                  <a:path w="18281" h="25319" extrusionOk="0">
                    <a:moveTo>
                      <a:pt x="11509" y="12676"/>
                    </a:moveTo>
                    <a:cubicBezTo>
                      <a:pt x="11509" y="7405"/>
                      <a:pt x="14211" y="2735"/>
                      <a:pt x="18280" y="0"/>
                    </a:cubicBezTo>
                    <a:lnTo>
                      <a:pt x="12643" y="0"/>
                    </a:lnTo>
                    <a:cubicBezTo>
                      <a:pt x="5638" y="0"/>
                      <a:pt x="0" y="5671"/>
                      <a:pt x="0" y="12676"/>
                    </a:cubicBezTo>
                    <a:lnTo>
                      <a:pt x="0" y="12676"/>
                    </a:lnTo>
                    <a:cubicBezTo>
                      <a:pt x="0" y="19648"/>
                      <a:pt x="5638" y="25318"/>
                      <a:pt x="12643" y="25318"/>
                    </a:cubicBezTo>
                    <a:lnTo>
                      <a:pt x="18280" y="25318"/>
                    </a:lnTo>
                    <a:cubicBezTo>
                      <a:pt x="14211" y="22583"/>
                      <a:pt x="11509" y="17946"/>
                      <a:pt x="11509" y="126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3" name="Google Shape;1813;p44"/>
            <p:cNvSpPr/>
            <p:nvPr/>
          </p:nvSpPr>
          <p:spPr>
            <a:xfrm>
              <a:off x="4455838" y="4342463"/>
              <a:ext cx="175150" cy="175150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cubicBezTo>
                    <a:pt x="0" y="5438"/>
                    <a:pt x="1568" y="7005"/>
                    <a:pt x="3503" y="7005"/>
                  </a:cubicBezTo>
                  <a:cubicBezTo>
                    <a:pt x="5437" y="7005"/>
                    <a:pt x="7005" y="5438"/>
                    <a:pt x="7005" y="3503"/>
                  </a:cubicBezTo>
                  <a:cubicBezTo>
                    <a:pt x="7005" y="1568"/>
                    <a:pt x="5437" y="0"/>
                    <a:pt x="3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4"/>
          <p:cNvGrpSpPr/>
          <p:nvPr/>
        </p:nvGrpSpPr>
        <p:grpSpPr>
          <a:xfrm>
            <a:off x="1089088" y="1430775"/>
            <a:ext cx="6965825" cy="1081838"/>
            <a:chOff x="1089088" y="1430775"/>
            <a:chExt cx="6965825" cy="1081838"/>
          </a:xfrm>
        </p:grpSpPr>
        <p:sp>
          <p:nvSpPr>
            <p:cNvPr id="1815" name="Google Shape;1815;p44"/>
            <p:cNvSpPr/>
            <p:nvPr/>
          </p:nvSpPr>
          <p:spPr>
            <a:xfrm>
              <a:off x="1546088" y="1430775"/>
              <a:ext cx="6508825" cy="761400"/>
            </a:xfrm>
            <a:custGeom>
              <a:avLst/>
              <a:gdLst/>
              <a:ahLst/>
              <a:cxnLst/>
              <a:rect l="l" t="t" r="r" b="b"/>
              <a:pathLst>
                <a:path w="260353" h="30456" extrusionOk="0">
                  <a:moveTo>
                    <a:pt x="15244" y="1"/>
                  </a:moveTo>
                  <a:cubicBezTo>
                    <a:pt x="6838" y="1"/>
                    <a:pt x="0" y="6839"/>
                    <a:pt x="0" y="15245"/>
                  </a:cubicBezTo>
                  <a:cubicBezTo>
                    <a:pt x="0" y="23618"/>
                    <a:pt x="6838" y="30456"/>
                    <a:pt x="15244" y="30456"/>
                  </a:cubicBezTo>
                  <a:lnTo>
                    <a:pt x="245109" y="30456"/>
                  </a:lnTo>
                  <a:cubicBezTo>
                    <a:pt x="253515" y="30456"/>
                    <a:pt x="260353" y="23618"/>
                    <a:pt x="260353" y="15245"/>
                  </a:cubicBezTo>
                  <a:cubicBezTo>
                    <a:pt x="260353" y="6839"/>
                    <a:pt x="253515" y="1"/>
                    <a:pt x="245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629463" y="1513325"/>
              <a:ext cx="6326225" cy="596300"/>
            </a:xfrm>
            <a:custGeom>
              <a:avLst/>
              <a:gdLst/>
              <a:ahLst/>
              <a:cxnLst/>
              <a:rect l="l" t="t" r="r" b="b"/>
              <a:pathLst>
                <a:path w="253049" h="23852" extrusionOk="0">
                  <a:moveTo>
                    <a:pt x="11909" y="23851"/>
                  </a:moveTo>
                  <a:cubicBezTo>
                    <a:pt x="5338" y="23851"/>
                    <a:pt x="1" y="18514"/>
                    <a:pt x="1" y="11943"/>
                  </a:cubicBezTo>
                  <a:cubicBezTo>
                    <a:pt x="1" y="5371"/>
                    <a:pt x="5338" y="1"/>
                    <a:pt x="11909" y="1"/>
                  </a:cubicBezTo>
                  <a:lnTo>
                    <a:pt x="241140" y="1"/>
                  </a:lnTo>
                  <a:cubicBezTo>
                    <a:pt x="247711" y="1"/>
                    <a:pt x="253048" y="5371"/>
                    <a:pt x="253048" y="11943"/>
                  </a:cubicBezTo>
                  <a:cubicBezTo>
                    <a:pt x="253048" y="18514"/>
                    <a:pt x="247711" y="23851"/>
                    <a:pt x="241140" y="238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4220602" y="1492688"/>
              <a:ext cx="765013" cy="1019925"/>
            </a:xfrm>
            <a:custGeom>
              <a:avLst/>
              <a:gdLst/>
              <a:ahLst/>
              <a:cxnLst/>
              <a:rect l="l" t="t" r="r" b="b"/>
              <a:pathLst>
                <a:path w="28455" h="40797" extrusionOk="0">
                  <a:moveTo>
                    <a:pt x="14278" y="40796"/>
                  </a:moveTo>
                  <a:lnTo>
                    <a:pt x="14178" y="40796"/>
                  </a:lnTo>
                  <a:cubicBezTo>
                    <a:pt x="6339" y="40796"/>
                    <a:pt x="1" y="34459"/>
                    <a:pt x="1" y="26620"/>
                  </a:cubicBezTo>
                  <a:lnTo>
                    <a:pt x="1" y="1"/>
                  </a:lnTo>
                  <a:lnTo>
                    <a:pt x="28454" y="1"/>
                  </a:lnTo>
                  <a:lnTo>
                    <a:pt x="28454" y="26620"/>
                  </a:lnTo>
                  <a:cubicBezTo>
                    <a:pt x="28454" y="34459"/>
                    <a:pt x="22117" y="40796"/>
                    <a:pt x="14278" y="40796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4158388" y="1491988"/>
              <a:ext cx="725545" cy="983225"/>
            </a:xfrm>
            <a:custGeom>
              <a:avLst/>
              <a:gdLst/>
              <a:ahLst/>
              <a:cxnLst/>
              <a:rect l="l" t="t" r="r" b="b"/>
              <a:pathLst>
                <a:path w="26987" h="39329" extrusionOk="0">
                  <a:moveTo>
                    <a:pt x="13510" y="39329"/>
                  </a:moveTo>
                  <a:cubicBezTo>
                    <a:pt x="6072" y="39329"/>
                    <a:pt x="1" y="33291"/>
                    <a:pt x="1" y="25852"/>
                  </a:cubicBezTo>
                  <a:lnTo>
                    <a:pt x="1" y="0"/>
                  </a:lnTo>
                  <a:lnTo>
                    <a:pt x="26987" y="0"/>
                  </a:lnTo>
                  <a:lnTo>
                    <a:pt x="26987" y="25852"/>
                  </a:lnTo>
                  <a:cubicBezTo>
                    <a:pt x="26987" y="33291"/>
                    <a:pt x="20949" y="39329"/>
                    <a:pt x="13510" y="39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4455838" y="2161263"/>
              <a:ext cx="175150" cy="175150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cubicBezTo>
                    <a:pt x="0" y="5438"/>
                    <a:pt x="1568" y="7005"/>
                    <a:pt x="3503" y="7005"/>
                  </a:cubicBezTo>
                  <a:cubicBezTo>
                    <a:pt x="5437" y="7005"/>
                    <a:pt x="7005" y="5438"/>
                    <a:pt x="7005" y="3503"/>
                  </a:cubicBezTo>
                  <a:cubicBezTo>
                    <a:pt x="7005" y="1568"/>
                    <a:pt x="5437" y="0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089088" y="1495000"/>
              <a:ext cx="457025" cy="632975"/>
            </a:xfrm>
            <a:custGeom>
              <a:avLst/>
              <a:gdLst/>
              <a:ahLst/>
              <a:cxnLst/>
              <a:rect l="l" t="t" r="r" b="b"/>
              <a:pathLst>
                <a:path w="18281" h="25319" extrusionOk="0">
                  <a:moveTo>
                    <a:pt x="12643" y="0"/>
                  </a:moveTo>
                  <a:cubicBezTo>
                    <a:pt x="5638" y="0"/>
                    <a:pt x="0" y="5671"/>
                    <a:pt x="0" y="12676"/>
                  </a:cubicBezTo>
                  <a:cubicBezTo>
                    <a:pt x="0" y="19648"/>
                    <a:pt x="5638" y="25318"/>
                    <a:pt x="12643" y="25318"/>
                  </a:cubicBezTo>
                  <a:lnTo>
                    <a:pt x="18280" y="25318"/>
                  </a:lnTo>
                  <a:cubicBezTo>
                    <a:pt x="14211" y="22583"/>
                    <a:pt x="11509" y="17946"/>
                    <a:pt x="11509" y="12676"/>
                  </a:cubicBezTo>
                  <a:cubicBezTo>
                    <a:pt x="11509" y="7405"/>
                    <a:pt x="14211" y="2735"/>
                    <a:pt x="18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44"/>
          <p:cNvGrpSpPr/>
          <p:nvPr/>
        </p:nvGrpSpPr>
        <p:grpSpPr>
          <a:xfrm>
            <a:off x="1089088" y="2524925"/>
            <a:ext cx="6965825" cy="1081838"/>
            <a:chOff x="1089088" y="2524925"/>
            <a:chExt cx="6965825" cy="1081838"/>
          </a:xfrm>
        </p:grpSpPr>
        <p:sp>
          <p:nvSpPr>
            <p:cNvPr id="1822" name="Google Shape;1822;p44"/>
            <p:cNvSpPr/>
            <p:nvPr/>
          </p:nvSpPr>
          <p:spPr>
            <a:xfrm>
              <a:off x="1546088" y="2524925"/>
              <a:ext cx="6508825" cy="761400"/>
            </a:xfrm>
            <a:custGeom>
              <a:avLst/>
              <a:gdLst/>
              <a:ahLst/>
              <a:cxnLst/>
              <a:rect l="l" t="t" r="r" b="b"/>
              <a:pathLst>
                <a:path w="260353" h="30456" extrusionOk="0">
                  <a:moveTo>
                    <a:pt x="15244" y="1"/>
                  </a:moveTo>
                  <a:cubicBezTo>
                    <a:pt x="6838" y="1"/>
                    <a:pt x="0" y="6839"/>
                    <a:pt x="0" y="15245"/>
                  </a:cubicBezTo>
                  <a:cubicBezTo>
                    <a:pt x="0" y="23618"/>
                    <a:pt x="6838" y="30456"/>
                    <a:pt x="15244" y="30456"/>
                  </a:cubicBezTo>
                  <a:lnTo>
                    <a:pt x="245109" y="30456"/>
                  </a:lnTo>
                  <a:cubicBezTo>
                    <a:pt x="253515" y="30456"/>
                    <a:pt x="260353" y="23618"/>
                    <a:pt x="260353" y="15245"/>
                  </a:cubicBezTo>
                  <a:cubicBezTo>
                    <a:pt x="260353" y="6839"/>
                    <a:pt x="253515" y="1"/>
                    <a:pt x="245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629463" y="2607475"/>
              <a:ext cx="6326225" cy="596300"/>
            </a:xfrm>
            <a:custGeom>
              <a:avLst/>
              <a:gdLst/>
              <a:ahLst/>
              <a:cxnLst/>
              <a:rect l="l" t="t" r="r" b="b"/>
              <a:pathLst>
                <a:path w="253049" h="23852" extrusionOk="0">
                  <a:moveTo>
                    <a:pt x="11909" y="23851"/>
                  </a:moveTo>
                  <a:cubicBezTo>
                    <a:pt x="5338" y="23851"/>
                    <a:pt x="1" y="18514"/>
                    <a:pt x="1" y="11943"/>
                  </a:cubicBezTo>
                  <a:cubicBezTo>
                    <a:pt x="1" y="5371"/>
                    <a:pt x="5338" y="1"/>
                    <a:pt x="11909" y="1"/>
                  </a:cubicBezTo>
                  <a:lnTo>
                    <a:pt x="241140" y="1"/>
                  </a:lnTo>
                  <a:cubicBezTo>
                    <a:pt x="247711" y="1"/>
                    <a:pt x="253048" y="5371"/>
                    <a:pt x="253048" y="11943"/>
                  </a:cubicBezTo>
                  <a:cubicBezTo>
                    <a:pt x="253048" y="18514"/>
                    <a:pt x="247711" y="23851"/>
                    <a:pt x="241140" y="238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4220602" y="2586838"/>
              <a:ext cx="765013" cy="1019925"/>
            </a:xfrm>
            <a:custGeom>
              <a:avLst/>
              <a:gdLst/>
              <a:ahLst/>
              <a:cxnLst/>
              <a:rect l="l" t="t" r="r" b="b"/>
              <a:pathLst>
                <a:path w="28455" h="40797" extrusionOk="0">
                  <a:moveTo>
                    <a:pt x="14278" y="40796"/>
                  </a:moveTo>
                  <a:lnTo>
                    <a:pt x="14178" y="40796"/>
                  </a:lnTo>
                  <a:cubicBezTo>
                    <a:pt x="6339" y="40796"/>
                    <a:pt x="1" y="34459"/>
                    <a:pt x="1" y="26620"/>
                  </a:cubicBezTo>
                  <a:lnTo>
                    <a:pt x="1" y="1"/>
                  </a:lnTo>
                  <a:lnTo>
                    <a:pt x="28454" y="1"/>
                  </a:lnTo>
                  <a:lnTo>
                    <a:pt x="28454" y="26620"/>
                  </a:lnTo>
                  <a:cubicBezTo>
                    <a:pt x="28454" y="34459"/>
                    <a:pt x="22117" y="40796"/>
                    <a:pt x="14278" y="40796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4158388" y="2586138"/>
              <a:ext cx="725545" cy="983225"/>
            </a:xfrm>
            <a:custGeom>
              <a:avLst/>
              <a:gdLst/>
              <a:ahLst/>
              <a:cxnLst/>
              <a:rect l="l" t="t" r="r" b="b"/>
              <a:pathLst>
                <a:path w="26987" h="39329" extrusionOk="0">
                  <a:moveTo>
                    <a:pt x="13510" y="39329"/>
                  </a:moveTo>
                  <a:cubicBezTo>
                    <a:pt x="6072" y="39329"/>
                    <a:pt x="1" y="33291"/>
                    <a:pt x="1" y="25852"/>
                  </a:cubicBezTo>
                  <a:lnTo>
                    <a:pt x="1" y="0"/>
                  </a:lnTo>
                  <a:lnTo>
                    <a:pt x="26987" y="0"/>
                  </a:lnTo>
                  <a:lnTo>
                    <a:pt x="26987" y="25852"/>
                  </a:lnTo>
                  <a:cubicBezTo>
                    <a:pt x="26987" y="33291"/>
                    <a:pt x="20949" y="39329"/>
                    <a:pt x="13510" y="39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1767913" y="2818475"/>
              <a:ext cx="175150" cy="175150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cubicBezTo>
                    <a:pt x="0" y="5438"/>
                    <a:pt x="1568" y="7005"/>
                    <a:pt x="3503" y="7005"/>
                  </a:cubicBezTo>
                  <a:cubicBezTo>
                    <a:pt x="5437" y="7005"/>
                    <a:pt x="7005" y="5438"/>
                    <a:pt x="7005" y="3503"/>
                  </a:cubicBezTo>
                  <a:cubicBezTo>
                    <a:pt x="7005" y="1568"/>
                    <a:pt x="5437" y="0"/>
                    <a:pt x="3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1089088" y="2589150"/>
              <a:ext cx="457025" cy="632975"/>
            </a:xfrm>
            <a:custGeom>
              <a:avLst/>
              <a:gdLst/>
              <a:ahLst/>
              <a:cxnLst/>
              <a:rect l="l" t="t" r="r" b="b"/>
              <a:pathLst>
                <a:path w="18281" h="25319" extrusionOk="0">
                  <a:moveTo>
                    <a:pt x="12643" y="0"/>
                  </a:moveTo>
                  <a:cubicBezTo>
                    <a:pt x="5638" y="0"/>
                    <a:pt x="0" y="5671"/>
                    <a:pt x="0" y="12676"/>
                  </a:cubicBezTo>
                  <a:cubicBezTo>
                    <a:pt x="0" y="19648"/>
                    <a:pt x="5638" y="25318"/>
                    <a:pt x="12643" y="25318"/>
                  </a:cubicBezTo>
                  <a:lnTo>
                    <a:pt x="18280" y="25318"/>
                  </a:lnTo>
                  <a:cubicBezTo>
                    <a:pt x="14211" y="22583"/>
                    <a:pt x="11509" y="17946"/>
                    <a:pt x="11509" y="12676"/>
                  </a:cubicBezTo>
                  <a:cubicBezTo>
                    <a:pt x="11509" y="7405"/>
                    <a:pt x="14211" y="2735"/>
                    <a:pt x="18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44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829" name="Google Shape;1829;p44"/>
          <p:cNvSpPr/>
          <p:nvPr/>
        </p:nvSpPr>
        <p:spPr>
          <a:xfrm>
            <a:off x="5138750" y="1565913"/>
            <a:ext cx="2610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0" name="Google Shape;1830;p44"/>
          <p:cNvSpPr/>
          <p:nvPr/>
        </p:nvSpPr>
        <p:spPr>
          <a:xfrm>
            <a:off x="5138750" y="2642513"/>
            <a:ext cx="2610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name, but it’s terribly ho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1" name="Google Shape;1831;p44"/>
          <p:cNvSpPr/>
          <p:nvPr/>
        </p:nvSpPr>
        <p:spPr>
          <a:xfrm>
            <a:off x="5138750" y="3740963"/>
            <a:ext cx="2610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Is a planet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2" name="Google Shape;1832;p44"/>
          <p:cNvSpPr txBox="1">
            <a:spLocks noGrp="1"/>
          </p:cNvSpPr>
          <p:nvPr>
            <p:ph type="title"/>
          </p:nvPr>
        </p:nvSpPr>
        <p:spPr>
          <a:xfrm>
            <a:off x="4159974" y="3773835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$35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3" name="Google Shape;1833;p44"/>
          <p:cNvSpPr txBox="1">
            <a:spLocks noGrp="1"/>
          </p:cNvSpPr>
          <p:nvPr>
            <p:ph type="title"/>
          </p:nvPr>
        </p:nvSpPr>
        <p:spPr>
          <a:xfrm>
            <a:off x="4159962" y="2679938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$25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4" name="Google Shape;1834;p44"/>
          <p:cNvSpPr txBox="1">
            <a:spLocks noGrp="1"/>
          </p:cNvSpPr>
          <p:nvPr>
            <p:ph type="title"/>
          </p:nvPr>
        </p:nvSpPr>
        <p:spPr>
          <a:xfrm>
            <a:off x="4159970" y="1567559"/>
            <a:ext cx="7224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5" name="Google Shape;1835;p44"/>
          <p:cNvSpPr txBox="1">
            <a:spLocks noGrp="1"/>
          </p:cNvSpPr>
          <p:nvPr>
            <p:ph type="title"/>
          </p:nvPr>
        </p:nvSpPr>
        <p:spPr>
          <a:xfrm>
            <a:off x="2037525" y="2674831"/>
            <a:ext cx="19377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B. Standard Plan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6" name="Google Shape;1836;p44"/>
          <p:cNvSpPr txBox="1">
            <a:spLocks noGrp="1"/>
          </p:cNvSpPr>
          <p:nvPr>
            <p:ph type="title"/>
          </p:nvPr>
        </p:nvSpPr>
        <p:spPr>
          <a:xfrm>
            <a:off x="2037525" y="3768725"/>
            <a:ext cx="19377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C. Premium Plan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44"/>
          <p:cNvSpPr txBox="1">
            <a:spLocks noGrp="1"/>
          </p:cNvSpPr>
          <p:nvPr>
            <p:ph type="title"/>
          </p:nvPr>
        </p:nvSpPr>
        <p:spPr>
          <a:xfrm>
            <a:off x="2037525" y="1593675"/>
            <a:ext cx="19377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A. Basic Plan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44"/>
          <p:cNvSpPr/>
          <p:nvPr/>
        </p:nvSpPr>
        <p:spPr>
          <a:xfrm>
            <a:off x="4455838" y="3251863"/>
            <a:ext cx="175150" cy="175150"/>
          </a:xfrm>
          <a:custGeom>
            <a:avLst/>
            <a:gdLst/>
            <a:ahLst/>
            <a:cxnLst/>
            <a:rect l="l" t="t" r="r" b="b"/>
            <a:pathLst>
              <a:path w="7006" h="7006" extrusionOk="0">
                <a:moveTo>
                  <a:pt x="3503" y="0"/>
                </a:moveTo>
                <a:cubicBezTo>
                  <a:pt x="1568" y="0"/>
                  <a:pt x="0" y="1568"/>
                  <a:pt x="0" y="3503"/>
                </a:cubicBezTo>
                <a:cubicBezTo>
                  <a:pt x="0" y="5438"/>
                  <a:pt x="1568" y="7005"/>
                  <a:pt x="3503" y="7005"/>
                </a:cubicBezTo>
                <a:cubicBezTo>
                  <a:pt x="5437" y="7005"/>
                  <a:pt x="7005" y="5438"/>
                  <a:pt x="7005" y="3503"/>
                </a:cubicBezTo>
                <a:cubicBezTo>
                  <a:pt x="7005" y="1568"/>
                  <a:pt x="5437" y="0"/>
                  <a:pt x="3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44"/>
          <p:cNvSpPr/>
          <p:nvPr/>
        </p:nvSpPr>
        <p:spPr>
          <a:xfrm>
            <a:off x="1767925" y="1736188"/>
            <a:ext cx="175150" cy="175150"/>
          </a:xfrm>
          <a:custGeom>
            <a:avLst/>
            <a:gdLst/>
            <a:ahLst/>
            <a:cxnLst/>
            <a:rect l="l" t="t" r="r" b="b"/>
            <a:pathLst>
              <a:path w="7006" h="7006" extrusionOk="0">
                <a:moveTo>
                  <a:pt x="3503" y="0"/>
                </a:moveTo>
                <a:cubicBezTo>
                  <a:pt x="1568" y="0"/>
                  <a:pt x="0" y="1568"/>
                  <a:pt x="0" y="3503"/>
                </a:cubicBezTo>
                <a:cubicBezTo>
                  <a:pt x="0" y="5438"/>
                  <a:pt x="1568" y="7005"/>
                  <a:pt x="3503" y="7005"/>
                </a:cubicBezTo>
                <a:cubicBezTo>
                  <a:pt x="5437" y="7005"/>
                  <a:pt x="7005" y="5438"/>
                  <a:pt x="7005" y="3503"/>
                </a:cubicBezTo>
                <a:cubicBezTo>
                  <a:pt x="7005" y="1568"/>
                  <a:pt x="5437" y="0"/>
                  <a:pt x="35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45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1845" name="Google Shape;1845;p45"/>
          <p:cNvGrpSpPr/>
          <p:nvPr/>
        </p:nvGrpSpPr>
        <p:grpSpPr>
          <a:xfrm>
            <a:off x="6053125" y="1355282"/>
            <a:ext cx="1690091" cy="3044323"/>
            <a:chOff x="6053125" y="1355282"/>
            <a:chExt cx="1690091" cy="3044323"/>
          </a:xfrm>
        </p:grpSpPr>
        <p:sp>
          <p:nvSpPr>
            <p:cNvPr id="1846" name="Google Shape;1846;p45"/>
            <p:cNvSpPr/>
            <p:nvPr/>
          </p:nvSpPr>
          <p:spPr>
            <a:xfrm>
              <a:off x="6942496" y="1355282"/>
              <a:ext cx="480678" cy="223943"/>
            </a:xfrm>
            <a:custGeom>
              <a:avLst/>
              <a:gdLst/>
              <a:ahLst/>
              <a:cxnLst/>
              <a:rect l="l" t="t" r="r" b="b"/>
              <a:pathLst>
                <a:path w="21849" h="11147" extrusionOk="0">
                  <a:moveTo>
                    <a:pt x="18430" y="0"/>
                  </a:moveTo>
                  <a:cubicBezTo>
                    <a:pt x="17860" y="0"/>
                    <a:pt x="14132" y="495"/>
                    <a:pt x="0" y="11147"/>
                  </a:cubicBezTo>
                  <a:cubicBezTo>
                    <a:pt x="0" y="11147"/>
                    <a:pt x="19047" y="9212"/>
                    <a:pt x="20448" y="5576"/>
                  </a:cubicBezTo>
                  <a:cubicBezTo>
                    <a:pt x="21849" y="1974"/>
                    <a:pt x="18513" y="6"/>
                    <a:pt x="18513" y="6"/>
                  </a:cubicBezTo>
                  <a:cubicBezTo>
                    <a:pt x="18513" y="6"/>
                    <a:pt x="18488" y="0"/>
                    <a:pt x="18430" y="0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5"/>
            <p:cNvSpPr/>
            <p:nvPr/>
          </p:nvSpPr>
          <p:spPr>
            <a:xfrm>
              <a:off x="6401673" y="1355282"/>
              <a:ext cx="480700" cy="223943"/>
            </a:xfrm>
            <a:custGeom>
              <a:avLst/>
              <a:gdLst/>
              <a:ahLst/>
              <a:cxnLst/>
              <a:rect l="l" t="t" r="r" b="b"/>
              <a:pathLst>
                <a:path w="21850" h="11147" extrusionOk="0">
                  <a:moveTo>
                    <a:pt x="3420" y="0"/>
                  </a:moveTo>
                  <a:cubicBezTo>
                    <a:pt x="3362" y="0"/>
                    <a:pt x="3337" y="6"/>
                    <a:pt x="3337" y="6"/>
                  </a:cubicBezTo>
                  <a:cubicBezTo>
                    <a:pt x="3337" y="6"/>
                    <a:pt x="1" y="1974"/>
                    <a:pt x="1402" y="5576"/>
                  </a:cubicBezTo>
                  <a:cubicBezTo>
                    <a:pt x="2803" y="9212"/>
                    <a:pt x="21850" y="11147"/>
                    <a:pt x="21850" y="11147"/>
                  </a:cubicBezTo>
                  <a:cubicBezTo>
                    <a:pt x="7717" y="495"/>
                    <a:pt x="3990" y="0"/>
                    <a:pt x="3420" y="0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5"/>
            <p:cNvSpPr/>
            <p:nvPr/>
          </p:nvSpPr>
          <p:spPr>
            <a:xfrm>
              <a:off x="6277669" y="1355322"/>
              <a:ext cx="604714" cy="376708"/>
            </a:xfrm>
            <a:custGeom>
              <a:avLst/>
              <a:gdLst/>
              <a:ahLst/>
              <a:cxnLst/>
              <a:rect l="l" t="t" r="r" b="b"/>
              <a:pathLst>
                <a:path w="27487" h="18751" extrusionOk="0">
                  <a:moveTo>
                    <a:pt x="8887" y="1"/>
                  </a:moveTo>
                  <a:cubicBezTo>
                    <a:pt x="8232" y="1"/>
                    <a:pt x="4087" y="369"/>
                    <a:pt x="5071" y="9777"/>
                  </a:cubicBezTo>
                  <a:cubicBezTo>
                    <a:pt x="5071" y="9777"/>
                    <a:pt x="0" y="10544"/>
                    <a:pt x="2836" y="18750"/>
                  </a:cubicBezTo>
                  <a:lnTo>
                    <a:pt x="27487" y="18750"/>
                  </a:lnTo>
                  <a:lnTo>
                    <a:pt x="27487" y="11145"/>
                  </a:lnTo>
                  <a:cubicBezTo>
                    <a:pt x="27487" y="11145"/>
                    <a:pt x="8140" y="7142"/>
                    <a:pt x="8974" y="4"/>
                  </a:cubicBezTo>
                  <a:cubicBezTo>
                    <a:pt x="8974" y="4"/>
                    <a:pt x="8943" y="1"/>
                    <a:pt x="8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5"/>
            <p:cNvSpPr/>
            <p:nvPr/>
          </p:nvSpPr>
          <p:spPr>
            <a:xfrm>
              <a:off x="6302615" y="1552385"/>
              <a:ext cx="579766" cy="179625"/>
            </a:xfrm>
            <a:custGeom>
              <a:avLst/>
              <a:gdLst/>
              <a:ahLst/>
              <a:cxnLst/>
              <a:rect l="l" t="t" r="r" b="b"/>
              <a:pathLst>
                <a:path w="26353" h="8941" extrusionOk="0">
                  <a:moveTo>
                    <a:pt x="21282" y="1"/>
                  </a:moveTo>
                  <a:cubicBezTo>
                    <a:pt x="20715" y="935"/>
                    <a:pt x="19881" y="1835"/>
                    <a:pt x="18714" y="2603"/>
                  </a:cubicBezTo>
                  <a:cubicBezTo>
                    <a:pt x="16519" y="4093"/>
                    <a:pt x="13541" y="4607"/>
                    <a:pt x="10624" y="4607"/>
                  </a:cubicBezTo>
                  <a:cubicBezTo>
                    <a:pt x="8841" y="4607"/>
                    <a:pt x="7081" y="4415"/>
                    <a:pt x="5538" y="4137"/>
                  </a:cubicBezTo>
                  <a:cubicBezTo>
                    <a:pt x="3870" y="3837"/>
                    <a:pt x="2703" y="2369"/>
                    <a:pt x="2336" y="734"/>
                  </a:cubicBezTo>
                  <a:cubicBezTo>
                    <a:pt x="1168" y="1735"/>
                    <a:pt x="1" y="3970"/>
                    <a:pt x="1702" y="8940"/>
                  </a:cubicBezTo>
                  <a:lnTo>
                    <a:pt x="26353" y="8940"/>
                  </a:lnTo>
                  <a:lnTo>
                    <a:pt x="26353" y="1335"/>
                  </a:lnTo>
                  <a:cubicBezTo>
                    <a:pt x="26353" y="1335"/>
                    <a:pt x="24151" y="901"/>
                    <a:pt x="21282" y="1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5"/>
            <p:cNvSpPr/>
            <p:nvPr/>
          </p:nvSpPr>
          <p:spPr>
            <a:xfrm>
              <a:off x="6942496" y="1355322"/>
              <a:ext cx="604714" cy="376708"/>
            </a:xfrm>
            <a:custGeom>
              <a:avLst/>
              <a:gdLst/>
              <a:ahLst/>
              <a:cxnLst/>
              <a:rect l="l" t="t" r="r" b="b"/>
              <a:pathLst>
                <a:path w="27487" h="18751" extrusionOk="0">
                  <a:moveTo>
                    <a:pt x="18599" y="1"/>
                  </a:moveTo>
                  <a:cubicBezTo>
                    <a:pt x="18544" y="1"/>
                    <a:pt x="18513" y="4"/>
                    <a:pt x="18513" y="4"/>
                  </a:cubicBezTo>
                  <a:cubicBezTo>
                    <a:pt x="19347" y="7142"/>
                    <a:pt x="0" y="11145"/>
                    <a:pt x="0" y="11145"/>
                  </a:cubicBezTo>
                  <a:lnTo>
                    <a:pt x="0" y="18750"/>
                  </a:lnTo>
                  <a:lnTo>
                    <a:pt x="24651" y="18750"/>
                  </a:lnTo>
                  <a:cubicBezTo>
                    <a:pt x="27486" y="10544"/>
                    <a:pt x="22416" y="9777"/>
                    <a:pt x="22416" y="9777"/>
                  </a:cubicBezTo>
                  <a:cubicBezTo>
                    <a:pt x="23400" y="369"/>
                    <a:pt x="19255" y="1"/>
                    <a:pt x="185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5"/>
            <p:cNvSpPr/>
            <p:nvPr/>
          </p:nvSpPr>
          <p:spPr>
            <a:xfrm>
              <a:off x="6941748" y="1552385"/>
              <a:ext cx="580514" cy="179625"/>
            </a:xfrm>
            <a:custGeom>
              <a:avLst/>
              <a:gdLst/>
              <a:ahLst/>
              <a:cxnLst/>
              <a:rect l="l" t="t" r="r" b="b"/>
              <a:pathLst>
                <a:path w="26387" h="8941" extrusionOk="0">
                  <a:moveTo>
                    <a:pt x="5104" y="1"/>
                  </a:moveTo>
                  <a:cubicBezTo>
                    <a:pt x="2236" y="901"/>
                    <a:pt x="1" y="1335"/>
                    <a:pt x="1" y="1335"/>
                  </a:cubicBezTo>
                  <a:lnTo>
                    <a:pt x="1" y="8940"/>
                  </a:lnTo>
                  <a:lnTo>
                    <a:pt x="24685" y="8940"/>
                  </a:lnTo>
                  <a:cubicBezTo>
                    <a:pt x="26386" y="3970"/>
                    <a:pt x="25219" y="1735"/>
                    <a:pt x="24018" y="734"/>
                  </a:cubicBezTo>
                  <a:cubicBezTo>
                    <a:pt x="23651" y="2369"/>
                    <a:pt x="22517" y="3837"/>
                    <a:pt x="20816" y="4137"/>
                  </a:cubicBezTo>
                  <a:cubicBezTo>
                    <a:pt x="19285" y="4415"/>
                    <a:pt x="17533" y="4607"/>
                    <a:pt x="15755" y="4607"/>
                  </a:cubicBezTo>
                  <a:cubicBezTo>
                    <a:pt x="12846" y="4607"/>
                    <a:pt x="9867" y="4093"/>
                    <a:pt x="7673" y="2603"/>
                  </a:cubicBezTo>
                  <a:cubicBezTo>
                    <a:pt x="6505" y="1835"/>
                    <a:pt x="5671" y="935"/>
                    <a:pt x="5104" y="1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5"/>
            <p:cNvSpPr/>
            <p:nvPr/>
          </p:nvSpPr>
          <p:spPr>
            <a:xfrm>
              <a:off x="6756106" y="1520224"/>
              <a:ext cx="312642" cy="286162"/>
            </a:xfrm>
            <a:custGeom>
              <a:avLst/>
              <a:gdLst/>
              <a:ahLst/>
              <a:cxnLst/>
              <a:rect l="l" t="t" r="r" b="b"/>
              <a:pathLst>
                <a:path w="14211" h="14244" extrusionOk="0">
                  <a:moveTo>
                    <a:pt x="7105" y="0"/>
                  </a:moveTo>
                  <a:cubicBezTo>
                    <a:pt x="3169" y="0"/>
                    <a:pt x="0" y="3203"/>
                    <a:pt x="0" y="7139"/>
                  </a:cubicBezTo>
                  <a:cubicBezTo>
                    <a:pt x="0" y="11042"/>
                    <a:pt x="3169" y="14244"/>
                    <a:pt x="7105" y="14244"/>
                  </a:cubicBezTo>
                  <a:cubicBezTo>
                    <a:pt x="11042" y="14244"/>
                    <a:pt x="14210" y="11042"/>
                    <a:pt x="14210" y="7139"/>
                  </a:cubicBezTo>
                  <a:cubicBezTo>
                    <a:pt x="14210" y="3203"/>
                    <a:pt x="11042" y="0"/>
                    <a:pt x="7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5"/>
            <p:cNvSpPr/>
            <p:nvPr/>
          </p:nvSpPr>
          <p:spPr>
            <a:xfrm>
              <a:off x="6085406" y="1687075"/>
              <a:ext cx="1657810" cy="271436"/>
            </a:xfrm>
            <a:custGeom>
              <a:avLst/>
              <a:gdLst/>
              <a:ahLst/>
              <a:cxnLst/>
              <a:rect l="l" t="t" r="r" b="b"/>
              <a:pathLst>
                <a:path w="75355" h="13511" extrusionOk="0">
                  <a:moveTo>
                    <a:pt x="2569" y="0"/>
                  </a:moveTo>
                  <a:cubicBezTo>
                    <a:pt x="1135" y="0"/>
                    <a:pt x="1" y="1168"/>
                    <a:pt x="1" y="2602"/>
                  </a:cubicBezTo>
                  <a:lnTo>
                    <a:pt x="1" y="13510"/>
                  </a:lnTo>
                  <a:lnTo>
                    <a:pt x="75355" y="13510"/>
                  </a:lnTo>
                  <a:lnTo>
                    <a:pt x="75355" y="2602"/>
                  </a:lnTo>
                  <a:cubicBezTo>
                    <a:pt x="75355" y="1168"/>
                    <a:pt x="74187" y="0"/>
                    <a:pt x="72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5"/>
            <p:cNvSpPr/>
            <p:nvPr/>
          </p:nvSpPr>
          <p:spPr>
            <a:xfrm>
              <a:off x="6784725" y="1687075"/>
              <a:ext cx="255398" cy="271436"/>
            </a:xfrm>
            <a:custGeom>
              <a:avLst/>
              <a:gdLst/>
              <a:ahLst/>
              <a:cxnLst/>
              <a:rect l="l" t="t" r="r" b="b"/>
              <a:pathLst>
                <a:path w="11609" h="13511" extrusionOk="0">
                  <a:moveTo>
                    <a:pt x="0" y="0"/>
                  </a:moveTo>
                  <a:lnTo>
                    <a:pt x="0" y="13510"/>
                  </a:lnTo>
                  <a:lnTo>
                    <a:pt x="11609" y="1351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5"/>
            <p:cNvSpPr/>
            <p:nvPr/>
          </p:nvSpPr>
          <p:spPr>
            <a:xfrm>
              <a:off x="6784725" y="1833155"/>
              <a:ext cx="255398" cy="125342"/>
            </a:xfrm>
            <a:custGeom>
              <a:avLst/>
              <a:gdLst/>
              <a:ahLst/>
              <a:cxnLst/>
              <a:rect l="l" t="t" r="r" b="b"/>
              <a:pathLst>
                <a:path w="11609" h="6239" extrusionOk="0">
                  <a:moveTo>
                    <a:pt x="0" y="0"/>
                  </a:moveTo>
                  <a:lnTo>
                    <a:pt x="0" y="6238"/>
                  </a:lnTo>
                  <a:lnTo>
                    <a:pt x="11609" y="6238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5"/>
            <p:cNvSpPr/>
            <p:nvPr/>
          </p:nvSpPr>
          <p:spPr>
            <a:xfrm>
              <a:off x="6147045" y="4148942"/>
              <a:ext cx="1533796" cy="250663"/>
            </a:xfrm>
            <a:custGeom>
              <a:avLst/>
              <a:gdLst/>
              <a:ahLst/>
              <a:cxnLst/>
              <a:rect l="l" t="t" r="r" b="b"/>
              <a:pathLst>
                <a:path w="69718" h="12477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1409"/>
                    <a:pt x="1068" y="12476"/>
                    <a:pt x="2403" y="12476"/>
                  </a:cubicBezTo>
                  <a:lnTo>
                    <a:pt x="67349" y="12476"/>
                  </a:lnTo>
                  <a:cubicBezTo>
                    <a:pt x="68650" y="12476"/>
                    <a:pt x="69717" y="11409"/>
                    <a:pt x="69717" y="10075"/>
                  </a:cubicBezTo>
                  <a:lnTo>
                    <a:pt x="697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5"/>
            <p:cNvSpPr/>
            <p:nvPr/>
          </p:nvSpPr>
          <p:spPr>
            <a:xfrm>
              <a:off x="6147045" y="1958464"/>
              <a:ext cx="1533796" cy="2190714"/>
            </a:xfrm>
            <a:custGeom>
              <a:avLst/>
              <a:gdLst/>
              <a:ahLst/>
              <a:cxnLst/>
              <a:rect l="l" t="t" r="r" b="b"/>
              <a:pathLst>
                <a:path w="69718" h="109045" extrusionOk="0">
                  <a:moveTo>
                    <a:pt x="1" y="0"/>
                  </a:moveTo>
                  <a:lnTo>
                    <a:pt x="1" y="109045"/>
                  </a:lnTo>
                  <a:lnTo>
                    <a:pt x="69717" y="109045"/>
                  </a:lnTo>
                  <a:lnTo>
                    <a:pt x="69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5"/>
            <p:cNvSpPr/>
            <p:nvPr/>
          </p:nvSpPr>
          <p:spPr>
            <a:xfrm>
              <a:off x="6147045" y="1953702"/>
              <a:ext cx="1533796" cy="48939"/>
            </a:xfrm>
            <a:custGeom>
              <a:avLst/>
              <a:gdLst/>
              <a:ahLst/>
              <a:cxnLst/>
              <a:rect l="l" t="t" r="r" b="b"/>
              <a:pathLst>
                <a:path w="69718" h="2436" extrusionOk="0">
                  <a:moveTo>
                    <a:pt x="1" y="0"/>
                  </a:moveTo>
                  <a:lnTo>
                    <a:pt x="1" y="2435"/>
                  </a:lnTo>
                  <a:lnTo>
                    <a:pt x="69717" y="2435"/>
                  </a:lnTo>
                  <a:lnTo>
                    <a:pt x="69717" y="0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5"/>
            <p:cNvSpPr/>
            <p:nvPr/>
          </p:nvSpPr>
          <p:spPr>
            <a:xfrm>
              <a:off x="6147045" y="4103897"/>
              <a:ext cx="1533796" cy="49602"/>
            </a:xfrm>
            <a:custGeom>
              <a:avLst/>
              <a:gdLst/>
              <a:ahLst/>
              <a:cxnLst/>
              <a:rect l="l" t="t" r="r" b="b"/>
              <a:pathLst>
                <a:path w="69718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69717" y="2469"/>
                  </a:lnTo>
                  <a:lnTo>
                    <a:pt x="69717" y="0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5"/>
            <p:cNvSpPr/>
            <p:nvPr/>
          </p:nvSpPr>
          <p:spPr>
            <a:xfrm>
              <a:off x="6053125" y="3414274"/>
              <a:ext cx="93940" cy="248351"/>
            </a:xfrm>
            <a:custGeom>
              <a:avLst/>
              <a:gdLst/>
              <a:ahLst/>
              <a:cxnLst/>
              <a:rect l="l" t="t" r="r" b="b"/>
              <a:pathLst>
                <a:path w="4270" h="8541" extrusionOk="0">
                  <a:moveTo>
                    <a:pt x="4270" y="1"/>
                  </a:moveTo>
                  <a:cubicBezTo>
                    <a:pt x="1902" y="1"/>
                    <a:pt x="0" y="1936"/>
                    <a:pt x="0" y="4271"/>
                  </a:cubicBezTo>
                  <a:cubicBezTo>
                    <a:pt x="0" y="6639"/>
                    <a:pt x="1902" y="8540"/>
                    <a:pt x="4270" y="8540"/>
                  </a:cubicBezTo>
                  <a:lnTo>
                    <a:pt x="4270" y="1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5"/>
            <p:cNvSpPr/>
            <p:nvPr/>
          </p:nvSpPr>
          <p:spPr>
            <a:xfrm>
              <a:off x="6053125" y="3538423"/>
              <a:ext cx="1484604" cy="468526"/>
            </a:xfrm>
            <a:custGeom>
              <a:avLst/>
              <a:gdLst/>
              <a:ahLst/>
              <a:cxnLst/>
              <a:rect l="l" t="t" r="r" b="b"/>
              <a:pathLst>
                <a:path w="67482" h="16113" extrusionOk="0">
                  <a:moveTo>
                    <a:pt x="0" y="1"/>
                  </a:moveTo>
                  <a:lnTo>
                    <a:pt x="0" y="11842"/>
                  </a:lnTo>
                  <a:cubicBezTo>
                    <a:pt x="0" y="14211"/>
                    <a:pt x="1902" y="16112"/>
                    <a:pt x="4270" y="16112"/>
                  </a:cubicBezTo>
                  <a:lnTo>
                    <a:pt x="67482" y="16112"/>
                  </a:lnTo>
                  <a:lnTo>
                    <a:pt x="67482" y="4270"/>
                  </a:lnTo>
                  <a:lnTo>
                    <a:pt x="4270" y="4270"/>
                  </a:lnTo>
                  <a:cubicBezTo>
                    <a:pt x="1902" y="4270"/>
                    <a:pt x="0" y="23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2" name="Google Shape;1862;p45"/>
          <p:cNvGrpSpPr/>
          <p:nvPr/>
        </p:nvGrpSpPr>
        <p:grpSpPr>
          <a:xfrm>
            <a:off x="3635225" y="1099300"/>
            <a:ext cx="1876507" cy="3385401"/>
            <a:chOff x="3635225" y="1099300"/>
            <a:chExt cx="1876507" cy="3385401"/>
          </a:xfrm>
        </p:grpSpPr>
        <p:sp>
          <p:nvSpPr>
            <p:cNvPr id="1863" name="Google Shape;1863;p45"/>
            <p:cNvSpPr/>
            <p:nvPr/>
          </p:nvSpPr>
          <p:spPr>
            <a:xfrm>
              <a:off x="4620715" y="1099300"/>
              <a:ext cx="534996" cy="249437"/>
            </a:xfrm>
            <a:custGeom>
              <a:avLst/>
              <a:gdLst/>
              <a:ahLst/>
              <a:cxnLst/>
              <a:rect l="l" t="t" r="r" b="b"/>
              <a:pathLst>
                <a:path w="24318" h="12416" extrusionOk="0">
                  <a:moveTo>
                    <a:pt x="20523" y="0"/>
                  </a:moveTo>
                  <a:cubicBezTo>
                    <a:pt x="19889" y="0"/>
                    <a:pt x="15740" y="550"/>
                    <a:pt x="0" y="12415"/>
                  </a:cubicBezTo>
                  <a:cubicBezTo>
                    <a:pt x="0" y="12415"/>
                    <a:pt x="21216" y="10247"/>
                    <a:pt x="22750" y="6211"/>
                  </a:cubicBezTo>
                  <a:cubicBezTo>
                    <a:pt x="24318" y="2174"/>
                    <a:pt x="20615" y="6"/>
                    <a:pt x="20615" y="6"/>
                  </a:cubicBezTo>
                  <a:cubicBezTo>
                    <a:pt x="20615" y="6"/>
                    <a:pt x="20587" y="0"/>
                    <a:pt x="20523" y="0"/>
                  </a:cubicBez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5"/>
            <p:cNvSpPr/>
            <p:nvPr/>
          </p:nvSpPr>
          <p:spPr>
            <a:xfrm>
              <a:off x="4019728" y="1099300"/>
              <a:ext cx="535018" cy="249437"/>
            </a:xfrm>
            <a:custGeom>
              <a:avLst/>
              <a:gdLst/>
              <a:ahLst/>
              <a:cxnLst/>
              <a:rect l="l" t="t" r="r" b="b"/>
              <a:pathLst>
                <a:path w="24319" h="12416" extrusionOk="0">
                  <a:moveTo>
                    <a:pt x="3797" y="0"/>
                  </a:moveTo>
                  <a:cubicBezTo>
                    <a:pt x="3732" y="0"/>
                    <a:pt x="3704" y="6"/>
                    <a:pt x="3704" y="6"/>
                  </a:cubicBezTo>
                  <a:cubicBezTo>
                    <a:pt x="3704" y="6"/>
                    <a:pt x="1" y="2174"/>
                    <a:pt x="1569" y="6211"/>
                  </a:cubicBezTo>
                  <a:cubicBezTo>
                    <a:pt x="3103" y="10247"/>
                    <a:pt x="24318" y="12415"/>
                    <a:pt x="24318" y="12415"/>
                  </a:cubicBezTo>
                  <a:cubicBezTo>
                    <a:pt x="8609" y="550"/>
                    <a:pt x="4435" y="0"/>
                    <a:pt x="3797" y="0"/>
                  </a:cubicBez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5"/>
            <p:cNvSpPr/>
            <p:nvPr/>
          </p:nvSpPr>
          <p:spPr>
            <a:xfrm>
              <a:off x="3881778" y="1099340"/>
              <a:ext cx="672980" cy="418274"/>
            </a:xfrm>
            <a:custGeom>
              <a:avLst/>
              <a:gdLst/>
              <a:ahLst/>
              <a:cxnLst/>
              <a:rect l="l" t="t" r="r" b="b"/>
              <a:pathLst>
                <a:path w="30590" h="20820" extrusionOk="0">
                  <a:moveTo>
                    <a:pt x="9873" y="1"/>
                  </a:moveTo>
                  <a:cubicBezTo>
                    <a:pt x="9126" y="1"/>
                    <a:pt x="4565" y="423"/>
                    <a:pt x="5638" y="10845"/>
                  </a:cubicBezTo>
                  <a:cubicBezTo>
                    <a:pt x="5638" y="10845"/>
                    <a:pt x="1" y="11713"/>
                    <a:pt x="3170" y="20819"/>
                  </a:cubicBezTo>
                  <a:lnTo>
                    <a:pt x="30589" y="20819"/>
                  </a:lnTo>
                  <a:lnTo>
                    <a:pt x="30589" y="12413"/>
                  </a:lnTo>
                  <a:cubicBezTo>
                    <a:pt x="30589" y="12413"/>
                    <a:pt x="9074" y="7943"/>
                    <a:pt x="9975" y="4"/>
                  </a:cubicBezTo>
                  <a:cubicBezTo>
                    <a:pt x="9975" y="4"/>
                    <a:pt x="9938" y="1"/>
                    <a:pt x="9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5"/>
            <p:cNvSpPr/>
            <p:nvPr/>
          </p:nvSpPr>
          <p:spPr>
            <a:xfrm>
              <a:off x="3909671" y="1318521"/>
              <a:ext cx="645084" cy="199735"/>
            </a:xfrm>
            <a:custGeom>
              <a:avLst/>
              <a:gdLst/>
              <a:ahLst/>
              <a:cxnLst/>
              <a:rect l="l" t="t" r="r" b="b"/>
              <a:pathLst>
                <a:path w="29322" h="9942" extrusionOk="0">
                  <a:moveTo>
                    <a:pt x="23651" y="1"/>
                  </a:moveTo>
                  <a:cubicBezTo>
                    <a:pt x="23017" y="1035"/>
                    <a:pt x="22083" y="2036"/>
                    <a:pt x="20815" y="2903"/>
                  </a:cubicBezTo>
                  <a:cubicBezTo>
                    <a:pt x="18393" y="4545"/>
                    <a:pt x="15112" y="5114"/>
                    <a:pt x="11897" y="5114"/>
                  </a:cubicBezTo>
                  <a:cubicBezTo>
                    <a:pt x="9887" y="5114"/>
                    <a:pt x="7903" y="4892"/>
                    <a:pt x="6171" y="4571"/>
                  </a:cubicBezTo>
                  <a:cubicBezTo>
                    <a:pt x="4303" y="4237"/>
                    <a:pt x="3036" y="2603"/>
                    <a:pt x="2602" y="835"/>
                  </a:cubicBezTo>
                  <a:cubicBezTo>
                    <a:pt x="1301" y="1936"/>
                    <a:pt x="0" y="4437"/>
                    <a:pt x="1902" y="9941"/>
                  </a:cubicBezTo>
                  <a:lnTo>
                    <a:pt x="29321" y="9941"/>
                  </a:lnTo>
                  <a:lnTo>
                    <a:pt x="29321" y="1502"/>
                  </a:lnTo>
                  <a:cubicBezTo>
                    <a:pt x="29321" y="1502"/>
                    <a:pt x="26853" y="1002"/>
                    <a:pt x="23651" y="1"/>
                  </a:cubicBez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5"/>
            <p:cNvSpPr/>
            <p:nvPr/>
          </p:nvSpPr>
          <p:spPr>
            <a:xfrm>
              <a:off x="4620715" y="1099340"/>
              <a:ext cx="672958" cy="418274"/>
            </a:xfrm>
            <a:custGeom>
              <a:avLst/>
              <a:gdLst/>
              <a:ahLst/>
              <a:cxnLst/>
              <a:rect l="l" t="t" r="r" b="b"/>
              <a:pathLst>
                <a:path w="30589" h="20820" extrusionOk="0">
                  <a:moveTo>
                    <a:pt x="20717" y="1"/>
                  </a:moveTo>
                  <a:cubicBezTo>
                    <a:pt x="20651" y="1"/>
                    <a:pt x="20615" y="4"/>
                    <a:pt x="20615" y="4"/>
                  </a:cubicBezTo>
                  <a:cubicBezTo>
                    <a:pt x="21549" y="7943"/>
                    <a:pt x="0" y="12413"/>
                    <a:pt x="0" y="12413"/>
                  </a:cubicBezTo>
                  <a:lnTo>
                    <a:pt x="34" y="12413"/>
                  </a:lnTo>
                  <a:lnTo>
                    <a:pt x="34" y="20819"/>
                  </a:lnTo>
                  <a:lnTo>
                    <a:pt x="27453" y="20819"/>
                  </a:lnTo>
                  <a:cubicBezTo>
                    <a:pt x="30589" y="11713"/>
                    <a:pt x="24952" y="10845"/>
                    <a:pt x="24952" y="10845"/>
                  </a:cubicBezTo>
                  <a:cubicBezTo>
                    <a:pt x="26024" y="423"/>
                    <a:pt x="21464" y="1"/>
                    <a:pt x="20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5"/>
            <p:cNvSpPr/>
            <p:nvPr/>
          </p:nvSpPr>
          <p:spPr>
            <a:xfrm>
              <a:off x="4620715" y="1318521"/>
              <a:ext cx="645810" cy="199735"/>
            </a:xfrm>
            <a:custGeom>
              <a:avLst/>
              <a:gdLst/>
              <a:ahLst/>
              <a:cxnLst/>
              <a:rect l="l" t="t" r="r" b="b"/>
              <a:pathLst>
                <a:path w="29355" h="9942" extrusionOk="0">
                  <a:moveTo>
                    <a:pt x="5671" y="1"/>
                  </a:moveTo>
                  <a:cubicBezTo>
                    <a:pt x="2469" y="1002"/>
                    <a:pt x="0" y="1502"/>
                    <a:pt x="0" y="1502"/>
                  </a:cubicBezTo>
                  <a:lnTo>
                    <a:pt x="0" y="9941"/>
                  </a:lnTo>
                  <a:lnTo>
                    <a:pt x="27453" y="9941"/>
                  </a:lnTo>
                  <a:cubicBezTo>
                    <a:pt x="29355" y="4437"/>
                    <a:pt x="28054" y="1936"/>
                    <a:pt x="26720" y="835"/>
                  </a:cubicBezTo>
                  <a:cubicBezTo>
                    <a:pt x="26319" y="2603"/>
                    <a:pt x="25018" y="4237"/>
                    <a:pt x="23150" y="4571"/>
                  </a:cubicBezTo>
                  <a:cubicBezTo>
                    <a:pt x="21418" y="4892"/>
                    <a:pt x="19440" y="5114"/>
                    <a:pt x="17434" y="5114"/>
                  </a:cubicBezTo>
                  <a:cubicBezTo>
                    <a:pt x="14226" y="5114"/>
                    <a:pt x="10949" y="4545"/>
                    <a:pt x="8507" y="2903"/>
                  </a:cubicBezTo>
                  <a:cubicBezTo>
                    <a:pt x="7239" y="2036"/>
                    <a:pt x="6305" y="1035"/>
                    <a:pt x="5671" y="1"/>
                  </a:cubicBez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5"/>
            <p:cNvSpPr/>
            <p:nvPr/>
          </p:nvSpPr>
          <p:spPr>
            <a:xfrm>
              <a:off x="4413779" y="1283025"/>
              <a:ext cx="347886" cy="317663"/>
            </a:xfrm>
            <a:custGeom>
              <a:avLst/>
              <a:gdLst/>
              <a:ahLst/>
              <a:cxnLst/>
              <a:rect l="l" t="t" r="r" b="b"/>
              <a:pathLst>
                <a:path w="15813" h="15812" extrusionOk="0">
                  <a:moveTo>
                    <a:pt x="7906" y="0"/>
                  </a:moveTo>
                  <a:cubicBezTo>
                    <a:pt x="3537" y="0"/>
                    <a:pt x="1" y="3536"/>
                    <a:pt x="1" y="7906"/>
                  </a:cubicBezTo>
                  <a:cubicBezTo>
                    <a:pt x="1" y="12275"/>
                    <a:pt x="3537" y="15811"/>
                    <a:pt x="7906" y="15811"/>
                  </a:cubicBezTo>
                  <a:cubicBezTo>
                    <a:pt x="12276" y="15811"/>
                    <a:pt x="15812" y="12275"/>
                    <a:pt x="15812" y="7906"/>
                  </a:cubicBezTo>
                  <a:cubicBezTo>
                    <a:pt x="15812" y="3536"/>
                    <a:pt x="12276" y="0"/>
                    <a:pt x="7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5"/>
            <p:cNvSpPr/>
            <p:nvPr/>
          </p:nvSpPr>
          <p:spPr>
            <a:xfrm>
              <a:off x="3668242" y="1468618"/>
              <a:ext cx="1843490" cy="301591"/>
            </a:xfrm>
            <a:custGeom>
              <a:avLst/>
              <a:gdLst/>
              <a:ahLst/>
              <a:cxnLst/>
              <a:rect l="l" t="t" r="r" b="b"/>
              <a:pathLst>
                <a:path w="83795" h="15012" extrusionOk="0">
                  <a:moveTo>
                    <a:pt x="2870" y="1"/>
                  </a:moveTo>
                  <a:cubicBezTo>
                    <a:pt x="1268" y="1"/>
                    <a:pt x="1" y="1302"/>
                    <a:pt x="1" y="2870"/>
                  </a:cubicBezTo>
                  <a:lnTo>
                    <a:pt x="1" y="15012"/>
                  </a:lnTo>
                  <a:lnTo>
                    <a:pt x="83794" y="15012"/>
                  </a:lnTo>
                  <a:lnTo>
                    <a:pt x="83794" y="2870"/>
                  </a:lnTo>
                  <a:cubicBezTo>
                    <a:pt x="83794" y="1302"/>
                    <a:pt x="82493" y="1"/>
                    <a:pt x="80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5"/>
            <p:cNvSpPr/>
            <p:nvPr/>
          </p:nvSpPr>
          <p:spPr>
            <a:xfrm>
              <a:off x="4446073" y="1468618"/>
              <a:ext cx="284020" cy="301591"/>
            </a:xfrm>
            <a:custGeom>
              <a:avLst/>
              <a:gdLst/>
              <a:ahLst/>
              <a:cxnLst/>
              <a:rect l="l" t="t" r="r" b="b"/>
              <a:pathLst>
                <a:path w="12910" h="15012" extrusionOk="0">
                  <a:moveTo>
                    <a:pt x="0" y="1"/>
                  </a:moveTo>
                  <a:lnTo>
                    <a:pt x="0" y="15012"/>
                  </a:lnTo>
                  <a:lnTo>
                    <a:pt x="12910" y="15012"/>
                  </a:lnTo>
                  <a:lnTo>
                    <a:pt x="12910" y="1"/>
                  </a:ln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5"/>
            <p:cNvSpPr/>
            <p:nvPr/>
          </p:nvSpPr>
          <p:spPr>
            <a:xfrm>
              <a:off x="4446073" y="1630789"/>
              <a:ext cx="284020" cy="139405"/>
            </a:xfrm>
            <a:custGeom>
              <a:avLst/>
              <a:gdLst/>
              <a:ahLst/>
              <a:cxnLst/>
              <a:rect l="l" t="t" r="r" b="b"/>
              <a:pathLst>
                <a:path w="12910" h="6939" extrusionOk="0">
                  <a:moveTo>
                    <a:pt x="0" y="0"/>
                  </a:moveTo>
                  <a:lnTo>
                    <a:pt x="0" y="6939"/>
                  </a:lnTo>
                  <a:lnTo>
                    <a:pt x="12910" y="6939"/>
                  </a:lnTo>
                  <a:lnTo>
                    <a:pt x="12910" y="0"/>
                  </a:ln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5"/>
            <p:cNvSpPr/>
            <p:nvPr/>
          </p:nvSpPr>
          <p:spPr>
            <a:xfrm>
              <a:off x="3736502" y="4205912"/>
              <a:ext cx="1706232" cy="278789"/>
            </a:xfrm>
            <a:custGeom>
              <a:avLst/>
              <a:gdLst/>
              <a:ahLst/>
              <a:cxnLst/>
              <a:rect l="l" t="t" r="r" b="b"/>
              <a:pathLst>
                <a:path w="77556" h="13877" extrusionOk="0">
                  <a:moveTo>
                    <a:pt x="0" y="0"/>
                  </a:moveTo>
                  <a:lnTo>
                    <a:pt x="0" y="11208"/>
                  </a:lnTo>
                  <a:cubicBezTo>
                    <a:pt x="0" y="12676"/>
                    <a:pt x="1201" y="13877"/>
                    <a:pt x="2669" y="13877"/>
                  </a:cubicBezTo>
                  <a:lnTo>
                    <a:pt x="74887" y="13877"/>
                  </a:lnTo>
                  <a:cubicBezTo>
                    <a:pt x="76355" y="13877"/>
                    <a:pt x="77556" y="12676"/>
                    <a:pt x="77556" y="11208"/>
                  </a:cubicBezTo>
                  <a:lnTo>
                    <a:pt x="77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5"/>
            <p:cNvSpPr/>
            <p:nvPr/>
          </p:nvSpPr>
          <p:spPr>
            <a:xfrm>
              <a:off x="3736502" y="1770159"/>
              <a:ext cx="1706232" cy="2436013"/>
            </a:xfrm>
            <a:custGeom>
              <a:avLst/>
              <a:gdLst/>
              <a:ahLst/>
              <a:cxnLst/>
              <a:rect l="l" t="t" r="r" b="b"/>
              <a:pathLst>
                <a:path w="77556" h="121255" extrusionOk="0">
                  <a:moveTo>
                    <a:pt x="0" y="1"/>
                  </a:moveTo>
                  <a:lnTo>
                    <a:pt x="0" y="121254"/>
                  </a:lnTo>
                  <a:lnTo>
                    <a:pt x="77556" y="121254"/>
                  </a:lnTo>
                  <a:lnTo>
                    <a:pt x="77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5"/>
            <p:cNvSpPr/>
            <p:nvPr/>
          </p:nvSpPr>
          <p:spPr>
            <a:xfrm>
              <a:off x="3736502" y="1765397"/>
              <a:ext cx="1706232" cy="54303"/>
            </a:xfrm>
            <a:custGeom>
              <a:avLst/>
              <a:gdLst/>
              <a:ahLst/>
              <a:cxnLst/>
              <a:rect l="l" t="t" r="r" b="b"/>
              <a:pathLst>
                <a:path w="77556" h="2703" extrusionOk="0">
                  <a:moveTo>
                    <a:pt x="0" y="1"/>
                  </a:moveTo>
                  <a:lnTo>
                    <a:pt x="0" y="2703"/>
                  </a:lnTo>
                  <a:lnTo>
                    <a:pt x="77556" y="2703"/>
                  </a:lnTo>
                  <a:lnTo>
                    <a:pt x="77556" y="1"/>
                  </a:ln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3736502" y="4156166"/>
              <a:ext cx="1706232" cy="54303"/>
            </a:xfrm>
            <a:custGeom>
              <a:avLst/>
              <a:gdLst/>
              <a:ahLst/>
              <a:cxnLst/>
              <a:rect l="l" t="t" r="r" b="b"/>
              <a:pathLst>
                <a:path w="77556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77556" y="2702"/>
                  </a:lnTo>
                  <a:lnTo>
                    <a:pt x="77556" y="0"/>
                  </a:ln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3635225" y="3363759"/>
              <a:ext cx="104236" cy="281841"/>
            </a:xfrm>
            <a:custGeom>
              <a:avLst/>
              <a:gdLst/>
              <a:ahLst/>
              <a:cxnLst/>
              <a:rect l="l" t="t" r="r" b="b"/>
              <a:pathLst>
                <a:path w="4738" h="9508" extrusionOk="0">
                  <a:moveTo>
                    <a:pt x="4738" y="0"/>
                  </a:moveTo>
                  <a:cubicBezTo>
                    <a:pt x="2136" y="0"/>
                    <a:pt x="1" y="2135"/>
                    <a:pt x="1" y="4770"/>
                  </a:cubicBezTo>
                  <a:cubicBezTo>
                    <a:pt x="1" y="7372"/>
                    <a:pt x="2136" y="9507"/>
                    <a:pt x="4738" y="9507"/>
                  </a:cubicBezTo>
                  <a:lnTo>
                    <a:pt x="4738" y="0"/>
                  </a:lnTo>
                  <a:close/>
                </a:path>
              </a:pathLst>
            </a:custGeom>
            <a:solidFill>
              <a:srgbClr val="C78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3635225" y="3505138"/>
              <a:ext cx="1651210" cy="531016"/>
            </a:xfrm>
            <a:custGeom>
              <a:avLst/>
              <a:gdLst/>
              <a:ahLst/>
              <a:cxnLst/>
              <a:rect l="l" t="t" r="r" b="b"/>
              <a:pathLst>
                <a:path w="75055" h="17914" extrusionOk="0">
                  <a:moveTo>
                    <a:pt x="1" y="0"/>
                  </a:moveTo>
                  <a:lnTo>
                    <a:pt x="1" y="13143"/>
                  </a:lnTo>
                  <a:cubicBezTo>
                    <a:pt x="1" y="15778"/>
                    <a:pt x="2136" y="17913"/>
                    <a:pt x="4738" y="17913"/>
                  </a:cubicBezTo>
                  <a:lnTo>
                    <a:pt x="75054" y="17913"/>
                  </a:lnTo>
                  <a:lnTo>
                    <a:pt x="75054" y="4737"/>
                  </a:lnTo>
                  <a:lnTo>
                    <a:pt x="4738" y="4737"/>
                  </a:lnTo>
                  <a:cubicBezTo>
                    <a:pt x="2136" y="4737"/>
                    <a:pt x="1" y="260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5"/>
          <p:cNvGrpSpPr/>
          <p:nvPr/>
        </p:nvGrpSpPr>
        <p:grpSpPr>
          <a:xfrm>
            <a:off x="1400775" y="1355282"/>
            <a:ext cx="1690103" cy="3044323"/>
            <a:chOff x="1400775" y="1355282"/>
            <a:chExt cx="1690103" cy="3044323"/>
          </a:xfrm>
        </p:grpSpPr>
        <p:sp>
          <p:nvSpPr>
            <p:cNvPr id="1880" name="Google Shape;1880;p45"/>
            <p:cNvSpPr/>
            <p:nvPr/>
          </p:nvSpPr>
          <p:spPr>
            <a:xfrm>
              <a:off x="2290136" y="1355282"/>
              <a:ext cx="480700" cy="223943"/>
            </a:xfrm>
            <a:custGeom>
              <a:avLst/>
              <a:gdLst/>
              <a:ahLst/>
              <a:cxnLst/>
              <a:rect l="l" t="t" r="r" b="b"/>
              <a:pathLst>
                <a:path w="21850" h="11147" extrusionOk="0">
                  <a:moveTo>
                    <a:pt x="18430" y="0"/>
                  </a:moveTo>
                  <a:cubicBezTo>
                    <a:pt x="17860" y="0"/>
                    <a:pt x="14133" y="495"/>
                    <a:pt x="1" y="11147"/>
                  </a:cubicBezTo>
                  <a:cubicBezTo>
                    <a:pt x="1" y="11147"/>
                    <a:pt x="19081" y="9212"/>
                    <a:pt x="20449" y="5576"/>
                  </a:cubicBezTo>
                  <a:cubicBezTo>
                    <a:pt x="21850" y="1974"/>
                    <a:pt x="18514" y="6"/>
                    <a:pt x="18514" y="6"/>
                  </a:cubicBezTo>
                  <a:cubicBezTo>
                    <a:pt x="18514" y="6"/>
                    <a:pt x="18489" y="0"/>
                    <a:pt x="18430" y="0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1750061" y="1355282"/>
              <a:ext cx="480700" cy="223943"/>
            </a:xfrm>
            <a:custGeom>
              <a:avLst/>
              <a:gdLst/>
              <a:ahLst/>
              <a:cxnLst/>
              <a:rect l="l" t="t" r="r" b="b"/>
              <a:pathLst>
                <a:path w="21850" h="11147" extrusionOk="0">
                  <a:moveTo>
                    <a:pt x="3388" y="0"/>
                  </a:moveTo>
                  <a:cubicBezTo>
                    <a:pt x="3329" y="0"/>
                    <a:pt x="3303" y="6"/>
                    <a:pt x="3303" y="6"/>
                  </a:cubicBezTo>
                  <a:cubicBezTo>
                    <a:pt x="3303" y="6"/>
                    <a:pt x="1" y="1974"/>
                    <a:pt x="1368" y="5576"/>
                  </a:cubicBezTo>
                  <a:cubicBezTo>
                    <a:pt x="2769" y="9212"/>
                    <a:pt x="21850" y="11147"/>
                    <a:pt x="21850" y="11147"/>
                  </a:cubicBezTo>
                  <a:cubicBezTo>
                    <a:pt x="7717" y="495"/>
                    <a:pt x="3963" y="0"/>
                    <a:pt x="3388" y="0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1625332" y="1355322"/>
              <a:ext cx="605440" cy="376708"/>
            </a:xfrm>
            <a:custGeom>
              <a:avLst/>
              <a:gdLst/>
              <a:ahLst/>
              <a:cxnLst/>
              <a:rect l="l" t="t" r="r" b="b"/>
              <a:pathLst>
                <a:path w="27520" h="18751" extrusionOk="0">
                  <a:moveTo>
                    <a:pt x="8888" y="1"/>
                  </a:moveTo>
                  <a:cubicBezTo>
                    <a:pt x="8237" y="1"/>
                    <a:pt x="4117" y="369"/>
                    <a:pt x="5070" y="9777"/>
                  </a:cubicBezTo>
                  <a:cubicBezTo>
                    <a:pt x="5070" y="9777"/>
                    <a:pt x="0" y="10544"/>
                    <a:pt x="2835" y="18750"/>
                  </a:cubicBezTo>
                  <a:lnTo>
                    <a:pt x="27520" y="18750"/>
                  </a:lnTo>
                  <a:lnTo>
                    <a:pt x="27520" y="11145"/>
                  </a:lnTo>
                  <a:cubicBezTo>
                    <a:pt x="27520" y="11145"/>
                    <a:pt x="8173" y="7142"/>
                    <a:pt x="8973" y="4"/>
                  </a:cubicBezTo>
                  <a:cubicBezTo>
                    <a:pt x="8973" y="4"/>
                    <a:pt x="8943" y="1"/>
                    <a:pt x="8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2290136" y="1355322"/>
              <a:ext cx="604714" cy="376708"/>
            </a:xfrm>
            <a:custGeom>
              <a:avLst/>
              <a:gdLst/>
              <a:ahLst/>
              <a:cxnLst/>
              <a:rect l="l" t="t" r="r" b="b"/>
              <a:pathLst>
                <a:path w="27487" h="18751" extrusionOk="0">
                  <a:moveTo>
                    <a:pt x="18600" y="1"/>
                  </a:moveTo>
                  <a:cubicBezTo>
                    <a:pt x="18544" y="1"/>
                    <a:pt x="18514" y="4"/>
                    <a:pt x="18514" y="4"/>
                  </a:cubicBezTo>
                  <a:cubicBezTo>
                    <a:pt x="19348" y="7142"/>
                    <a:pt x="1" y="11145"/>
                    <a:pt x="1" y="11145"/>
                  </a:cubicBezTo>
                  <a:lnTo>
                    <a:pt x="1" y="18750"/>
                  </a:lnTo>
                  <a:lnTo>
                    <a:pt x="24652" y="18750"/>
                  </a:lnTo>
                  <a:cubicBezTo>
                    <a:pt x="27487" y="10544"/>
                    <a:pt x="22417" y="9777"/>
                    <a:pt x="22417" y="9777"/>
                  </a:cubicBezTo>
                  <a:cubicBezTo>
                    <a:pt x="23401" y="369"/>
                    <a:pt x="19255" y="1"/>
                    <a:pt x="18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1650278" y="1552385"/>
              <a:ext cx="580492" cy="179625"/>
            </a:xfrm>
            <a:custGeom>
              <a:avLst/>
              <a:gdLst/>
              <a:ahLst/>
              <a:cxnLst/>
              <a:rect l="l" t="t" r="r" b="b"/>
              <a:pathLst>
                <a:path w="26386" h="8941" extrusionOk="0">
                  <a:moveTo>
                    <a:pt x="21282" y="1"/>
                  </a:moveTo>
                  <a:cubicBezTo>
                    <a:pt x="20715" y="935"/>
                    <a:pt x="19881" y="1835"/>
                    <a:pt x="18714" y="2603"/>
                  </a:cubicBezTo>
                  <a:cubicBezTo>
                    <a:pt x="16519" y="4093"/>
                    <a:pt x="13540" y="4607"/>
                    <a:pt x="10631" y="4607"/>
                  </a:cubicBezTo>
                  <a:cubicBezTo>
                    <a:pt x="8854" y="4607"/>
                    <a:pt x="7102" y="4415"/>
                    <a:pt x="5571" y="4137"/>
                  </a:cubicBezTo>
                  <a:cubicBezTo>
                    <a:pt x="3903" y="3837"/>
                    <a:pt x="2736" y="2369"/>
                    <a:pt x="2369" y="734"/>
                  </a:cubicBezTo>
                  <a:cubicBezTo>
                    <a:pt x="1168" y="1735"/>
                    <a:pt x="0" y="3970"/>
                    <a:pt x="1701" y="8940"/>
                  </a:cubicBezTo>
                  <a:lnTo>
                    <a:pt x="26386" y="8940"/>
                  </a:lnTo>
                  <a:lnTo>
                    <a:pt x="26386" y="1335"/>
                  </a:lnTo>
                  <a:cubicBezTo>
                    <a:pt x="26386" y="1335"/>
                    <a:pt x="24151" y="901"/>
                    <a:pt x="21282" y="1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2290136" y="1552385"/>
              <a:ext cx="580514" cy="179625"/>
            </a:xfrm>
            <a:custGeom>
              <a:avLst/>
              <a:gdLst/>
              <a:ahLst/>
              <a:cxnLst/>
              <a:rect l="l" t="t" r="r" b="b"/>
              <a:pathLst>
                <a:path w="26387" h="8941" extrusionOk="0">
                  <a:moveTo>
                    <a:pt x="5104" y="1"/>
                  </a:moveTo>
                  <a:cubicBezTo>
                    <a:pt x="2202" y="901"/>
                    <a:pt x="1" y="1335"/>
                    <a:pt x="1" y="1335"/>
                  </a:cubicBezTo>
                  <a:lnTo>
                    <a:pt x="1" y="8940"/>
                  </a:lnTo>
                  <a:lnTo>
                    <a:pt x="24652" y="8940"/>
                  </a:lnTo>
                  <a:cubicBezTo>
                    <a:pt x="26386" y="3970"/>
                    <a:pt x="25219" y="1735"/>
                    <a:pt x="24018" y="734"/>
                  </a:cubicBezTo>
                  <a:cubicBezTo>
                    <a:pt x="23651" y="2369"/>
                    <a:pt x="22483" y="3837"/>
                    <a:pt x="20816" y="4137"/>
                  </a:cubicBezTo>
                  <a:cubicBezTo>
                    <a:pt x="19285" y="4415"/>
                    <a:pt x="17533" y="4607"/>
                    <a:pt x="15753" y="4607"/>
                  </a:cubicBezTo>
                  <a:cubicBezTo>
                    <a:pt x="12841" y="4607"/>
                    <a:pt x="9855" y="4093"/>
                    <a:pt x="7639" y="2603"/>
                  </a:cubicBezTo>
                  <a:cubicBezTo>
                    <a:pt x="6505" y="1835"/>
                    <a:pt x="5671" y="935"/>
                    <a:pt x="5104" y="1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2103746" y="1520224"/>
              <a:ext cx="312664" cy="286162"/>
            </a:xfrm>
            <a:custGeom>
              <a:avLst/>
              <a:gdLst/>
              <a:ahLst/>
              <a:cxnLst/>
              <a:rect l="l" t="t" r="r" b="b"/>
              <a:pathLst>
                <a:path w="14212" h="14244" extrusionOk="0">
                  <a:moveTo>
                    <a:pt x="7106" y="0"/>
                  </a:moveTo>
                  <a:cubicBezTo>
                    <a:pt x="3170" y="0"/>
                    <a:pt x="1" y="3203"/>
                    <a:pt x="1" y="7139"/>
                  </a:cubicBezTo>
                  <a:cubicBezTo>
                    <a:pt x="1" y="11042"/>
                    <a:pt x="3170" y="14244"/>
                    <a:pt x="7106" y="14244"/>
                  </a:cubicBezTo>
                  <a:cubicBezTo>
                    <a:pt x="11042" y="14244"/>
                    <a:pt x="14211" y="11042"/>
                    <a:pt x="14211" y="7139"/>
                  </a:cubicBezTo>
                  <a:cubicBezTo>
                    <a:pt x="14211" y="3203"/>
                    <a:pt x="11042" y="0"/>
                    <a:pt x="7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2103746" y="1572493"/>
              <a:ext cx="313390" cy="233888"/>
            </a:xfrm>
            <a:custGeom>
              <a:avLst/>
              <a:gdLst/>
              <a:ahLst/>
              <a:cxnLst/>
              <a:rect l="l" t="t" r="r" b="b"/>
              <a:pathLst>
                <a:path w="14245" h="11642" extrusionOk="0">
                  <a:moveTo>
                    <a:pt x="12610" y="0"/>
                  </a:moveTo>
                  <a:cubicBezTo>
                    <a:pt x="11743" y="3069"/>
                    <a:pt x="8874" y="5371"/>
                    <a:pt x="5572" y="5371"/>
                  </a:cubicBezTo>
                  <a:cubicBezTo>
                    <a:pt x="3437" y="5371"/>
                    <a:pt x="1535" y="4404"/>
                    <a:pt x="168" y="2936"/>
                  </a:cubicBezTo>
                  <a:cubicBezTo>
                    <a:pt x="68" y="3470"/>
                    <a:pt x="1" y="3970"/>
                    <a:pt x="1" y="4504"/>
                  </a:cubicBezTo>
                  <a:cubicBezTo>
                    <a:pt x="1" y="8440"/>
                    <a:pt x="3170" y="11642"/>
                    <a:pt x="7106" y="11642"/>
                  </a:cubicBezTo>
                  <a:cubicBezTo>
                    <a:pt x="11042" y="11642"/>
                    <a:pt x="14244" y="8440"/>
                    <a:pt x="14244" y="4504"/>
                  </a:cubicBezTo>
                  <a:cubicBezTo>
                    <a:pt x="14244" y="2802"/>
                    <a:pt x="13611" y="1235"/>
                    <a:pt x="12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1433068" y="1687075"/>
              <a:ext cx="1657810" cy="271436"/>
            </a:xfrm>
            <a:custGeom>
              <a:avLst/>
              <a:gdLst/>
              <a:ahLst/>
              <a:cxnLst/>
              <a:rect l="l" t="t" r="r" b="b"/>
              <a:pathLst>
                <a:path w="75355" h="13511" extrusionOk="0">
                  <a:moveTo>
                    <a:pt x="2602" y="0"/>
                  </a:moveTo>
                  <a:cubicBezTo>
                    <a:pt x="1168" y="0"/>
                    <a:pt x="1" y="1168"/>
                    <a:pt x="1" y="2602"/>
                  </a:cubicBezTo>
                  <a:lnTo>
                    <a:pt x="1" y="13510"/>
                  </a:lnTo>
                  <a:lnTo>
                    <a:pt x="75354" y="13510"/>
                  </a:lnTo>
                  <a:lnTo>
                    <a:pt x="75354" y="2602"/>
                  </a:lnTo>
                  <a:cubicBezTo>
                    <a:pt x="75354" y="1168"/>
                    <a:pt x="74187" y="0"/>
                    <a:pt x="72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1433068" y="1897477"/>
              <a:ext cx="1657810" cy="61013"/>
            </a:xfrm>
            <a:custGeom>
              <a:avLst/>
              <a:gdLst/>
              <a:ahLst/>
              <a:cxnLst/>
              <a:rect l="l" t="t" r="r" b="b"/>
              <a:pathLst>
                <a:path w="75355" h="3037" extrusionOk="0">
                  <a:moveTo>
                    <a:pt x="1" y="1"/>
                  </a:moveTo>
                  <a:lnTo>
                    <a:pt x="1" y="3036"/>
                  </a:lnTo>
                  <a:lnTo>
                    <a:pt x="75354" y="3036"/>
                  </a:lnTo>
                  <a:lnTo>
                    <a:pt x="753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1494707" y="4148942"/>
              <a:ext cx="1534522" cy="250663"/>
            </a:xfrm>
            <a:custGeom>
              <a:avLst/>
              <a:gdLst/>
              <a:ahLst/>
              <a:cxnLst/>
              <a:rect l="l" t="t" r="r" b="b"/>
              <a:pathLst>
                <a:path w="69751" h="12477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1409"/>
                    <a:pt x="1101" y="12476"/>
                    <a:pt x="2402" y="12476"/>
                  </a:cubicBezTo>
                  <a:lnTo>
                    <a:pt x="67349" y="12476"/>
                  </a:lnTo>
                  <a:cubicBezTo>
                    <a:pt x="68683" y="12476"/>
                    <a:pt x="69750" y="11409"/>
                    <a:pt x="69750" y="10075"/>
                  </a:cubicBezTo>
                  <a:lnTo>
                    <a:pt x="69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1494707" y="1958464"/>
              <a:ext cx="1534522" cy="2190714"/>
            </a:xfrm>
            <a:custGeom>
              <a:avLst/>
              <a:gdLst/>
              <a:ahLst/>
              <a:cxnLst/>
              <a:rect l="l" t="t" r="r" b="b"/>
              <a:pathLst>
                <a:path w="69751" h="109045" extrusionOk="0">
                  <a:moveTo>
                    <a:pt x="1" y="0"/>
                  </a:moveTo>
                  <a:lnTo>
                    <a:pt x="1" y="109045"/>
                  </a:lnTo>
                  <a:lnTo>
                    <a:pt x="69750" y="109045"/>
                  </a:lnTo>
                  <a:lnTo>
                    <a:pt x="69750" y="0"/>
                  </a:lnTo>
                  <a:close/>
                </a:path>
              </a:pathLst>
            </a:custGeom>
            <a:solidFill>
              <a:srgbClr val="F78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1494707" y="1953702"/>
              <a:ext cx="1534522" cy="48939"/>
            </a:xfrm>
            <a:custGeom>
              <a:avLst/>
              <a:gdLst/>
              <a:ahLst/>
              <a:cxnLst/>
              <a:rect l="l" t="t" r="r" b="b"/>
              <a:pathLst>
                <a:path w="69751" h="2436" extrusionOk="0">
                  <a:moveTo>
                    <a:pt x="1" y="0"/>
                  </a:moveTo>
                  <a:lnTo>
                    <a:pt x="1" y="2435"/>
                  </a:lnTo>
                  <a:lnTo>
                    <a:pt x="69750" y="2435"/>
                  </a:lnTo>
                  <a:lnTo>
                    <a:pt x="69750" y="0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1494707" y="4103897"/>
              <a:ext cx="1534522" cy="49602"/>
            </a:xfrm>
            <a:custGeom>
              <a:avLst/>
              <a:gdLst/>
              <a:ahLst/>
              <a:cxnLst/>
              <a:rect l="l" t="t" r="r" b="b"/>
              <a:pathLst>
                <a:path w="69751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69750" y="2469"/>
                  </a:lnTo>
                  <a:lnTo>
                    <a:pt x="69750" y="0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1400775" y="3414275"/>
              <a:ext cx="93962" cy="248351"/>
            </a:xfrm>
            <a:custGeom>
              <a:avLst/>
              <a:gdLst/>
              <a:ahLst/>
              <a:cxnLst/>
              <a:rect l="l" t="t" r="r" b="b"/>
              <a:pathLst>
                <a:path w="4271" h="8541" extrusionOk="0">
                  <a:moveTo>
                    <a:pt x="4271" y="1"/>
                  </a:moveTo>
                  <a:cubicBezTo>
                    <a:pt x="1936" y="1"/>
                    <a:pt x="1" y="1936"/>
                    <a:pt x="1" y="4271"/>
                  </a:cubicBezTo>
                  <a:cubicBezTo>
                    <a:pt x="1" y="6639"/>
                    <a:pt x="1936" y="8540"/>
                    <a:pt x="4271" y="8540"/>
                  </a:cubicBezTo>
                  <a:lnTo>
                    <a:pt x="4271" y="1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2132366" y="1687075"/>
              <a:ext cx="255420" cy="271436"/>
            </a:xfrm>
            <a:custGeom>
              <a:avLst/>
              <a:gdLst/>
              <a:ahLst/>
              <a:cxnLst/>
              <a:rect l="l" t="t" r="r" b="b"/>
              <a:pathLst>
                <a:path w="11610" h="13511" extrusionOk="0">
                  <a:moveTo>
                    <a:pt x="1" y="0"/>
                  </a:moveTo>
                  <a:lnTo>
                    <a:pt x="1" y="13510"/>
                  </a:lnTo>
                  <a:lnTo>
                    <a:pt x="11609" y="1351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2132366" y="1833155"/>
              <a:ext cx="255420" cy="125342"/>
            </a:xfrm>
            <a:custGeom>
              <a:avLst/>
              <a:gdLst/>
              <a:ahLst/>
              <a:cxnLst/>
              <a:rect l="l" t="t" r="r" b="b"/>
              <a:pathLst>
                <a:path w="11610" h="6239" extrusionOk="0">
                  <a:moveTo>
                    <a:pt x="1" y="0"/>
                  </a:moveTo>
                  <a:lnTo>
                    <a:pt x="1" y="6238"/>
                  </a:lnTo>
                  <a:lnTo>
                    <a:pt x="11609" y="6238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1400775" y="3538425"/>
              <a:ext cx="1484626" cy="468526"/>
            </a:xfrm>
            <a:custGeom>
              <a:avLst/>
              <a:gdLst/>
              <a:ahLst/>
              <a:cxnLst/>
              <a:rect l="l" t="t" r="r" b="b"/>
              <a:pathLst>
                <a:path w="67483" h="16113" extrusionOk="0">
                  <a:moveTo>
                    <a:pt x="1" y="1"/>
                  </a:moveTo>
                  <a:lnTo>
                    <a:pt x="1" y="11842"/>
                  </a:lnTo>
                  <a:cubicBezTo>
                    <a:pt x="1" y="14211"/>
                    <a:pt x="1936" y="16112"/>
                    <a:pt x="4271" y="16112"/>
                  </a:cubicBezTo>
                  <a:lnTo>
                    <a:pt x="67482" y="16112"/>
                  </a:lnTo>
                  <a:lnTo>
                    <a:pt x="67482" y="4270"/>
                  </a:lnTo>
                  <a:lnTo>
                    <a:pt x="4271" y="4270"/>
                  </a:lnTo>
                  <a:cubicBezTo>
                    <a:pt x="1936" y="4270"/>
                    <a:pt x="1" y="236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45"/>
          <p:cNvGrpSpPr/>
          <p:nvPr/>
        </p:nvGrpSpPr>
        <p:grpSpPr>
          <a:xfrm>
            <a:off x="5099266" y="1382474"/>
            <a:ext cx="704723" cy="700723"/>
            <a:chOff x="5057591" y="1577624"/>
            <a:chExt cx="704723" cy="700723"/>
          </a:xfrm>
        </p:grpSpPr>
        <p:grpSp>
          <p:nvGrpSpPr>
            <p:cNvPr id="1899" name="Google Shape;1899;p45"/>
            <p:cNvGrpSpPr/>
            <p:nvPr/>
          </p:nvGrpSpPr>
          <p:grpSpPr>
            <a:xfrm>
              <a:off x="5057591" y="1577624"/>
              <a:ext cx="700723" cy="700723"/>
              <a:chOff x="4765943" y="1328585"/>
              <a:chExt cx="581706" cy="581706"/>
            </a:xfrm>
          </p:grpSpPr>
          <p:sp>
            <p:nvSpPr>
              <p:cNvPr id="1900" name="Google Shape;1900;p45"/>
              <p:cNvSpPr/>
              <p:nvPr/>
            </p:nvSpPr>
            <p:spPr>
              <a:xfrm>
                <a:off x="4775324" y="1338629"/>
                <a:ext cx="562259" cy="561616"/>
              </a:xfrm>
              <a:custGeom>
                <a:avLst/>
                <a:gdLst/>
                <a:ahLst/>
                <a:cxnLst/>
                <a:rect l="l" t="t" r="r" b="b"/>
                <a:pathLst>
                  <a:path w="27987" h="27955" extrusionOk="0">
                    <a:moveTo>
                      <a:pt x="10274" y="1"/>
                    </a:moveTo>
                    <a:lnTo>
                      <a:pt x="8106" y="3737"/>
                    </a:lnTo>
                    <a:lnTo>
                      <a:pt x="3769" y="3737"/>
                    </a:lnTo>
                    <a:lnTo>
                      <a:pt x="3769" y="8040"/>
                    </a:lnTo>
                    <a:lnTo>
                      <a:pt x="33" y="10208"/>
                    </a:lnTo>
                    <a:lnTo>
                      <a:pt x="2168" y="13944"/>
                    </a:lnTo>
                    <a:lnTo>
                      <a:pt x="0" y="17680"/>
                    </a:lnTo>
                    <a:lnTo>
                      <a:pt x="3736" y="19882"/>
                    </a:lnTo>
                    <a:lnTo>
                      <a:pt x="3736" y="24185"/>
                    </a:lnTo>
                    <a:lnTo>
                      <a:pt x="8073" y="24185"/>
                    </a:lnTo>
                    <a:lnTo>
                      <a:pt x="10241" y="27954"/>
                    </a:lnTo>
                    <a:lnTo>
                      <a:pt x="13977" y="25786"/>
                    </a:lnTo>
                    <a:lnTo>
                      <a:pt x="17713" y="27954"/>
                    </a:lnTo>
                    <a:lnTo>
                      <a:pt x="19881" y="24218"/>
                    </a:lnTo>
                    <a:lnTo>
                      <a:pt x="24217" y="24218"/>
                    </a:lnTo>
                    <a:lnTo>
                      <a:pt x="24217" y="19915"/>
                    </a:lnTo>
                    <a:lnTo>
                      <a:pt x="27987" y="17747"/>
                    </a:lnTo>
                    <a:lnTo>
                      <a:pt x="25819" y="14011"/>
                    </a:lnTo>
                    <a:lnTo>
                      <a:pt x="27987" y="10241"/>
                    </a:lnTo>
                    <a:lnTo>
                      <a:pt x="24251" y="8073"/>
                    </a:lnTo>
                    <a:lnTo>
                      <a:pt x="24251" y="3770"/>
                    </a:lnTo>
                    <a:lnTo>
                      <a:pt x="19914" y="3737"/>
                    </a:lnTo>
                    <a:lnTo>
                      <a:pt x="17779" y="1"/>
                    </a:lnTo>
                    <a:lnTo>
                      <a:pt x="14010" y="2169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5"/>
              <p:cNvSpPr/>
              <p:nvPr/>
            </p:nvSpPr>
            <p:spPr>
              <a:xfrm>
                <a:off x="4765943" y="1328585"/>
                <a:ext cx="581706" cy="581706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28955" extrusionOk="0">
                    <a:moveTo>
                      <a:pt x="14477" y="0"/>
                    </a:moveTo>
                    <a:lnTo>
                      <a:pt x="11442" y="3069"/>
                    </a:lnTo>
                    <a:lnTo>
                      <a:pt x="7239" y="1935"/>
                    </a:lnTo>
                    <a:lnTo>
                      <a:pt x="6138" y="6105"/>
                    </a:lnTo>
                    <a:lnTo>
                      <a:pt x="1935" y="7205"/>
                    </a:lnTo>
                    <a:lnTo>
                      <a:pt x="3069" y="11408"/>
                    </a:lnTo>
                    <a:lnTo>
                      <a:pt x="0" y="14444"/>
                    </a:lnTo>
                    <a:lnTo>
                      <a:pt x="3036" y="17513"/>
                    </a:lnTo>
                    <a:lnTo>
                      <a:pt x="1901" y="21683"/>
                    </a:lnTo>
                    <a:lnTo>
                      <a:pt x="6104" y="22817"/>
                    </a:lnTo>
                    <a:lnTo>
                      <a:pt x="7205" y="26986"/>
                    </a:lnTo>
                    <a:lnTo>
                      <a:pt x="11375" y="25886"/>
                    </a:lnTo>
                    <a:lnTo>
                      <a:pt x="14444" y="28954"/>
                    </a:lnTo>
                    <a:lnTo>
                      <a:pt x="17513" y="25886"/>
                    </a:lnTo>
                    <a:lnTo>
                      <a:pt x="21682" y="27020"/>
                    </a:lnTo>
                    <a:lnTo>
                      <a:pt x="22816" y="22850"/>
                    </a:lnTo>
                    <a:lnTo>
                      <a:pt x="26986" y="21749"/>
                    </a:lnTo>
                    <a:lnTo>
                      <a:pt x="25885" y="17546"/>
                    </a:lnTo>
                    <a:lnTo>
                      <a:pt x="28954" y="14511"/>
                    </a:lnTo>
                    <a:lnTo>
                      <a:pt x="25885" y="11442"/>
                    </a:lnTo>
                    <a:lnTo>
                      <a:pt x="27019" y="7272"/>
                    </a:lnTo>
                    <a:lnTo>
                      <a:pt x="22850" y="6138"/>
                    </a:lnTo>
                    <a:lnTo>
                      <a:pt x="21716" y="1935"/>
                    </a:lnTo>
                    <a:lnTo>
                      <a:pt x="17546" y="3069"/>
                    </a:lnTo>
                    <a:lnTo>
                      <a:pt x="144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2" name="Google Shape;1902;p45"/>
            <p:cNvSpPr/>
            <p:nvPr/>
          </p:nvSpPr>
          <p:spPr>
            <a:xfrm>
              <a:off x="5057600" y="1733450"/>
              <a:ext cx="704714" cy="389076"/>
            </a:xfrm>
            <a:custGeom>
              <a:avLst/>
              <a:gdLst/>
              <a:ahLst/>
              <a:cxnLst/>
              <a:rect l="l" t="t" r="r" b="b"/>
              <a:pathLst>
                <a:path w="27154" h="6840" extrusionOk="0">
                  <a:moveTo>
                    <a:pt x="1" y="1"/>
                  </a:moveTo>
                  <a:lnTo>
                    <a:pt x="1" y="6839"/>
                  </a:lnTo>
                  <a:lnTo>
                    <a:pt x="27153" y="6839"/>
                  </a:lnTo>
                  <a:lnTo>
                    <a:pt x="27153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Buy now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3" name="Google Shape;1903;p45"/>
          <p:cNvSpPr txBox="1">
            <a:spLocks noGrp="1"/>
          </p:cNvSpPr>
          <p:nvPr>
            <p:ph type="title"/>
          </p:nvPr>
        </p:nvSpPr>
        <p:spPr>
          <a:xfrm>
            <a:off x="6056076" y="2083190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4" name="Google Shape;1904;p45"/>
          <p:cNvSpPr txBox="1">
            <a:spLocks noGrp="1"/>
          </p:cNvSpPr>
          <p:nvPr>
            <p:ph type="title"/>
          </p:nvPr>
        </p:nvSpPr>
        <p:spPr>
          <a:xfrm>
            <a:off x="3720223" y="1923282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5" name="Google Shape;1905;p45"/>
          <p:cNvSpPr txBox="1">
            <a:spLocks noGrp="1"/>
          </p:cNvSpPr>
          <p:nvPr>
            <p:ph type="title"/>
          </p:nvPr>
        </p:nvSpPr>
        <p:spPr>
          <a:xfrm>
            <a:off x="1400772" y="2083190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6" name="Google Shape;1906;p45"/>
          <p:cNvSpPr txBox="1"/>
          <p:nvPr/>
        </p:nvSpPr>
        <p:spPr>
          <a:xfrm>
            <a:off x="2015701" y="2577475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7" name="Google Shape;1907;p45"/>
          <p:cNvSpPr txBox="1"/>
          <p:nvPr/>
        </p:nvSpPr>
        <p:spPr>
          <a:xfrm>
            <a:off x="4328575" y="2379573"/>
            <a:ext cx="7707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8" name="Google Shape;1908;p45"/>
          <p:cNvSpPr txBox="1"/>
          <p:nvPr/>
        </p:nvSpPr>
        <p:spPr>
          <a:xfrm>
            <a:off x="6676320" y="2563425"/>
            <a:ext cx="770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09" name="Google Shape;1909;p45"/>
          <p:cNvGrpSpPr/>
          <p:nvPr/>
        </p:nvGrpSpPr>
        <p:grpSpPr>
          <a:xfrm>
            <a:off x="1744032" y="2641247"/>
            <a:ext cx="168429" cy="806795"/>
            <a:chOff x="1681207" y="2971647"/>
            <a:chExt cx="168429" cy="806795"/>
          </a:xfrm>
        </p:grpSpPr>
        <p:sp>
          <p:nvSpPr>
            <p:cNvPr id="1910" name="Google Shape;1910;p45"/>
            <p:cNvSpPr/>
            <p:nvPr/>
          </p:nvSpPr>
          <p:spPr>
            <a:xfrm>
              <a:off x="1681207" y="31336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1" name="Google Shape;1911;p45"/>
            <p:cNvSpPr/>
            <p:nvPr/>
          </p:nvSpPr>
          <p:spPr>
            <a:xfrm>
              <a:off x="1699759" y="3295727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2" name="Google Shape;1912;p45"/>
            <p:cNvSpPr/>
            <p:nvPr/>
          </p:nvSpPr>
          <p:spPr>
            <a:xfrm>
              <a:off x="1699759" y="3481230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3" name="Google Shape;1913;p45"/>
            <p:cNvSpPr/>
            <p:nvPr/>
          </p:nvSpPr>
          <p:spPr>
            <a:xfrm>
              <a:off x="1699759" y="3666735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4" name="Google Shape;1914;p45"/>
            <p:cNvSpPr/>
            <p:nvPr/>
          </p:nvSpPr>
          <p:spPr>
            <a:xfrm>
              <a:off x="1681207" y="297164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915" name="Google Shape;1915;p45"/>
          <p:cNvGrpSpPr/>
          <p:nvPr/>
        </p:nvGrpSpPr>
        <p:grpSpPr>
          <a:xfrm>
            <a:off x="6418231" y="2615972"/>
            <a:ext cx="168429" cy="830270"/>
            <a:chOff x="3980356" y="2946372"/>
            <a:chExt cx="168429" cy="830270"/>
          </a:xfrm>
        </p:grpSpPr>
        <p:sp>
          <p:nvSpPr>
            <p:cNvPr id="1916" name="Google Shape;1916;p45"/>
            <p:cNvSpPr/>
            <p:nvPr/>
          </p:nvSpPr>
          <p:spPr>
            <a:xfrm>
              <a:off x="3980356" y="2946372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3980356" y="3114185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8" name="Google Shape;1918;p45"/>
            <p:cNvSpPr/>
            <p:nvPr/>
          </p:nvSpPr>
          <p:spPr>
            <a:xfrm>
              <a:off x="3980356" y="32967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9" name="Google Shape;1919;p45"/>
            <p:cNvSpPr/>
            <p:nvPr/>
          </p:nvSpPr>
          <p:spPr>
            <a:xfrm>
              <a:off x="3998909" y="3479430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20" name="Google Shape;1920;p45"/>
            <p:cNvSpPr/>
            <p:nvPr/>
          </p:nvSpPr>
          <p:spPr>
            <a:xfrm>
              <a:off x="3998909" y="3664935"/>
              <a:ext cx="131337" cy="111708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921" name="Google Shape;1921;p45"/>
          <p:cNvGrpSpPr/>
          <p:nvPr/>
        </p:nvGrpSpPr>
        <p:grpSpPr>
          <a:xfrm>
            <a:off x="4056891" y="2479933"/>
            <a:ext cx="168429" cy="964911"/>
            <a:chOff x="4056891" y="2565385"/>
            <a:chExt cx="168429" cy="964911"/>
          </a:xfrm>
        </p:grpSpPr>
        <p:grpSp>
          <p:nvGrpSpPr>
            <p:cNvPr id="1922" name="Google Shape;1922;p45"/>
            <p:cNvGrpSpPr/>
            <p:nvPr/>
          </p:nvGrpSpPr>
          <p:grpSpPr>
            <a:xfrm>
              <a:off x="4056891" y="2565385"/>
              <a:ext cx="168429" cy="782311"/>
              <a:chOff x="6285748" y="2946385"/>
              <a:chExt cx="168429" cy="782311"/>
            </a:xfrm>
          </p:grpSpPr>
          <p:sp>
            <p:nvSpPr>
              <p:cNvPr id="1923" name="Google Shape;1923;p45"/>
              <p:cNvSpPr/>
              <p:nvPr/>
            </p:nvSpPr>
            <p:spPr>
              <a:xfrm>
                <a:off x="6285748" y="2946385"/>
                <a:ext cx="168429" cy="96299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24" name="Google Shape;1924;p45"/>
              <p:cNvSpPr/>
              <p:nvPr/>
            </p:nvSpPr>
            <p:spPr>
              <a:xfrm>
                <a:off x="6285748" y="3114185"/>
                <a:ext cx="168429" cy="96299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25" name="Google Shape;1925;p45"/>
              <p:cNvSpPr/>
              <p:nvPr/>
            </p:nvSpPr>
            <p:spPr>
              <a:xfrm>
                <a:off x="6285748" y="3281972"/>
                <a:ext cx="168429" cy="96299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26" name="Google Shape;1926;p45"/>
              <p:cNvSpPr/>
              <p:nvPr/>
            </p:nvSpPr>
            <p:spPr>
              <a:xfrm>
                <a:off x="6285748" y="3449785"/>
                <a:ext cx="168429" cy="96299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27" name="Google Shape;1927;p45"/>
              <p:cNvSpPr/>
              <p:nvPr/>
            </p:nvSpPr>
            <p:spPr>
              <a:xfrm>
                <a:off x="6285748" y="3632397"/>
                <a:ext cx="168429" cy="96299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928" name="Google Shape;1928;p45"/>
            <p:cNvSpPr/>
            <p:nvPr/>
          </p:nvSpPr>
          <p:spPr>
            <a:xfrm>
              <a:off x="4056891" y="3433997"/>
              <a:ext cx="168429" cy="96299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929" name="Google Shape;1929;p45"/>
          <p:cNvSpPr txBox="1">
            <a:spLocks noGrp="1"/>
          </p:cNvSpPr>
          <p:nvPr>
            <p:ph type="title"/>
          </p:nvPr>
        </p:nvSpPr>
        <p:spPr>
          <a:xfrm>
            <a:off x="4044974" y="3677432"/>
            <a:ext cx="10662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$44.99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0" name="Google Shape;1930;p45"/>
          <p:cNvSpPr txBox="1">
            <a:spLocks noGrp="1"/>
          </p:cNvSpPr>
          <p:nvPr>
            <p:ph type="title"/>
          </p:nvPr>
        </p:nvSpPr>
        <p:spPr>
          <a:xfrm>
            <a:off x="1725525" y="3677433"/>
            <a:ext cx="1066200" cy="32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$14.99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1" name="Google Shape;1931;p45"/>
          <p:cNvSpPr txBox="1">
            <a:spLocks noGrp="1"/>
          </p:cNvSpPr>
          <p:nvPr>
            <p:ph type="title"/>
          </p:nvPr>
        </p:nvSpPr>
        <p:spPr>
          <a:xfrm>
            <a:off x="6380826" y="3677429"/>
            <a:ext cx="10662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$59.99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3526288" y="2454090"/>
            <a:ext cx="2078100" cy="18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6064275" y="2352690"/>
            <a:ext cx="2078100" cy="18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1044025" y="2352690"/>
            <a:ext cx="2078100" cy="18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6668126" y="1452255"/>
            <a:ext cx="870398" cy="871385"/>
          </a:xfrm>
          <a:custGeom>
            <a:avLst/>
            <a:gdLst/>
            <a:ahLst/>
            <a:cxnLst/>
            <a:rect l="l" t="t" r="r" b="b"/>
            <a:pathLst>
              <a:path w="32691" h="32725" extrusionOk="0">
                <a:moveTo>
                  <a:pt x="32691" y="16379"/>
                </a:moveTo>
                <a:cubicBezTo>
                  <a:pt x="32691" y="25386"/>
                  <a:pt x="25386" y="32724"/>
                  <a:pt x="16346" y="32724"/>
                </a:cubicBezTo>
                <a:cubicBezTo>
                  <a:pt x="7306" y="32724"/>
                  <a:pt x="1" y="25386"/>
                  <a:pt x="1" y="16379"/>
                </a:cubicBezTo>
                <a:cubicBezTo>
                  <a:pt x="1" y="7340"/>
                  <a:pt x="7306" y="1"/>
                  <a:pt x="16346" y="1"/>
                </a:cubicBezTo>
                <a:cubicBezTo>
                  <a:pt x="25386" y="1"/>
                  <a:pt x="32691" y="7340"/>
                  <a:pt x="32691" y="16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6387472" y="1756915"/>
            <a:ext cx="1431706" cy="1174486"/>
          </a:xfrm>
          <a:custGeom>
            <a:avLst/>
            <a:gdLst/>
            <a:ahLst/>
            <a:cxnLst/>
            <a:rect l="l" t="t" r="r" b="b"/>
            <a:pathLst>
              <a:path w="53773" h="44108" extrusionOk="0">
                <a:moveTo>
                  <a:pt x="2436" y="0"/>
                </a:moveTo>
                <a:cubicBezTo>
                  <a:pt x="1102" y="0"/>
                  <a:pt x="1" y="1101"/>
                  <a:pt x="1" y="2436"/>
                </a:cubicBezTo>
                <a:lnTo>
                  <a:pt x="1" y="36026"/>
                </a:lnTo>
                <a:cubicBezTo>
                  <a:pt x="1" y="37694"/>
                  <a:pt x="1168" y="39129"/>
                  <a:pt x="2836" y="39462"/>
                </a:cubicBezTo>
                <a:lnTo>
                  <a:pt x="25219" y="43932"/>
                </a:lnTo>
                <a:cubicBezTo>
                  <a:pt x="25769" y="44049"/>
                  <a:pt x="26328" y="44107"/>
                  <a:pt x="26887" y="44107"/>
                </a:cubicBezTo>
                <a:cubicBezTo>
                  <a:pt x="27445" y="44107"/>
                  <a:pt x="28004" y="44049"/>
                  <a:pt x="28555" y="43932"/>
                </a:cubicBezTo>
                <a:lnTo>
                  <a:pt x="50937" y="39462"/>
                </a:lnTo>
                <a:cubicBezTo>
                  <a:pt x="52605" y="39129"/>
                  <a:pt x="53773" y="37694"/>
                  <a:pt x="53773" y="36026"/>
                </a:cubicBezTo>
                <a:lnTo>
                  <a:pt x="53773" y="2436"/>
                </a:lnTo>
                <a:cubicBezTo>
                  <a:pt x="53773" y="1101"/>
                  <a:pt x="52705" y="0"/>
                  <a:pt x="513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6387472" y="1756985"/>
            <a:ext cx="1431706" cy="1168042"/>
            <a:chOff x="5214275" y="1726200"/>
            <a:chExt cx="1344325" cy="1096650"/>
          </a:xfrm>
        </p:grpSpPr>
        <p:sp>
          <p:nvSpPr>
            <p:cNvPr id="129" name="Google Shape;129;p19"/>
            <p:cNvSpPr/>
            <p:nvPr/>
          </p:nvSpPr>
          <p:spPr>
            <a:xfrm>
              <a:off x="5712975" y="1726200"/>
              <a:ext cx="666325" cy="492875"/>
            </a:xfrm>
            <a:custGeom>
              <a:avLst/>
              <a:gdLst/>
              <a:ahLst/>
              <a:cxnLst/>
              <a:rect l="l" t="t" r="r" b="b"/>
              <a:pathLst>
                <a:path w="26653" h="19715" extrusionOk="0">
                  <a:moveTo>
                    <a:pt x="1635" y="0"/>
                  </a:moveTo>
                  <a:cubicBezTo>
                    <a:pt x="567" y="1902"/>
                    <a:pt x="0" y="4070"/>
                    <a:pt x="0" y="6405"/>
                  </a:cubicBezTo>
                  <a:cubicBezTo>
                    <a:pt x="0" y="13744"/>
                    <a:pt x="5938" y="19715"/>
                    <a:pt x="13310" y="19715"/>
                  </a:cubicBezTo>
                  <a:cubicBezTo>
                    <a:pt x="20682" y="19715"/>
                    <a:pt x="26653" y="13777"/>
                    <a:pt x="26653" y="6405"/>
                  </a:cubicBezTo>
                  <a:cubicBezTo>
                    <a:pt x="26653" y="4070"/>
                    <a:pt x="26052" y="1902"/>
                    <a:pt x="25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214275" y="1726200"/>
              <a:ext cx="413650" cy="358625"/>
            </a:xfrm>
            <a:custGeom>
              <a:avLst/>
              <a:gdLst/>
              <a:ahLst/>
              <a:cxnLst/>
              <a:rect l="l" t="t" r="r" b="b"/>
              <a:pathLst>
                <a:path w="16546" h="14345" extrusionOk="0">
                  <a:moveTo>
                    <a:pt x="2436" y="0"/>
                  </a:moveTo>
                  <a:cubicBezTo>
                    <a:pt x="1102" y="0"/>
                    <a:pt x="1" y="1101"/>
                    <a:pt x="1" y="2436"/>
                  </a:cubicBezTo>
                  <a:lnTo>
                    <a:pt x="1" y="12042"/>
                  </a:lnTo>
                  <a:cubicBezTo>
                    <a:pt x="1735" y="13477"/>
                    <a:pt x="3970" y="14344"/>
                    <a:pt x="6405" y="14344"/>
                  </a:cubicBezTo>
                  <a:cubicBezTo>
                    <a:pt x="12009" y="14344"/>
                    <a:pt x="16546" y="9808"/>
                    <a:pt x="16546" y="4204"/>
                  </a:cubicBezTo>
                  <a:cubicBezTo>
                    <a:pt x="16546" y="2702"/>
                    <a:pt x="16212" y="1301"/>
                    <a:pt x="15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5214275" y="2189875"/>
              <a:ext cx="691350" cy="632975"/>
            </a:xfrm>
            <a:custGeom>
              <a:avLst/>
              <a:gdLst/>
              <a:ahLst/>
              <a:cxnLst/>
              <a:rect l="l" t="t" r="r" b="b"/>
              <a:pathLst>
                <a:path w="27654" h="25319" extrusionOk="0">
                  <a:moveTo>
                    <a:pt x="11542" y="0"/>
                  </a:moveTo>
                  <a:cubicBezTo>
                    <a:pt x="7006" y="0"/>
                    <a:pt x="2903" y="1901"/>
                    <a:pt x="1" y="4904"/>
                  </a:cubicBezTo>
                  <a:lnTo>
                    <a:pt x="1" y="17479"/>
                  </a:lnTo>
                  <a:cubicBezTo>
                    <a:pt x="1" y="19147"/>
                    <a:pt x="1168" y="20582"/>
                    <a:pt x="2836" y="20915"/>
                  </a:cubicBezTo>
                  <a:lnTo>
                    <a:pt x="24785" y="25318"/>
                  </a:lnTo>
                  <a:cubicBezTo>
                    <a:pt x="26586" y="22683"/>
                    <a:pt x="27654" y="19547"/>
                    <a:pt x="27654" y="16112"/>
                  </a:cubicBezTo>
                  <a:cubicBezTo>
                    <a:pt x="27654" y="7239"/>
                    <a:pt x="20449" y="0"/>
                    <a:pt x="1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6347600" y="1998900"/>
              <a:ext cx="211000" cy="382800"/>
            </a:xfrm>
            <a:custGeom>
              <a:avLst/>
              <a:gdLst/>
              <a:ahLst/>
              <a:cxnLst/>
              <a:rect l="l" t="t" r="r" b="b"/>
              <a:pathLst>
                <a:path w="8440" h="15312" extrusionOk="0">
                  <a:moveTo>
                    <a:pt x="7639" y="0"/>
                  </a:moveTo>
                  <a:cubicBezTo>
                    <a:pt x="3403" y="0"/>
                    <a:pt x="0" y="3436"/>
                    <a:pt x="0" y="7639"/>
                  </a:cubicBezTo>
                  <a:cubicBezTo>
                    <a:pt x="0" y="11875"/>
                    <a:pt x="3403" y="15311"/>
                    <a:pt x="7639" y="15311"/>
                  </a:cubicBezTo>
                  <a:cubicBezTo>
                    <a:pt x="7906" y="15311"/>
                    <a:pt x="8173" y="15278"/>
                    <a:pt x="8440" y="15245"/>
                  </a:cubicBezTo>
                  <a:lnTo>
                    <a:pt x="8440" y="67"/>
                  </a:lnTo>
                  <a:cubicBezTo>
                    <a:pt x="8173" y="34"/>
                    <a:pt x="7906" y="0"/>
                    <a:pt x="7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/>
          <p:nvPr/>
        </p:nvSpPr>
        <p:spPr>
          <a:xfrm>
            <a:off x="6825773" y="1444267"/>
            <a:ext cx="555105" cy="555157"/>
          </a:xfrm>
          <a:custGeom>
            <a:avLst/>
            <a:gdLst/>
            <a:ahLst/>
            <a:cxnLst/>
            <a:rect l="l" t="t" r="r" b="b"/>
            <a:pathLst>
              <a:path w="20849" h="20849" extrusionOk="0">
                <a:moveTo>
                  <a:pt x="10441" y="1"/>
                </a:moveTo>
                <a:cubicBezTo>
                  <a:pt x="4670" y="1"/>
                  <a:pt x="0" y="4671"/>
                  <a:pt x="0" y="10442"/>
                </a:cubicBezTo>
                <a:cubicBezTo>
                  <a:pt x="0" y="16179"/>
                  <a:pt x="4670" y="20849"/>
                  <a:pt x="10441" y="20849"/>
                </a:cubicBezTo>
                <a:cubicBezTo>
                  <a:pt x="16178" y="20849"/>
                  <a:pt x="20848" y="16179"/>
                  <a:pt x="20848" y="10442"/>
                </a:cubicBezTo>
                <a:cubicBezTo>
                  <a:pt x="20848" y="4671"/>
                  <a:pt x="16178" y="1"/>
                  <a:pt x="104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6683625" y="4110304"/>
            <a:ext cx="839400" cy="249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Buy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4051869" y="1374106"/>
            <a:ext cx="1082652" cy="1081875"/>
          </a:xfrm>
          <a:custGeom>
            <a:avLst/>
            <a:gdLst/>
            <a:ahLst/>
            <a:cxnLst/>
            <a:rect l="l" t="t" r="r" b="b"/>
            <a:pathLst>
              <a:path w="40663" h="40630" extrusionOk="0">
                <a:moveTo>
                  <a:pt x="40663" y="20315"/>
                </a:moveTo>
                <a:cubicBezTo>
                  <a:pt x="40663" y="31556"/>
                  <a:pt x="31556" y="40630"/>
                  <a:pt x="20348" y="40630"/>
                </a:cubicBezTo>
                <a:cubicBezTo>
                  <a:pt x="9107" y="40630"/>
                  <a:pt x="0" y="31556"/>
                  <a:pt x="0" y="20315"/>
                </a:cubicBezTo>
                <a:cubicBezTo>
                  <a:pt x="0" y="9107"/>
                  <a:pt x="9107" y="1"/>
                  <a:pt x="20348" y="1"/>
                </a:cubicBezTo>
                <a:cubicBezTo>
                  <a:pt x="31556" y="1"/>
                  <a:pt x="40663" y="9107"/>
                  <a:pt x="40663" y="203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3854463" y="1756915"/>
            <a:ext cx="1431706" cy="1174486"/>
          </a:xfrm>
          <a:custGeom>
            <a:avLst/>
            <a:gdLst/>
            <a:ahLst/>
            <a:cxnLst/>
            <a:rect l="l" t="t" r="r" b="b"/>
            <a:pathLst>
              <a:path w="53773" h="44108" extrusionOk="0">
                <a:moveTo>
                  <a:pt x="2436" y="0"/>
                </a:moveTo>
                <a:cubicBezTo>
                  <a:pt x="1068" y="0"/>
                  <a:pt x="0" y="1101"/>
                  <a:pt x="0" y="2436"/>
                </a:cubicBezTo>
                <a:lnTo>
                  <a:pt x="0" y="36026"/>
                </a:lnTo>
                <a:cubicBezTo>
                  <a:pt x="0" y="37694"/>
                  <a:pt x="1168" y="39129"/>
                  <a:pt x="2836" y="39462"/>
                </a:cubicBezTo>
                <a:lnTo>
                  <a:pt x="25218" y="43932"/>
                </a:lnTo>
                <a:cubicBezTo>
                  <a:pt x="25769" y="44049"/>
                  <a:pt x="26328" y="44107"/>
                  <a:pt x="26886" y="44107"/>
                </a:cubicBezTo>
                <a:cubicBezTo>
                  <a:pt x="27445" y="44107"/>
                  <a:pt x="28004" y="44049"/>
                  <a:pt x="28554" y="43932"/>
                </a:cubicBezTo>
                <a:lnTo>
                  <a:pt x="50937" y="39462"/>
                </a:lnTo>
                <a:cubicBezTo>
                  <a:pt x="52605" y="39129"/>
                  <a:pt x="53772" y="37694"/>
                  <a:pt x="53772" y="36026"/>
                </a:cubicBezTo>
                <a:lnTo>
                  <a:pt x="53772" y="2436"/>
                </a:lnTo>
                <a:cubicBezTo>
                  <a:pt x="53772" y="1101"/>
                  <a:pt x="52671" y="0"/>
                  <a:pt x="513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3855395" y="1756985"/>
            <a:ext cx="1431706" cy="1174246"/>
            <a:chOff x="3737400" y="1726200"/>
            <a:chExt cx="1344325" cy="1102475"/>
          </a:xfrm>
        </p:grpSpPr>
        <p:sp>
          <p:nvSpPr>
            <p:cNvPr id="138" name="Google Shape;138;p19"/>
            <p:cNvSpPr/>
            <p:nvPr/>
          </p:nvSpPr>
          <p:spPr>
            <a:xfrm>
              <a:off x="3737400" y="1726200"/>
              <a:ext cx="677175" cy="551250"/>
            </a:xfrm>
            <a:custGeom>
              <a:avLst/>
              <a:gdLst/>
              <a:ahLst/>
              <a:cxnLst/>
              <a:rect l="l" t="t" r="r" b="b"/>
              <a:pathLst>
                <a:path w="27087" h="22050" extrusionOk="0">
                  <a:moveTo>
                    <a:pt x="2435" y="0"/>
                  </a:moveTo>
                  <a:cubicBezTo>
                    <a:pt x="1068" y="0"/>
                    <a:pt x="0" y="1101"/>
                    <a:pt x="0" y="2436"/>
                  </a:cubicBezTo>
                  <a:lnTo>
                    <a:pt x="0" y="17580"/>
                  </a:lnTo>
                  <a:cubicBezTo>
                    <a:pt x="2869" y="20348"/>
                    <a:pt x="6772" y="22050"/>
                    <a:pt x="11075" y="22050"/>
                  </a:cubicBezTo>
                  <a:cubicBezTo>
                    <a:pt x="19915" y="22050"/>
                    <a:pt x="27086" y="14911"/>
                    <a:pt x="27086" y="6072"/>
                  </a:cubicBezTo>
                  <a:cubicBezTo>
                    <a:pt x="27086" y="3937"/>
                    <a:pt x="26653" y="1868"/>
                    <a:pt x="25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3737400" y="2466725"/>
              <a:ext cx="674675" cy="361950"/>
            </a:xfrm>
            <a:custGeom>
              <a:avLst/>
              <a:gdLst/>
              <a:ahLst/>
              <a:cxnLst/>
              <a:rect l="l" t="t" r="r" b="b"/>
              <a:pathLst>
                <a:path w="26987" h="14478" extrusionOk="0">
                  <a:moveTo>
                    <a:pt x="11075" y="1"/>
                  </a:moveTo>
                  <a:cubicBezTo>
                    <a:pt x="6772" y="1"/>
                    <a:pt x="2869" y="1702"/>
                    <a:pt x="0" y="4504"/>
                  </a:cubicBezTo>
                  <a:lnTo>
                    <a:pt x="0" y="6405"/>
                  </a:lnTo>
                  <a:cubicBezTo>
                    <a:pt x="0" y="8073"/>
                    <a:pt x="1168" y="9508"/>
                    <a:pt x="2802" y="9841"/>
                  </a:cubicBezTo>
                  <a:lnTo>
                    <a:pt x="25218" y="14311"/>
                  </a:lnTo>
                  <a:cubicBezTo>
                    <a:pt x="25819" y="14444"/>
                    <a:pt x="26419" y="14478"/>
                    <a:pt x="26986" y="14478"/>
                  </a:cubicBezTo>
                  <a:cubicBezTo>
                    <a:pt x="26219" y="6372"/>
                    <a:pt x="19414" y="1"/>
                    <a:pt x="11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4537975" y="2406675"/>
              <a:ext cx="543750" cy="399500"/>
            </a:xfrm>
            <a:custGeom>
              <a:avLst/>
              <a:gdLst/>
              <a:ahLst/>
              <a:cxnLst/>
              <a:rect l="l" t="t" r="r" b="b"/>
              <a:pathLst>
                <a:path w="21750" h="15980" extrusionOk="0">
                  <a:moveTo>
                    <a:pt x="13310" y="1"/>
                  </a:moveTo>
                  <a:cubicBezTo>
                    <a:pt x="5971" y="1"/>
                    <a:pt x="0" y="5972"/>
                    <a:pt x="0" y="13344"/>
                  </a:cubicBezTo>
                  <a:cubicBezTo>
                    <a:pt x="0" y="14245"/>
                    <a:pt x="100" y="15112"/>
                    <a:pt x="267" y="15979"/>
                  </a:cubicBezTo>
                  <a:lnTo>
                    <a:pt x="18914" y="12243"/>
                  </a:lnTo>
                  <a:cubicBezTo>
                    <a:pt x="20582" y="11910"/>
                    <a:pt x="21749" y="10475"/>
                    <a:pt x="21749" y="8807"/>
                  </a:cubicBezTo>
                  <a:lnTo>
                    <a:pt x="21749" y="3003"/>
                  </a:lnTo>
                  <a:cubicBezTo>
                    <a:pt x="19447" y="1135"/>
                    <a:pt x="16512" y="1"/>
                    <a:pt x="13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4602175" y="1726200"/>
              <a:ext cx="479550" cy="561250"/>
            </a:xfrm>
            <a:custGeom>
              <a:avLst/>
              <a:gdLst/>
              <a:ahLst/>
              <a:cxnLst/>
              <a:rect l="l" t="t" r="r" b="b"/>
              <a:pathLst>
                <a:path w="19182" h="22450" extrusionOk="0">
                  <a:moveTo>
                    <a:pt x="3603" y="0"/>
                  </a:moveTo>
                  <a:cubicBezTo>
                    <a:pt x="1368" y="2402"/>
                    <a:pt x="1" y="5605"/>
                    <a:pt x="1" y="9107"/>
                  </a:cubicBezTo>
                  <a:cubicBezTo>
                    <a:pt x="1" y="16479"/>
                    <a:pt x="5972" y="22450"/>
                    <a:pt x="13310" y="22450"/>
                  </a:cubicBezTo>
                  <a:cubicBezTo>
                    <a:pt x="15412" y="22450"/>
                    <a:pt x="17413" y="21950"/>
                    <a:pt x="19181" y="21082"/>
                  </a:cubicBezTo>
                  <a:lnTo>
                    <a:pt x="19181" y="2436"/>
                  </a:lnTo>
                  <a:cubicBezTo>
                    <a:pt x="19181" y="1101"/>
                    <a:pt x="18080" y="0"/>
                    <a:pt x="16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9"/>
          <p:cNvSpPr/>
          <p:nvPr/>
        </p:nvSpPr>
        <p:spPr>
          <a:xfrm>
            <a:off x="4003888" y="2550339"/>
            <a:ext cx="1167054" cy="145432"/>
          </a:xfrm>
          <a:custGeom>
            <a:avLst/>
            <a:gdLst/>
            <a:ahLst/>
            <a:cxnLst/>
            <a:rect l="l" t="t" r="r" b="b"/>
            <a:pathLst>
              <a:path w="43833" h="3170" extrusionOk="0">
                <a:moveTo>
                  <a:pt x="1569" y="1"/>
                </a:moveTo>
                <a:cubicBezTo>
                  <a:pt x="701" y="1"/>
                  <a:pt x="1" y="701"/>
                  <a:pt x="1" y="1569"/>
                </a:cubicBezTo>
                <a:cubicBezTo>
                  <a:pt x="1" y="2469"/>
                  <a:pt x="701" y="3170"/>
                  <a:pt x="1569" y="3170"/>
                </a:cubicBezTo>
                <a:lnTo>
                  <a:pt x="42231" y="3170"/>
                </a:lnTo>
                <a:cubicBezTo>
                  <a:pt x="43098" y="3170"/>
                  <a:pt x="43832" y="2469"/>
                  <a:pt x="43832" y="1569"/>
                </a:cubicBezTo>
                <a:cubicBezTo>
                  <a:pt x="43832" y="701"/>
                  <a:pt x="43098" y="1"/>
                  <a:pt x="422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most popular</a:t>
            </a:r>
            <a:endParaRPr sz="1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178876" y="1359674"/>
            <a:ext cx="794889" cy="724375"/>
          </a:xfrm>
          <a:custGeom>
            <a:avLst/>
            <a:gdLst/>
            <a:ahLst/>
            <a:cxnLst/>
            <a:rect l="l" t="t" r="r" b="b"/>
            <a:pathLst>
              <a:path w="29855" h="27204" extrusionOk="0">
                <a:moveTo>
                  <a:pt x="14940" y="0"/>
                </a:moveTo>
                <a:cubicBezTo>
                  <a:pt x="11458" y="0"/>
                  <a:pt x="7973" y="1326"/>
                  <a:pt x="5304" y="3978"/>
                </a:cubicBezTo>
                <a:cubicBezTo>
                  <a:pt x="0" y="9282"/>
                  <a:pt x="0" y="17922"/>
                  <a:pt x="5304" y="23225"/>
                </a:cubicBezTo>
                <a:cubicBezTo>
                  <a:pt x="7973" y="25877"/>
                  <a:pt x="11458" y="27203"/>
                  <a:pt x="14940" y="27203"/>
                </a:cubicBezTo>
                <a:cubicBezTo>
                  <a:pt x="18422" y="27203"/>
                  <a:pt x="21899" y="25877"/>
                  <a:pt x="24551" y="23225"/>
                </a:cubicBezTo>
                <a:cubicBezTo>
                  <a:pt x="29855" y="17922"/>
                  <a:pt x="29855" y="9282"/>
                  <a:pt x="24551" y="3978"/>
                </a:cubicBezTo>
                <a:cubicBezTo>
                  <a:pt x="21899" y="1326"/>
                  <a:pt x="18422" y="0"/>
                  <a:pt x="14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4152249" y="4235156"/>
            <a:ext cx="839400" cy="249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Buy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686509" y="1491342"/>
            <a:ext cx="793132" cy="793207"/>
          </a:xfrm>
          <a:custGeom>
            <a:avLst/>
            <a:gdLst/>
            <a:ahLst/>
            <a:cxnLst/>
            <a:rect l="l" t="t" r="r" b="b"/>
            <a:pathLst>
              <a:path w="29789" h="29789" extrusionOk="0">
                <a:moveTo>
                  <a:pt x="29789" y="14911"/>
                </a:moveTo>
                <a:cubicBezTo>
                  <a:pt x="29789" y="23117"/>
                  <a:pt x="23117" y="29789"/>
                  <a:pt x="14911" y="29789"/>
                </a:cubicBezTo>
                <a:cubicBezTo>
                  <a:pt x="6672" y="29789"/>
                  <a:pt x="1" y="23117"/>
                  <a:pt x="1" y="14911"/>
                </a:cubicBezTo>
                <a:cubicBezTo>
                  <a:pt x="1" y="6672"/>
                  <a:pt x="6672" y="1"/>
                  <a:pt x="14911" y="1"/>
                </a:cubicBezTo>
                <a:cubicBezTo>
                  <a:pt x="23117" y="1"/>
                  <a:pt x="29789" y="6672"/>
                  <a:pt x="29789" y="14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1367222" y="1756915"/>
            <a:ext cx="1431706" cy="1174486"/>
          </a:xfrm>
          <a:custGeom>
            <a:avLst/>
            <a:gdLst/>
            <a:ahLst/>
            <a:cxnLst/>
            <a:rect l="l" t="t" r="r" b="b"/>
            <a:pathLst>
              <a:path w="53773" h="44108" extrusionOk="0">
                <a:moveTo>
                  <a:pt x="2436" y="0"/>
                </a:moveTo>
                <a:cubicBezTo>
                  <a:pt x="1068" y="0"/>
                  <a:pt x="0" y="1101"/>
                  <a:pt x="0" y="2436"/>
                </a:cubicBezTo>
                <a:lnTo>
                  <a:pt x="0" y="36026"/>
                </a:lnTo>
                <a:cubicBezTo>
                  <a:pt x="0" y="37694"/>
                  <a:pt x="1168" y="39129"/>
                  <a:pt x="2836" y="39462"/>
                </a:cubicBezTo>
                <a:lnTo>
                  <a:pt x="25218" y="43932"/>
                </a:lnTo>
                <a:cubicBezTo>
                  <a:pt x="25769" y="44049"/>
                  <a:pt x="26328" y="44107"/>
                  <a:pt x="26886" y="44107"/>
                </a:cubicBezTo>
                <a:cubicBezTo>
                  <a:pt x="27445" y="44107"/>
                  <a:pt x="28004" y="44049"/>
                  <a:pt x="28554" y="43932"/>
                </a:cubicBezTo>
                <a:lnTo>
                  <a:pt x="50937" y="39462"/>
                </a:lnTo>
                <a:cubicBezTo>
                  <a:pt x="52605" y="39129"/>
                  <a:pt x="53772" y="37694"/>
                  <a:pt x="53772" y="36026"/>
                </a:cubicBezTo>
                <a:lnTo>
                  <a:pt x="53772" y="2436"/>
                </a:lnTo>
                <a:cubicBezTo>
                  <a:pt x="53772" y="1101"/>
                  <a:pt x="52671" y="0"/>
                  <a:pt x="51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9"/>
          <p:cNvGrpSpPr/>
          <p:nvPr/>
        </p:nvGrpSpPr>
        <p:grpSpPr>
          <a:xfrm>
            <a:off x="1367222" y="1756985"/>
            <a:ext cx="1431706" cy="1173980"/>
            <a:chOff x="2271350" y="1726200"/>
            <a:chExt cx="1344325" cy="1102225"/>
          </a:xfrm>
        </p:grpSpPr>
        <p:sp>
          <p:nvSpPr>
            <p:cNvPr id="148" name="Google Shape;148;p19"/>
            <p:cNvSpPr/>
            <p:nvPr/>
          </p:nvSpPr>
          <p:spPr>
            <a:xfrm>
              <a:off x="2271350" y="1726200"/>
              <a:ext cx="304400" cy="519575"/>
            </a:xfrm>
            <a:custGeom>
              <a:avLst/>
              <a:gdLst/>
              <a:ahLst/>
              <a:cxnLst/>
              <a:rect l="l" t="t" r="r" b="b"/>
              <a:pathLst>
                <a:path w="12176" h="20783" extrusionOk="0">
                  <a:moveTo>
                    <a:pt x="2436" y="0"/>
                  </a:moveTo>
                  <a:cubicBezTo>
                    <a:pt x="1068" y="0"/>
                    <a:pt x="0" y="1101"/>
                    <a:pt x="0" y="2436"/>
                  </a:cubicBezTo>
                  <a:lnTo>
                    <a:pt x="0" y="20782"/>
                  </a:lnTo>
                  <a:cubicBezTo>
                    <a:pt x="7206" y="17246"/>
                    <a:pt x="12176" y="9841"/>
                    <a:pt x="12176" y="1268"/>
                  </a:cubicBezTo>
                  <a:cubicBezTo>
                    <a:pt x="12176" y="834"/>
                    <a:pt x="12142" y="434"/>
                    <a:pt x="12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031050" y="1726200"/>
              <a:ext cx="584625" cy="321925"/>
            </a:xfrm>
            <a:custGeom>
              <a:avLst/>
              <a:gdLst/>
              <a:ahLst/>
              <a:cxnLst/>
              <a:rect l="l" t="t" r="r" b="b"/>
              <a:pathLst>
                <a:path w="23385" h="12877" extrusionOk="0">
                  <a:moveTo>
                    <a:pt x="1" y="0"/>
                  </a:moveTo>
                  <a:cubicBezTo>
                    <a:pt x="1" y="7106"/>
                    <a:pt x="5738" y="12876"/>
                    <a:pt x="12843" y="12876"/>
                  </a:cubicBezTo>
                  <a:cubicBezTo>
                    <a:pt x="17213" y="12876"/>
                    <a:pt x="21049" y="10675"/>
                    <a:pt x="23384" y="7339"/>
                  </a:cubicBezTo>
                  <a:lnTo>
                    <a:pt x="23384" y="2436"/>
                  </a:lnTo>
                  <a:cubicBezTo>
                    <a:pt x="23384" y="1101"/>
                    <a:pt x="22283" y="0"/>
                    <a:pt x="20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271350" y="2440050"/>
              <a:ext cx="522900" cy="362775"/>
            </a:xfrm>
            <a:custGeom>
              <a:avLst/>
              <a:gdLst/>
              <a:ahLst/>
              <a:cxnLst/>
              <a:rect l="l" t="t" r="r" b="b"/>
              <a:pathLst>
                <a:path w="20916" h="14511" extrusionOk="0">
                  <a:moveTo>
                    <a:pt x="8073" y="0"/>
                  </a:moveTo>
                  <a:cubicBezTo>
                    <a:pt x="5004" y="0"/>
                    <a:pt x="2202" y="1101"/>
                    <a:pt x="0" y="2869"/>
                  </a:cubicBezTo>
                  <a:lnTo>
                    <a:pt x="0" y="7472"/>
                  </a:lnTo>
                  <a:cubicBezTo>
                    <a:pt x="0" y="9140"/>
                    <a:pt x="1168" y="10575"/>
                    <a:pt x="2802" y="10908"/>
                  </a:cubicBezTo>
                  <a:lnTo>
                    <a:pt x="20815" y="14511"/>
                  </a:lnTo>
                  <a:cubicBezTo>
                    <a:pt x="20882" y="13977"/>
                    <a:pt x="20915" y="13410"/>
                    <a:pt x="20915" y="12876"/>
                  </a:cubicBezTo>
                  <a:cubicBezTo>
                    <a:pt x="20915" y="5771"/>
                    <a:pt x="15178" y="0"/>
                    <a:pt x="8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556550" y="1946150"/>
              <a:ext cx="504550" cy="444925"/>
            </a:xfrm>
            <a:custGeom>
              <a:avLst/>
              <a:gdLst/>
              <a:ahLst/>
              <a:cxnLst/>
              <a:rect l="l" t="t" r="r" b="b"/>
              <a:pathLst>
                <a:path w="20182" h="17797" extrusionOk="0">
                  <a:moveTo>
                    <a:pt x="10064" y="0"/>
                  </a:moveTo>
                  <a:cubicBezTo>
                    <a:pt x="8266" y="0"/>
                    <a:pt x="6449" y="546"/>
                    <a:pt x="4871" y="1677"/>
                  </a:cubicBezTo>
                  <a:cubicBezTo>
                    <a:pt x="901" y="4545"/>
                    <a:pt x="1" y="10116"/>
                    <a:pt x="2869" y="14086"/>
                  </a:cubicBezTo>
                  <a:cubicBezTo>
                    <a:pt x="4607" y="16510"/>
                    <a:pt x="7336" y="17797"/>
                    <a:pt x="10100" y="17797"/>
                  </a:cubicBezTo>
                  <a:cubicBezTo>
                    <a:pt x="11899" y="17797"/>
                    <a:pt x="13713" y="17251"/>
                    <a:pt x="15278" y="16120"/>
                  </a:cubicBezTo>
                  <a:cubicBezTo>
                    <a:pt x="19281" y="13252"/>
                    <a:pt x="20182" y="7681"/>
                    <a:pt x="17280" y="3711"/>
                  </a:cubicBezTo>
                  <a:cubicBezTo>
                    <a:pt x="15542" y="1287"/>
                    <a:pt x="12825" y="0"/>
                    <a:pt x="10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2913475" y="2361650"/>
              <a:ext cx="702200" cy="466775"/>
            </a:xfrm>
            <a:custGeom>
              <a:avLst/>
              <a:gdLst/>
              <a:ahLst/>
              <a:cxnLst/>
              <a:rect l="l" t="t" r="r" b="b"/>
              <a:pathLst>
                <a:path w="28088" h="18671" extrusionOk="0">
                  <a:moveTo>
                    <a:pt x="15979" y="1"/>
                  </a:moveTo>
                  <a:cubicBezTo>
                    <a:pt x="7172" y="1"/>
                    <a:pt x="0" y="7172"/>
                    <a:pt x="0" y="16012"/>
                  </a:cubicBezTo>
                  <a:cubicBezTo>
                    <a:pt x="0" y="16913"/>
                    <a:pt x="67" y="17780"/>
                    <a:pt x="234" y="18614"/>
                  </a:cubicBezTo>
                  <a:cubicBezTo>
                    <a:pt x="559" y="18652"/>
                    <a:pt x="884" y="18670"/>
                    <a:pt x="1210" y="18670"/>
                  </a:cubicBezTo>
                  <a:cubicBezTo>
                    <a:pt x="1752" y="18670"/>
                    <a:pt x="2294" y="18618"/>
                    <a:pt x="2836" y="18514"/>
                  </a:cubicBezTo>
                  <a:lnTo>
                    <a:pt x="25252" y="14044"/>
                  </a:lnTo>
                  <a:cubicBezTo>
                    <a:pt x="26920" y="13711"/>
                    <a:pt x="28087" y="12276"/>
                    <a:pt x="28087" y="10608"/>
                  </a:cubicBezTo>
                  <a:lnTo>
                    <a:pt x="28087" y="5538"/>
                  </a:lnTo>
                  <a:cubicBezTo>
                    <a:pt x="25152" y="2169"/>
                    <a:pt x="20815" y="1"/>
                    <a:pt x="15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9"/>
          <p:cNvSpPr/>
          <p:nvPr/>
        </p:nvSpPr>
        <p:spPr>
          <a:xfrm>
            <a:off x="1805509" y="1444267"/>
            <a:ext cx="555131" cy="555157"/>
          </a:xfrm>
          <a:custGeom>
            <a:avLst/>
            <a:gdLst/>
            <a:ahLst/>
            <a:cxnLst/>
            <a:rect l="l" t="t" r="r" b="b"/>
            <a:pathLst>
              <a:path w="20850" h="20849" extrusionOk="0">
                <a:moveTo>
                  <a:pt x="10442" y="1"/>
                </a:moveTo>
                <a:cubicBezTo>
                  <a:pt x="4671" y="1"/>
                  <a:pt x="1" y="4671"/>
                  <a:pt x="1" y="10442"/>
                </a:cubicBezTo>
                <a:cubicBezTo>
                  <a:pt x="1" y="16179"/>
                  <a:pt x="4671" y="20849"/>
                  <a:pt x="10442" y="20849"/>
                </a:cubicBezTo>
                <a:cubicBezTo>
                  <a:pt x="16179" y="20849"/>
                  <a:pt x="20849" y="16179"/>
                  <a:pt x="20849" y="10442"/>
                </a:cubicBezTo>
                <a:cubicBezTo>
                  <a:pt x="20849" y="4671"/>
                  <a:pt x="16179" y="1"/>
                  <a:pt x="10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1663375" y="4110304"/>
            <a:ext cx="839400" cy="249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6375675" y="1557801"/>
            <a:ext cx="14553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</a:t>
            </a: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3844625" y="1563787"/>
            <a:ext cx="14553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</a:t>
            </a: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55425" y="1557801"/>
            <a:ext cx="14553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$29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6361575" y="2137815"/>
            <a:ext cx="14835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3835512" y="2137811"/>
            <a:ext cx="14835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1341325" y="2137815"/>
            <a:ext cx="14835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3678367" y="2951244"/>
            <a:ext cx="17892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188475" y="2947808"/>
            <a:ext cx="17892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044025" y="3239857"/>
            <a:ext cx="2078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91425" rIns="2286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3526300" y="3241372"/>
            <a:ext cx="2078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91425" rIns="2286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208725" y="2948770"/>
            <a:ext cx="17892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6064275" y="3240949"/>
            <a:ext cx="2078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91425" rIns="2286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46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937" name="Google Shape;1937;p46"/>
          <p:cNvSpPr/>
          <p:nvPr/>
        </p:nvSpPr>
        <p:spPr>
          <a:xfrm>
            <a:off x="657199" y="2243675"/>
            <a:ext cx="1713038" cy="1613923"/>
          </a:xfrm>
          <a:custGeom>
            <a:avLst/>
            <a:gdLst/>
            <a:ahLst/>
            <a:cxnLst/>
            <a:rect l="l" t="t" r="r" b="b"/>
            <a:pathLst>
              <a:path w="23851" h="63347" extrusionOk="0">
                <a:moveTo>
                  <a:pt x="0" y="1"/>
                </a:moveTo>
                <a:lnTo>
                  <a:pt x="23851" y="1"/>
                </a:lnTo>
                <a:lnTo>
                  <a:pt x="23851" y="63346"/>
                </a:lnTo>
                <a:lnTo>
                  <a:pt x="0" y="63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6"/>
          <p:cNvSpPr/>
          <p:nvPr/>
        </p:nvSpPr>
        <p:spPr>
          <a:xfrm>
            <a:off x="657225" y="3857520"/>
            <a:ext cx="1713015" cy="627205"/>
          </a:xfrm>
          <a:custGeom>
            <a:avLst/>
            <a:gdLst/>
            <a:ahLst/>
            <a:cxnLst/>
            <a:rect l="l" t="t" r="r" b="b"/>
            <a:pathLst>
              <a:path w="37628" h="24618" extrusionOk="0">
                <a:moveTo>
                  <a:pt x="0" y="0"/>
                </a:moveTo>
                <a:lnTo>
                  <a:pt x="0" y="24618"/>
                </a:lnTo>
                <a:lnTo>
                  <a:pt x="37627" y="24618"/>
                </a:lnTo>
                <a:lnTo>
                  <a:pt x="376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9" name="Google Shape;1939;p46"/>
          <p:cNvGrpSpPr/>
          <p:nvPr/>
        </p:nvGrpSpPr>
        <p:grpSpPr>
          <a:xfrm>
            <a:off x="1000831" y="1801792"/>
            <a:ext cx="1025801" cy="1025801"/>
            <a:chOff x="2306843" y="1801792"/>
            <a:chExt cx="1025801" cy="1025801"/>
          </a:xfrm>
        </p:grpSpPr>
        <p:sp>
          <p:nvSpPr>
            <p:cNvPr id="1940" name="Google Shape;1940;p46"/>
            <p:cNvSpPr/>
            <p:nvPr/>
          </p:nvSpPr>
          <p:spPr>
            <a:xfrm>
              <a:off x="2306843" y="1801792"/>
              <a:ext cx="1025801" cy="1025801"/>
            </a:xfrm>
            <a:custGeom>
              <a:avLst/>
              <a:gdLst/>
              <a:ahLst/>
              <a:cxnLst/>
              <a:rect l="l" t="t" r="r" b="b"/>
              <a:pathLst>
                <a:path w="40263" h="40263" extrusionOk="0">
                  <a:moveTo>
                    <a:pt x="20115" y="40262"/>
                  </a:moveTo>
                  <a:cubicBezTo>
                    <a:pt x="9007" y="40262"/>
                    <a:pt x="0" y="31223"/>
                    <a:pt x="0" y="20115"/>
                  </a:cubicBezTo>
                  <a:cubicBezTo>
                    <a:pt x="0" y="9040"/>
                    <a:pt x="9007" y="0"/>
                    <a:pt x="20115" y="0"/>
                  </a:cubicBezTo>
                  <a:cubicBezTo>
                    <a:pt x="31223" y="0"/>
                    <a:pt x="40263" y="9040"/>
                    <a:pt x="40263" y="20115"/>
                  </a:cubicBezTo>
                  <a:cubicBezTo>
                    <a:pt x="40263" y="31223"/>
                    <a:pt x="31223" y="40262"/>
                    <a:pt x="20115" y="402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6"/>
            <p:cNvSpPr/>
            <p:nvPr/>
          </p:nvSpPr>
          <p:spPr>
            <a:xfrm>
              <a:off x="2384164" y="1879980"/>
              <a:ext cx="870286" cy="869420"/>
            </a:xfrm>
            <a:custGeom>
              <a:avLst/>
              <a:gdLst/>
              <a:ahLst/>
              <a:cxnLst/>
              <a:rect l="l" t="t" r="r" b="b"/>
              <a:pathLst>
                <a:path w="34159" h="34125" extrusionOk="0">
                  <a:moveTo>
                    <a:pt x="17080" y="0"/>
                  </a:moveTo>
                  <a:cubicBezTo>
                    <a:pt x="7673" y="0"/>
                    <a:pt x="1" y="7639"/>
                    <a:pt x="1" y="17046"/>
                  </a:cubicBezTo>
                  <a:cubicBezTo>
                    <a:pt x="1" y="26486"/>
                    <a:pt x="7673" y="34124"/>
                    <a:pt x="17080" y="34124"/>
                  </a:cubicBezTo>
                  <a:cubicBezTo>
                    <a:pt x="26520" y="34124"/>
                    <a:pt x="34159" y="26486"/>
                    <a:pt x="34159" y="17046"/>
                  </a:cubicBezTo>
                  <a:cubicBezTo>
                    <a:pt x="34159" y="7639"/>
                    <a:pt x="26487" y="0"/>
                    <a:pt x="17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6"/>
            <p:cNvSpPr/>
            <p:nvPr/>
          </p:nvSpPr>
          <p:spPr>
            <a:xfrm>
              <a:off x="2466607" y="1962396"/>
              <a:ext cx="705421" cy="705421"/>
            </a:xfrm>
            <a:custGeom>
              <a:avLst/>
              <a:gdLst/>
              <a:ahLst/>
              <a:cxnLst/>
              <a:rect l="l" t="t" r="r" b="b"/>
              <a:pathLst>
                <a:path w="27688" h="27688" extrusionOk="0">
                  <a:moveTo>
                    <a:pt x="13844" y="27687"/>
                  </a:moveTo>
                  <a:cubicBezTo>
                    <a:pt x="6205" y="27687"/>
                    <a:pt x="1" y="21449"/>
                    <a:pt x="1" y="13811"/>
                  </a:cubicBezTo>
                  <a:cubicBezTo>
                    <a:pt x="1" y="6205"/>
                    <a:pt x="6205" y="1"/>
                    <a:pt x="13844" y="1"/>
                  </a:cubicBezTo>
                  <a:cubicBezTo>
                    <a:pt x="21483" y="1"/>
                    <a:pt x="27687" y="6205"/>
                    <a:pt x="27687" y="13811"/>
                  </a:cubicBezTo>
                  <a:cubicBezTo>
                    <a:pt x="27687" y="21449"/>
                    <a:pt x="21483" y="27687"/>
                    <a:pt x="13844" y="276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46"/>
          <p:cNvGrpSpPr/>
          <p:nvPr/>
        </p:nvGrpSpPr>
        <p:grpSpPr>
          <a:xfrm>
            <a:off x="1371469" y="2129911"/>
            <a:ext cx="283870" cy="334851"/>
            <a:chOff x="2753613" y="2117175"/>
            <a:chExt cx="278550" cy="328575"/>
          </a:xfrm>
        </p:grpSpPr>
        <p:sp>
          <p:nvSpPr>
            <p:cNvPr id="1944" name="Google Shape;1944;p46"/>
            <p:cNvSpPr/>
            <p:nvPr/>
          </p:nvSpPr>
          <p:spPr>
            <a:xfrm>
              <a:off x="2753613" y="2212950"/>
              <a:ext cx="254375" cy="232800"/>
            </a:xfrm>
            <a:custGeom>
              <a:avLst/>
              <a:gdLst/>
              <a:ahLst/>
              <a:cxnLst/>
              <a:rect l="l" t="t" r="r" b="b"/>
              <a:pathLst>
                <a:path w="10175" h="9312" extrusionOk="0">
                  <a:moveTo>
                    <a:pt x="2302" y="972"/>
                  </a:moveTo>
                  <a:lnTo>
                    <a:pt x="4770" y="4475"/>
                  </a:lnTo>
                  <a:cubicBezTo>
                    <a:pt x="4837" y="4575"/>
                    <a:pt x="4970" y="4642"/>
                    <a:pt x="5104" y="4642"/>
                  </a:cubicBezTo>
                  <a:lnTo>
                    <a:pt x="9374" y="4642"/>
                  </a:lnTo>
                  <a:cubicBezTo>
                    <a:pt x="9173" y="6810"/>
                    <a:pt x="7339" y="8545"/>
                    <a:pt x="5104" y="8545"/>
                  </a:cubicBezTo>
                  <a:cubicBezTo>
                    <a:pt x="2702" y="8545"/>
                    <a:pt x="801" y="6610"/>
                    <a:pt x="801" y="4242"/>
                  </a:cubicBezTo>
                  <a:cubicBezTo>
                    <a:pt x="801" y="2974"/>
                    <a:pt x="1335" y="1773"/>
                    <a:pt x="2302" y="972"/>
                  </a:cubicBezTo>
                  <a:close/>
                  <a:moveTo>
                    <a:pt x="2371" y="1"/>
                  </a:moveTo>
                  <a:cubicBezTo>
                    <a:pt x="2300" y="1"/>
                    <a:pt x="2230" y="23"/>
                    <a:pt x="2168" y="72"/>
                  </a:cubicBezTo>
                  <a:cubicBezTo>
                    <a:pt x="801" y="1039"/>
                    <a:pt x="0" y="2574"/>
                    <a:pt x="0" y="4242"/>
                  </a:cubicBezTo>
                  <a:cubicBezTo>
                    <a:pt x="0" y="7044"/>
                    <a:pt x="2269" y="9312"/>
                    <a:pt x="5104" y="9312"/>
                  </a:cubicBezTo>
                  <a:cubicBezTo>
                    <a:pt x="7906" y="9312"/>
                    <a:pt x="10174" y="7044"/>
                    <a:pt x="10174" y="4242"/>
                  </a:cubicBezTo>
                  <a:cubicBezTo>
                    <a:pt x="10174" y="4008"/>
                    <a:pt x="10007" y="3841"/>
                    <a:pt x="9774" y="3841"/>
                  </a:cubicBezTo>
                  <a:lnTo>
                    <a:pt x="5304" y="3841"/>
                  </a:lnTo>
                  <a:lnTo>
                    <a:pt x="2702" y="172"/>
                  </a:lnTo>
                  <a:cubicBezTo>
                    <a:pt x="2618" y="66"/>
                    <a:pt x="2493" y="1"/>
                    <a:pt x="2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5" name="Google Shape;1945;p46"/>
            <p:cNvSpPr/>
            <p:nvPr/>
          </p:nvSpPr>
          <p:spPr>
            <a:xfrm>
              <a:off x="2894538" y="2197225"/>
              <a:ext cx="137625" cy="91750"/>
            </a:xfrm>
            <a:custGeom>
              <a:avLst/>
              <a:gdLst/>
              <a:ahLst/>
              <a:cxnLst/>
              <a:rect l="l" t="t" r="r" b="b"/>
              <a:pathLst>
                <a:path w="5505" h="3670" extrusionOk="0">
                  <a:moveTo>
                    <a:pt x="4070" y="968"/>
                  </a:moveTo>
                  <a:cubicBezTo>
                    <a:pt x="4237" y="1235"/>
                    <a:pt x="4404" y="1568"/>
                    <a:pt x="4504" y="1868"/>
                  </a:cubicBezTo>
                  <a:cubicBezTo>
                    <a:pt x="4604" y="2202"/>
                    <a:pt x="4704" y="2535"/>
                    <a:pt x="4704" y="2869"/>
                  </a:cubicBezTo>
                  <a:lnTo>
                    <a:pt x="1568" y="2869"/>
                  </a:lnTo>
                  <a:lnTo>
                    <a:pt x="4070" y="968"/>
                  </a:lnTo>
                  <a:close/>
                  <a:moveTo>
                    <a:pt x="4204" y="0"/>
                  </a:moveTo>
                  <a:cubicBezTo>
                    <a:pt x="4104" y="0"/>
                    <a:pt x="3970" y="34"/>
                    <a:pt x="3903" y="100"/>
                  </a:cubicBezTo>
                  <a:lnTo>
                    <a:pt x="201" y="2969"/>
                  </a:lnTo>
                  <a:cubicBezTo>
                    <a:pt x="67" y="3069"/>
                    <a:pt x="1" y="3236"/>
                    <a:pt x="67" y="3403"/>
                  </a:cubicBezTo>
                  <a:cubicBezTo>
                    <a:pt x="101" y="3570"/>
                    <a:pt x="267" y="3670"/>
                    <a:pt x="434" y="3670"/>
                  </a:cubicBezTo>
                  <a:lnTo>
                    <a:pt x="5138" y="3670"/>
                  </a:lnTo>
                  <a:cubicBezTo>
                    <a:pt x="5338" y="3670"/>
                    <a:pt x="5505" y="3503"/>
                    <a:pt x="5505" y="3269"/>
                  </a:cubicBezTo>
                  <a:cubicBezTo>
                    <a:pt x="5505" y="2702"/>
                    <a:pt x="5438" y="2169"/>
                    <a:pt x="5238" y="1635"/>
                  </a:cubicBezTo>
                  <a:cubicBezTo>
                    <a:pt x="5071" y="1101"/>
                    <a:pt x="4771" y="601"/>
                    <a:pt x="4437" y="167"/>
                  </a:cubicBezTo>
                  <a:cubicBezTo>
                    <a:pt x="4370" y="67"/>
                    <a:pt x="4304" y="34"/>
                    <a:pt x="420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6" name="Google Shape;1946;p46"/>
            <p:cNvSpPr/>
            <p:nvPr/>
          </p:nvSpPr>
          <p:spPr>
            <a:xfrm>
              <a:off x="2811138" y="2117175"/>
              <a:ext cx="174325" cy="136775"/>
            </a:xfrm>
            <a:custGeom>
              <a:avLst/>
              <a:gdLst/>
              <a:ahLst/>
              <a:cxnLst/>
              <a:rect l="l" t="t" r="r" b="b"/>
              <a:pathLst>
                <a:path w="6973" h="5471" extrusionOk="0">
                  <a:moveTo>
                    <a:pt x="2936" y="767"/>
                  </a:moveTo>
                  <a:cubicBezTo>
                    <a:pt x="4104" y="767"/>
                    <a:pt x="5205" y="1234"/>
                    <a:pt x="6005" y="2035"/>
                  </a:cubicBezTo>
                  <a:lnTo>
                    <a:pt x="3036" y="4503"/>
                  </a:lnTo>
                  <a:lnTo>
                    <a:pt x="968" y="1268"/>
                  </a:lnTo>
                  <a:cubicBezTo>
                    <a:pt x="1569" y="934"/>
                    <a:pt x="2269" y="767"/>
                    <a:pt x="2936" y="767"/>
                  </a:cubicBezTo>
                  <a:close/>
                  <a:moveTo>
                    <a:pt x="2936" y="0"/>
                  </a:moveTo>
                  <a:cubicBezTo>
                    <a:pt x="1969" y="0"/>
                    <a:pt x="1002" y="267"/>
                    <a:pt x="201" y="801"/>
                  </a:cubicBezTo>
                  <a:cubicBezTo>
                    <a:pt x="101" y="867"/>
                    <a:pt x="34" y="934"/>
                    <a:pt x="34" y="1034"/>
                  </a:cubicBezTo>
                  <a:cubicBezTo>
                    <a:pt x="1" y="1134"/>
                    <a:pt x="34" y="1268"/>
                    <a:pt x="68" y="1334"/>
                  </a:cubicBezTo>
                  <a:lnTo>
                    <a:pt x="2636" y="5270"/>
                  </a:lnTo>
                  <a:cubicBezTo>
                    <a:pt x="2669" y="5371"/>
                    <a:pt x="2803" y="5437"/>
                    <a:pt x="2903" y="5471"/>
                  </a:cubicBezTo>
                  <a:lnTo>
                    <a:pt x="2970" y="5471"/>
                  </a:lnTo>
                  <a:cubicBezTo>
                    <a:pt x="3036" y="5471"/>
                    <a:pt x="3136" y="5437"/>
                    <a:pt x="3203" y="5371"/>
                  </a:cubicBezTo>
                  <a:lnTo>
                    <a:pt x="6806" y="2368"/>
                  </a:lnTo>
                  <a:cubicBezTo>
                    <a:pt x="6906" y="2302"/>
                    <a:pt x="6939" y="2235"/>
                    <a:pt x="6973" y="2102"/>
                  </a:cubicBezTo>
                  <a:cubicBezTo>
                    <a:pt x="6973" y="2001"/>
                    <a:pt x="6939" y="1901"/>
                    <a:pt x="6872" y="1835"/>
                  </a:cubicBezTo>
                  <a:cubicBezTo>
                    <a:pt x="5905" y="667"/>
                    <a:pt x="4471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47" name="Google Shape;1947;p46"/>
          <p:cNvSpPr/>
          <p:nvPr/>
        </p:nvSpPr>
        <p:spPr>
          <a:xfrm>
            <a:off x="4708599" y="2243675"/>
            <a:ext cx="1712979" cy="1613923"/>
          </a:xfrm>
          <a:custGeom>
            <a:avLst/>
            <a:gdLst/>
            <a:ahLst/>
            <a:cxnLst/>
            <a:rect l="l" t="t" r="r" b="b"/>
            <a:pathLst>
              <a:path w="23851" h="63347" extrusionOk="0">
                <a:moveTo>
                  <a:pt x="0" y="1"/>
                </a:moveTo>
                <a:lnTo>
                  <a:pt x="23851" y="1"/>
                </a:lnTo>
                <a:lnTo>
                  <a:pt x="23851" y="63346"/>
                </a:lnTo>
                <a:lnTo>
                  <a:pt x="0" y="633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46"/>
          <p:cNvSpPr/>
          <p:nvPr/>
        </p:nvSpPr>
        <p:spPr>
          <a:xfrm>
            <a:off x="4708589" y="3857520"/>
            <a:ext cx="1713015" cy="627205"/>
          </a:xfrm>
          <a:custGeom>
            <a:avLst/>
            <a:gdLst/>
            <a:ahLst/>
            <a:cxnLst/>
            <a:rect l="l" t="t" r="r" b="b"/>
            <a:pathLst>
              <a:path w="37628" h="24618" extrusionOk="0">
                <a:moveTo>
                  <a:pt x="0" y="0"/>
                </a:moveTo>
                <a:lnTo>
                  <a:pt x="0" y="24618"/>
                </a:lnTo>
                <a:lnTo>
                  <a:pt x="37627" y="24618"/>
                </a:lnTo>
                <a:lnTo>
                  <a:pt x="376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9" name="Google Shape;1949;p46"/>
          <p:cNvGrpSpPr/>
          <p:nvPr/>
        </p:nvGrpSpPr>
        <p:grpSpPr>
          <a:xfrm>
            <a:off x="5052203" y="1801792"/>
            <a:ext cx="1025801" cy="1025801"/>
            <a:chOff x="4574178" y="1801792"/>
            <a:chExt cx="1025801" cy="1025801"/>
          </a:xfrm>
        </p:grpSpPr>
        <p:sp>
          <p:nvSpPr>
            <p:cNvPr id="1950" name="Google Shape;1950;p46"/>
            <p:cNvSpPr/>
            <p:nvPr/>
          </p:nvSpPr>
          <p:spPr>
            <a:xfrm>
              <a:off x="4574178" y="1801792"/>
              <a:ext cx="1025801" cy="1025801"/>
            </a:xfrm>
            <a:custGeom>
              <a:avLst/>
              <a:gdLst/>
              <a:ahLst/>
              <a:cxnLst/>
              <a:rect l="l" t="t" r="r" b="b"/>
              <a:pathLst>
                <a:path w="40263" h="40263" extrusionOk="0">
                  <a:moveTo>
                    <a:pt x="20115" y="40262"/>
                  </a:moveTo>
                  <a:cubicBezTo>
                    <a:pt x="9040" y="40262"/>
                    <a:pt x="0" y="31223"/>
                    <a:pt x="0" y="20115"/>
                  </a:cubicBezTo>
                  <a:cubicBezTo>
                    <a:pt x="0" y="9040"/>
                    <a:pt x="9040" y="0"/>
                    <a:pt x="20115" y="0"/>
                  </a:cubicBezTo>
                  <a:cubicBezTo>
                    <a:pt x="31223" y="0"/>
                    <a:pt x="40262" y="9040"/>
                    <a:pt x="40262" y="20115"/>
                  </a:cubicBezTo>
                  <a:cubicBezTo>
                    <a:pt x="40262" y="31223"/>
                    <a:pt x="31223" y="40262"/>
                    <a:pt x="20115" y="40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6"/>
            <p:cNvSpPr/>
            <p:nvPr/>
          </p:nvSpPr>
          <p:spPr>
            <a:xfrm>
              <a:off x="4651499" y="1879980"/>
              <a:ext cx="870286" cy="869420"/>
            </a:xfrm>
            <a:custGeom>
              <a:avLst/>
              <a:gdLst/>
              <a:ahLst/>
              <a:cxnLst/>
              <a:rect l="l" t="t" r="r" b="b"/>
              <a:pathLst>
                <a:path w="34159" h="34125" extrusionOk="0">
                  <a:moveTo>
                    <a:pt x="17080" y="0"/>
                  </a:moveTo>
                  <a:cubicBezTo>
                    <a:pt x="7673" y="0"/>
                    <a:pt x="1" y="7639"/>
                    <a:pt x="1" y="17046"/>
                  </a:cubicBezTo>
                  <a:cubicBezTo>
                    <a:pt x="1" y="26486"/>
                    <a:pt x="7673" y="34124"/>
                    <a:pt x="17080" y="34124"/>
                  </a:cubicBezTo>
                  <a:cubicBezTo>
                    <a:pt x="26520" y="34124"/>
                    <a:pt x="34159" y="26486"/>
                    <a:pt x="34159" y="17046"/>
                  </a:cubicBezTo>
                  <a:cubicBezTo>
                    <a:pt x="34159" y="7639"/>
                    <a:pt x="26520" y="0"/>
                    <a:pt x="17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6"/>
            <p:cNvSpPr/>
            <p:nvPr/>
          </p:nvSpPr>
          <p:spPr>
            <a:xfrm>
              <a:off x="4733941" y="1961556"/>
              <a:ext cx="705396" cy="705396"/>
            </a:xfrm>
            <a:custGeom>
              <a:avLst/>
              <a:gdLst/>
              <a:ahLst/>
              <a:cxnLst/>
              <a:rect l="l" t="t" r="r" b="b"/>
              <a:pathLst>
                <a:path w="27687" h="27687" extrusionOk="0">
                  <a:moveTo>
                    <a:pt x="27687" y="13844"/>
                  </a:moveTo>
                  <a:cubicBezTo>
                    <a:pt x="27687" y="21516"/>
                    <a:pt x="21483" y="27687"/>
                    <a:pt x="13844" y="27687"/>
                  </a:cubicBezTo>
                  <a:cubicBezTo>
                    <a:pt x="6205" y="27687"/>
                    <a:pt x="1" y="21516"/>
                    <a:pt x="1" y="13844"/>
                  </a:cubicBezTo>
                  <a:cubicBezTo>
                    <a:pt x="1" y="6205"/>
                    <a:pt x="6205" y="0"/>
                    <a:pt x="13844" y="0"/>
                  </a:cubicBezTo>
                  <a:cubicBezTo>
                    <a:pt x="21483" y="0"/>
                    <a:pt x="27687" y="6205"/>
                    <a:pt x="27687" y="138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46"/>
          <p:cNvGrpSpPr/>
          <p:nvPr/>
        </p:nvGrpSpPr>
        <p:grpSpPr>
          <a:xfrm>
            <a:off x="5443309" y="2152000"/>
            <a:ext cx="245629" cy="342520"/>
            <a:chOff x="4998538" y="2138850"/>
            <a:chExt cx="241025" cy="336100"/>
          </a:xfrm>
        </p:grpSpPr>
        <p:sp>
          <p:nvSpPr>
            <p:cNvPr id="1954" name="Google Shape;1954;p46"/>
            <p:cNvSpPr/>
            <p:nvPr/>
          </p:nvSpPr>
          <p:spPr>
            <a:xfrm>
              <a:off x="4998538" y="2138850"/>
              <a:ext cx="241025" cy="241025"/>
            </a:xfrm>
            <a:custGeom>
              <a:avLst/>
              <a:gdLst/>
              <a:ahLst/>
              <a:cxnLst/>
              <a:rect l="l" t="t" r="r" b="b"/>
              <a:pathLst>
                <a:path w="9641" h="9641" extrusionOk="0">
                  <a:moveTo>
                    <a:pt x="4837" y="801"/>
                  </a:moveTo>
                  <a:cubicBezTo>
                    <a:pt x="7072" y="801"/>
                    <a:pt x="8874" y="2602"/>
                    <a:pt x="8874" y="4837"/>
                  </a:cubicBezTo>
                  <a:cubicBezTo>
                    <a:pt x="8874" y="7039"/>
                    <a:pt x="7072" y="8873"/>
                    <a:pt x="4837" y="8873"/>
                  </a:cubicBezTo>
                  <a:cubicBezTo>
                    <a:pt x="2603" y="8873"/>
                    <a:pt x="801" y="7039"/>
                    <a:pt x="801" y="4837"/>
                  </a:cubicBezTo>
                  <a:cubicBezTo>
                    <a:pt x="801" y="2602"/>
                    <a:pt x="2603" y="801"/>
                    <a:pt x="4837" y="801"/>
                  </a:cubicBezTo>
                  <a:close/>
                  <a:moveTo>
                    <a:pt x="4837" y="0"/>
                  </a:moveTo>
                  <a:cubicBezTo>
                    <a:pt x="2169" y="0"/>
                    <a:pt x="1" y="2169"/>
                    <a:pt x="1" y="4837"/>
                  </a:cubicBezTo>
                  <a:cubicBezTo>
                    <a:pt x="1" y="7472"/>
                    <a:pt x="2169" y="9641"/>
                    <a:pt x="4837" y="9641"/>
                  </a:cubicBezTo>
                  <a:cubicBezTo>
                    <a:pt x="7506" y="9641"/>
                    <a:pt x="9641" y="7472"/>
                    <a:pt x="9641" y="4837"/>
                  </a:cubicBezTo>
                  <a:cubicBezTo>
                    <a:pt x="9641" y="2169"/>
                    <a:pt x="7506" y="0"/>
                    <a:pt x="48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5" name="Google Shape;1955;p46"/>
            <p:cNvSpPr/>
            <p:nvPr/>
          </p:nvSpPr>
          <p:spPr>
            <a:xfrm>
              <a:off x="5059750" y="2365675"/>
              <a:ext cx="119476" cy="91746"/>
            </a:xfrm>
            <a:custGeom>
              <a:avLst/>
              <a:gdLst/>
              <a:ahLst/>
              <a:cxnLst/>
              <a:rect l="l" t="t" r="r" b="b"/>
              <a:pathLst>
                <a:path w="5539" h="4404" extrusionOk="0">
                  <a:moveTo>
                    <a:pt x="1" y="1"/>
                  </a:moveTo>
                  <a:cubicBezTo>
                    <a:pt x="1" y="1935"/>
                    <a:pt x="268" y="4404"/>
                    <a:pt x="2769" y="4404"/>
                  </a:cubicBezTo>
                  <a:cubicBezTo>
                    <a:pt x="5271" y="4404"/>
                    <a:pt x="5538" y="1935"/>
                    <a:pt x="553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6" name="Google Shape;1956;p46"/>
            <p:cNvSpPr/>
            <p:nvPr/>
          </p:nvSpPr>
          <p:spPr>
            <a:xfrm>
              <a:off x="5091113" y="2419050"/>
              <a:ext cx="56725" cy="55900"/>
            </a:xfrm>
            <a:custGeom>
              <a:avLst/>
              <a:gdLst/>
              <a:ahLst/>
              <a:cxnLst/>
              <a:rect l="l" t="t" r="r" b="b"/>
              <a:pathLst>
                <a:path w="2269" h="2236" extrusionOk="0">
                  <a:moveTo>
                    <a:pt x="0" y="0"/>
                  </a:moveTo>
                  <a:cubicBezTo>
                    <a:pt x="0" y="901"/>
                    <a:pt x="100" y="2235"/>
                    <a:pt x="1134" y="2235"/>
                  </a:cubicBezTo>
                  <a:cubicBezTo>
                    <a:pt x="2135" y="2235"/>
                    <a:pt x="2269" y="868"/>
                    <a:pt x="22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7" name="Google Shape;1957;p46"/>
            <p:cNvSpPr/>
            <p:nvPr/>
          </p:nvSpPr>
          <p:spPr>
            <a:xfrm>
              <a:off x="5061913" y="2234750"/>
              <a:ext cx="115950" cy="140250"/>
            </a:xfrm>
            <a:custGeom>
              <a:avLst/>
              <a:gdLst/>
              <a:ahLst/>
              <a:cxnLst/>
              <a:rect l="l" t="t" r="r" b="b"/>
              <a:pathLst>
                <a:path w="4638" h="5610" extrusionOk="0">
                  <a:moveTo>
                    <a:pt x="401" y="0"/>
                  </a:moveTo>
                  <a:cubicBezTo>
                    <a:pt x="268" y="0"/>
                    <a:pt x="168" y="34"/>
                    <a:pt x="101" y="134"/>
                  </a:cubicBezTo>
                  <a:cubicBezTo>
                    <a:pt x="1" y="201"/>
                    <a:pt x="1" y="334"/>
                    <a:pt x="1" y="434"/>
                  </a:cubicBezTo>
                  <a:lnTo>
                    <a:pt x="968" y="5271"/>
                  </a:lnTo>
                  <a:cubicBezTo>
                    <a:pt x="998" y="5481"/>
                    <a:pt x="1163" y="5610"/>
                    <a:pt x="1365" y="5610"/>
                  </a:cubicBezTo>
                  <a:cubicBezTo>
                    <a:pt x="1388" y="5610"/>
                    <a:pt x="1411" y="5608"/>
                    <a:pt x="1435" y="5604"/>
                  </a:cubicBezTo>
                  <a:cubicBezTo>
                    <a:pt x="1635" y="5538"/>
                    <a:pt x="1769" y="5338"/>
                    <a:pt x="1735" y="5137"/>
                  </a:cubicBezTo>
                  <a:lnTo>
                    <a:pt x="868" y="768"/>
                  </a:lnTo>
                  <a:lnTo>
                    <a:pt x="3737" y="768"/>
                  </a:lnTo>
                  <a:lnTo>
                    <a:pt x="2870" y="5137"/>
                  </a:lnTo>
                  <a:cubicBezTo>
                    <a:pt x="2836" y="5338"/>
                    <a:pt x="2970" y="5538"/>
                    <a:pt x="3170" y="5604"/>
                  </a:cubicBezTo>
                  <a:lnTo>
                    <a:pt x="3270" y="5604"/>
                  </a:lnTo>
                  <a:cubicBezTo>
                    <a:pt x="3437" y="5604"/>
                    <a:pt x="3603" y="5471"/>
                    <a:pt x="3637" y="5271"/>
                  </a:cubicBezTo>
                  <a:lnTo>
                    <a:pt x="4604" y="434"/>
                  </a:lnTo>
                  <a:cubicBezTo>
                    <a:pt x="4637" y="334"/>
                    <a:pt x="4604" y="234"/>
                    <a:pt x="4504" y="134"/>
                  </a:cubicBezTo>
                  <a:cubicBezTo>
                    <a:pt x="4437" y="34"/>
                    <a:pt x="4337" y="0"/>
                    <a:pt x="420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58" name="Google Shape;1958;p46"/>
          <p:cNvSpPr/>
          <p:nvPr/>
        </p:nvSpPr>
        <p:spPr>
          <a:xfrm>
            <a:off x="2682900" y="1894425"/>
            <a:ext cx="1712991" cy="1613898"/>
          </a:xfrm>
          <a:custGeom>
            <a:avLst/>
            <a:gdLst/>
            <a:ahLst/>
            <a:cxnLst/>
            <a:rect l="l" t="t" r="r" b="b"/>
            <a:pathLst>
              <a:path w="23852" h="63346" extrusionOk="0">
                <a:moveTo>
                  <a:pt x="1" y="0"/>
                </a:moveTo>
                <a:lnTo>
                  <a:pt x="23851" y="0"/>
                </a:lnTo>
                <a:lnTo>
                  <a:pt x="23851" y="63345"/>
                </a:lnTo>
                <a:lnTo>
                  <a:pt x="1" y="63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46"/>
          <p:cNvSpPr/>
          <p:nvPr/>
        </p:nvSpPr>
        <p:spPr>
          <a:xfrm>
            <a:off x="2682884" y="3508236"/>
            <a:ext cx="1713015" cy="628071"/>
          </a:xfrm>
          <a:custGeom>
            <a:avLst/>
            <a:gdLst/>
            <a:ahLst/>
            <a:cxnLst/>
            <a:rect l="l" t="t" r="r" b="b"/>
            <a:pathLst>
              <a:path w="37628" h="24652" extrusionOk="0">
                <a:moveTo>
                  <a:pt x="1" y="0"/>
                </a:moveTo>
                <a:lnTo>
                  <a:pt x="1" y="24651"/>
                </a:lnTo>
                <a:lnTo>
                  <a:pt x="37628" y="24651"/>
                </a:lnTo>
                <a:lnTo>
                  <a:pt x="376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46"/>
          <p:cNvGrpSpPr/>
          <p:nvPr/>
        </p:nvGrpSpPr>
        <p:grpSpPr>
          <a:xfrm>
            <a:off x="3027248" y="1453350"/>
            <a:ext cx="1025801" cy="1024960"/>
            <a:chOff x="3440498" y="1453350"/>
            <a:chExt cx="1025801" cy="1024960"/>
          </a:xfrm>
        </p:grpSpPr>
        <p:sp>
          <p:nvSpPr>
            <p:cNvPr id="1961" name="Google Shape;1961;p46"/>
            <p:cNvSpPr/>
            <p:nvPr/>
          </p:nvSpPr>
          <p:spPr>
            <a:xfrm>
              <a:off x="3440498" y="1453350"/>
              <a:ext cx="1025801" cy="1024960"/>
            </a:xfrm>
            <a:custGeom>
              <a:avLst/>
              <a:gdLst/>
              <a:ahLst/>
              <a:cxnLst/>
              <a:rect l="l" t="t" r="r" b="b"/>
              <a:pathLst>
                <a:path w="40263" h="40230" extrusionOk="0">
                  <a:moveTo>
                    <a:pt x="20115" y="40230"/>
                  </a:moveTo>
                  <a:cubicBezTo>
                    <a:pt x="9041" y="40230"/>
                    <a:pt x="1" y="31223"/>
                    <a:pt x="1" y="20115"/>
                  </a:cubicBezTo>
                  <a:cubicBezTo>
                    <a:pt x="1" y="9007"/>
                    <a:pt x="9041" y="1"/>
                    <a:pt x="20115" y="1"/>
                  </a:cubicBezTo>
                  <a:cubicBezTo>
                    <a:pt x="31223" y="1"/>
                    <a:pt x="40263" y="9007"/>
                    <a:pt x="40263" y="20115"/>
                  </a:cubicBezTo>
                  <a:cubicBezTo>
                    <a:pt x="40263" y="31223"/>
                    <a:pt x="31223" y="40230"/>
                    <a:pt x="20115" y="402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3517844" y="1530697"/>
              <a:ext cx="870286" cy="870260"/>
            </a:xfrm>
            <a:custGeom>
              <a:avLst/>
              <a:gdLst/>
              <a:ahLst/>
              <a:cxnLst/>
              <a:rect l="l" t="t" r="r" b="b"/>
              <a:pathLst>
                <a:path w="34159" h="34158" extrusionOk="0">
                  <a:moveTo>
                    <a:pt x="17079" y="0"/>
                  </a:moveTo>
                  <a:cubicBezTo>
                    <a:pt x="7673" y="0"/>
                    <a:pt x="0" y="7672"/>
                    <a:pt x="0" y="17079"/>
                  </a:cubicBezTo>
                  <a:cubicBezTo>
                    <a:pt x="0" y="26486"/>
                    <a:pt x="7673" y="34158"/>
                    <a:pt x="17079" y="34158"/>
                  </a:cubicBezTo>
                  <a:cubicBezTo>
                    <a:pt x="26519" y="34158"/>
                    <a:pt x="34158" y="26486"/>
                    <a:pt x="34158" y="17079"/>
                  </a:cubicBezTo>
                  <a:cubicBezTo>
                    <a:pt x="34158" y="7672"/>
                    <a:pt x="26519" y="0"/>
                    <a:pt x="17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3600286" y="1613113"/>
              <a:ext cx="705396" cy="705421"/>
            </a:xfrm>
            <a:custGeom>
              <a:avLst/>
              <a:gdLst/>
              <a:ahLst/>
              <a:cxnLst/>
              <a:rect l="l" t="t" r="r" b="b"/>
              <a:pathLst>
                <a:path w="27687" h="27688" extrusionOk="0">
                  <a:moveTo>
                    <a:pt x="13843" y="27687"/>
                  </a:moveTo>
                  <a:cubicBezTo>
                    <a:pt x="6205" y="27687"/>
                    <a:pt x="0" y="21483"/>
                    <a:pt x="0" y="13844"/>
                  </a:cubicBezTo>
                  <a:cubicBezTo>
                    <a:pt x="0" y="6205"/>
                    <a:pt x="6205" y="1"/>
                    <a:pt x="13843" y="1"/>
                  </a:cubicBezTo>
                  <a:cubicBezTo>
                    <a:pt x="21482" y="1"/>
                    <a:pt x="27687" y="6205"/>
                    <a:pt x="27687" y="13844"/>
                  </a:cubicBezTo>
                  <a:cubicBezTo>
                    <a:pt x="27687" y="21483"/>
                    <a:pt x="21482" y="27687"/>
                    <a:pt x="13843" y="276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46"/>
          <p:cNvGrpSpPr/>
          <p:nvPr/>
        </p:nvGrpSpPr>
        <p:grpSpPr>
          <a:xfrm>
            <a:off x="3362477" y="1845200"/>
            <a:ext cx="347972" cy="288966"/>
            <a:chOff x="3831275" y="1837800"/>
            <a:chExt cx="341450" cy="283550"/>
          </a:xfrm>
        </p:grpSpPr>
        <p:sp>
          <p:nvSpPr>
            <p:cNvPr id="1965" name="Google Shape;1965;p46"/>
            <p:cNvSpPr/>
            <p:nvPr/>
          </p:nvSpPr>
          <p:spPr>
            <a:xfrm>
              <a:off x="3946113" y="2075475"/>
              <a:ext cx="111775" cy="45875"/>
            </a:xfrm>
            <a:custGeom>
              <a:avLst/>
              <a:gdLst/>
              <a:ahLst/>
              <a:cxnLst/>
              <a:rect l="l" t="t" r="r" b="b"/>
              <a:pathLst>
                <a:path w="4471" h="1835" extrusionOk="0">
                  <a:moveTo>
                    <a:pt x="2236" y="0"/>
                  </a:moveTo>
                  <a:cubicBezTo>
                    <a:pt x="234" y="0"/>
                    <a:pt x="1" y="1835"/>
                    <a:pt x="1" y="1835"/>
                  </a:cubicBezTo>
                  <a:lnTo>
                    <a:pt x="4471" y="1835"/>
                  </a:lnTo>
                  <a:cubicBezTo>
                    <a:pt x="4471" y="1835"/>
                    <a:pt x="4237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3979500" y="2052148"/>
              <a:ext cx="44225" cy="23323"/>
            </a:xfrm>
            <a:custGeom>
              <a:avLst/>
              <a:gdLst/>
              <a:ahLst/>
              <a:cxnLst/>
              <a:rect l="l" t="t" r="r" b="b"/>
              <a:pathLst>
                <a:path w="1769" h="2770" extrusionOk="0">
                  <a:moveTo>
                    <a:pt x="0" y="0"/>
                  </a:moveTo>
                  <a:lnTo>
                    <a:pt x="0" y="2769"/>
                  </a:lnTo>
                  <a:lnTo>
                    <a:pt x="1768" y="2769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3831275" y="1871150"/>
              <a:ext cx="95100" cy="122625"/>
            </a:xfrm>
            <a:custGeom>
              <a:avLst/>
              <a:gdLst/>
              <a:ahLst/>
              <a:cxnLst/>
              <a:rect l="l" t="t" r="r" b="b"/>
              <a:pathLst>
                <a:path w="3804" h="4905" extrusionOk="0">
                  <a:moveTo>
                    <a:pt x="401" y="1"/>
                  </a:moveTo>
                  <a:cubicBezTo>
                    <a:pt x="201" y="1"/>
                    <a:pt x="68" y="134"/>
                    <a:pt x="34" y="334"/>
                  </a:cubicBezTo>
                  <a:cubicBezTo>
                    <a:pt x="34" y="434"/>
                    <a:pt x="1" y="2736"/>
                    <a:pt x="1268" y="4037"/>
                  </a:cubicBezTo>
                  <a:cubicBezTo>
                    <a:pt x="1835" y="4604"/>
                    <a:pt x="2569" y="4904"/>
                    <a:pt x="3437" y="4904"/>
                  </a:cubicBezTo>
                  <a:cubicBezTo>
                    <a:pt x="3637" y="4904"/>
                    <a:pt x="3804" y="4771"/>
                    <a:pt x="3804" y="4571"/>
                  </a:cubicBezTo>
                  <a:cubicBezTo>
                    <a:pt x="3804" y="4404"/>
                    <a:pt x="3637" y="4237"/>
                    <a:pt x="3437" y="4237"/>
                  </a:cubicBezTo>
                  <a:cubicBezTo>
                    <a:pt x="2769" y="4237"/>
                    <a:pt x="2202" y="4004"/>
                    <a:pt x="1769" y="3570"/>
                  </a:cubicBezTo>
                  <a:cubicBezTo>
                    <a:pt x="935" y="2736"/>
                    <a:pt x="768" y="1302"/>
                    <a:pt x="735" y="668"/>
                  </a:cubicBezTo>
                  <a:lnTo>
                    <a:pt x="2603" y="668"/>
                  </a:lnTo>
                  <a:cubicBezTo>
                    <a:pt x="2803" y="668"/>
                    <a:pt x="2936" y="534"/>
                    <a:pt x="2936" y="334"/>
                  </a:cubicBezTo>
                  <a:cubicBezTo>
                    <a:pt x="2936" y="167"/>
                    <a:pt x="2803" y="1"/>
                    <a:pt x="26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077650" y="1871150"/>
              <a:ext cx="95075" cy="122625"/>
            </a:xfrm>
            <a:custGeom>
              <a:avLst/>
              <a:gdLst/>
              <a:ahLst/>
              <a:cxnLst/>
              <a:rect l="l" t="t" r="r" b="b"/>
              <a:pathLst>
                <a:path w="3803" h="4905" extrusionOk="0">
                  <a:moveTo>
                    <a:pt x="1201" y="1"/>
                  </a:moveTo>
                  <a:cubicBezTo>
                    <a:pt x="1001" y="1"/>
                    <a:pt x="834" y="134"/>
                    <a:pt x="834" y="334"/>
                  </a:cubicBezTo>
                  <a:cubicBezTo>
                    <a:pt x="834" y="501"/>
                    <a:pt x="1001" y="668"/>
                    <a:pt x="1201" y="668"/>
                  </a:cubicBezTo>
                  <a:lnTo>
                    <a:pt x="3069" y="668"/>
                  </a:lnTo>
                  <a:cubicBezTo>
                    <a:pt x="3036" y="1302"/>
                    <a:pt x="2869" y="2703"/>
                    <a:pt x="2035" y="3570"/>
                  </a:cubicBezTo>
                  <a:cubicBezTo>
                    <a:pt x="1601" y="4004"/>
                    <a:pt x="1034" y="4237"/>
                    <a:pt x="334" y="4237"/>
                  </a:cubicBezTo>
                  <a:cubicBezTo>
                    <a:pt x="167" y="4237"/>
                    <a:pt x="0" y="4370"/>
                    <a:pt x="0" y="4571"/>
                  </a:cubicBezTo>
                  <a:cubicBezTo>
                    <a:pt x="0" y="4771"/>
                    <a:pt x="167" y="4904"/>
                    <a:pt x="334" y="4904"/>
                  </a:cubicBezTo>
                  <a:cubicBezTo>
                    <a:pt x="1234" y="4904"/>
                    <a:pt x="1968" y="4604"/>
                    <a:pt x="2535" y="4037"/>
                  </a:cubicBezTo>
                  <a:cubicBezTo>
                    <a:pt x="3803" y="2703"/>
                    <a:pt x="3736" y="401"/>
                    <a:pt x="3736" y="301"/>
                  </a:cubicBezTo>
                  <a:cubicBezTo>
                    <a:pt x="3736" y="134"/>
                    <a:pt x="3603" y="1"/>
                    <a:pt x="34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3894413" y="1837800"/>
              <a:ext cx="215175" cy="214350"/>
            </a:xfrm>
            <a:custGeom>
              <a:avLst/>
              <a:gdLst/>
              <a:ahLst/>
              <a:cxnLst/>
              <a:rect l="l" t="t" r="r" b="b"/>
              <a:pathLst>
                <a:path w="8607" h="8574" extrusionOk="0">
                  <a:moveTo>
                    <a:pt x="4304" y="1468"/>
                  </a:moveTo>
                  <a:cubicBezTo>
                    <a:pt x="5838" y="1468"/>
                    <a:pt x="7106" y="2736"/>
                    <a:pt x="7106" y="4270"/>
                  </a:cubicBezTo>
                  <a:cubicBezTo>
                    <a:pt x="7106" y="5838"/>
                    <a:pt x="5838" y="7072"/>
                    <a:pt x="4304" y="7072"/>
                  </a:cubicBezTo>
                  <a:cubicBezTo>
                    <a:pt x="2736" y="7072"/>
                    <a:pt x="1502" y="5838"/>
                    <a:pt x="1502" y="4270"/>
                  </a:cubicBezTo>
                  <a:cubicBezTo>
                    <a:pt x="1502" y="2736"/>
                    <a:pt x="2736" y="1468"/>
                    <a:pt x="4304" y="1468"/>
                  </a:cubicBezTo>
                  <a:close/>
                  <a:moveTo>
                    <a:pt x="1" y="0"/>
                  </a:moveTo>
                  <a:cubicBezTo>
                    <a:pt x="1" y="3336"/>
                    <a:pt x="401" y="8573"/>
                    <a:pt x="4304" y="8573"/>
                  </a:cubicBezTo>
                  <a:cubicBezTo>
                    <a:pt x="8173" y="8573"/>
                    <a:pt x="8607" y="3336"/>
                    <a:pt x="86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3965313" y="1907025"/>
              <a:ext cx="73400" cy="70900"/>
            </a:xfrm>
            <a:custGeom>
              <a:avLst/>
              <a:gdLst/>
              <a:ahLst/>
              <a:cxnLst/>
              <a:rect l="l" t="t" r="r" b="b"/>
              <a:pathLst>
                <a:path w="2936" h="2836" extrusionOk="0">
                  <a:moveTo>
                    <a:pt x="1468" y="0"/>
                  </a:moveTo>
                  <a:lnTo>
                    <a:pt x="1001" y="934"/>
                  </a:lnTo>
                  <a:lnTo>
                    <a:pt x="0" y="1101"/>
                  </a:lnTo>
                  <a:lnTo>
                    <a:pt x="734" y="1801"/>
                  </a:lnTo>
                  <a:lnTo>
                    <a:pt x="534" y="2835"/>
                  </a:lnTo>
                  <a:lnTo>
                    <a:pt x="534" y="2835"/>
                  </a:lnTo>
                  <a:lnTo>
                    <a:pt x="1468" y="2335"/>
                  </a:lnTo>
                  <a:lnTo>
                    <a:pt x="2369" y="2835"/>
                  </a:lnTo>
                  <a:lnTo>
                    <a:pt x="2202" y="1801"/>
                  </a:lnTo>
                  <a:lnTo>
                    <a:pt x="2936" y="1101"/>
                  </a:lnTo>
                  <a:lnTo>
                    <a:pt x="1902" y="934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71" name="Google Shape;1971;p46"/>
          <p:cNvSpPr/>
          <p:nvPr/>
        </p:nvSpPr>
        <p:spPr>
          <a:xfrm>
            <a:off x="6770612" y="1894425"/>
            <a:ext cx="1712979" cy="1613898"/>
          </a:xfrm>
          <a:custGeom>
            <a:avLst/>
            <a:gdLst/>
            <a:ahLst/>
            <a:cxnLst/>
            <a:rect l="l" t="t" r="r" b="b"/>
            <a:pathLst>
              <a:path w="23851" h="63346" extrusionOk="0">
                <a:moveTo>
                  <a:pt x="0" y="0"/>
                </a:moveTo>
                <a:lnTo>
                  <a:pt x="23851" y="0"/>
                </a:lnTo>
                <a:lnTo>
                  <a:pt x="23851" y="63345"/>
                </a:lnTo>
                <a:lnTo>
                  <a:pt x="0" y="633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6"/>
          <p:cNvSpPr/>
          <p:nvPr/>
        </p:nvSpPr>
        <p:spPr>
          <a:xfrm>
            <a:off x="6772213" y="3498711"/>
            <a:ext cx="1713015" cy="628071"/>
          </a:xfrm>
          <a:custGeom>
            <a:avLst/>
            <a:gdLst/>
            <a:ahLst/>
            <a:cxnLst/>
            <a:rect l="l" t="t" r="r" b="b"/>
            <a:pathLst>
              <a:path w="37628" h="24652" extrusionOk="0">
                <a:moveTo>
                  <a:pt x="1" y="0"/>
                </a:moveTo>
                <a:lnTo>
                  <a:pt x="1" y="24651"/>
                </a:lnTo>
                <a:lnTo>
                  <a:pt x="37628" y="24651"/>
                </a:lnTo>
                <a:lnTo>
                  <a:pt x="37628" y="0"/>
                </a:lnTo>
                <a:close/>
              </a:path>
            </a:pathLst>
          </a:custGeom>
          <a:solidFill>
            <a:srgbClr val="5F54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46"/>
          <p:cNvGrpSpPr/>
          <p:nvPr/>
        </p:nvGrpSpPr>
        <p:grpSpPr>
          <a:xfrm>
            <a:off x="7115814" y="1453350"/>
            <a:ext cx="1025801" cy="1024960"/>
            <a:chOff x="5728239" y="1453350"/>
            <a:chExt cx="1025801" cy="1024960"/>
          </a:xfrm>
        </p:grpSpPr>
        <p:sp>
          <p:nvSpPr>
            <p:cNvPr id="1974" name="Google Shape;1974;p46"/>
            <p:cNvSpPr/>
            <p:nvPr/>
          </p:nvSpPr>
          <p:spPr>
            <a:xfrm>
              <a:off x="5728239" y="1453350"/>
              <a:ext cx="1025801" cy="1024960"/>
            </a:xfrm>
            <a:custGeom>
              <a:avLst/>
              <a:gdLst/>
              <a:ahLst/>
              <a:cxnLst/>
              <a:rect l="l" t="t" r="r" b="b"/>
              <a:pathLst>
                <a:path w="40263" h="40230" extrusionOk="0">
                  <a:moveTo>
                    <a:pt x="20148" y="40230"/>
                  </a:moveTo>
                  <a:cubicBezTo>
                    <a:pt x="9040" y="40230"/>
                    <a:pt x="0" y="31223"/>
                    <a:pt x="0" y="20115"/>
                  </a:cubicBezTo>
                  <a:cubicBezTo>
                    <a:pt x="0" y="9007"/>
                    <a:pt x="9040" y="1"/>
                    <a:pt x="20148" y="1"/>
                  </a:cubicBezTo>
                  <a:cubicBezTo>
                    <a:pt x="31256" y="1"/>
                    <a:pt x="40262" y="9007"/>
                    <a:pt x="40262" y="20115"/>
                  </a:cubicBezTo>
                  <a:cubicBezTo>
                    <a:pt x="40262" y="31223"/>
                    <a:pt x="31256" y="40230"/>
                    <a:pt x="20148" y="40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5806426" y="1530697"/>
              <a:ext cx="870260" cy="870260"/>
            </a:xfrm>
            <a:custGeom>
              <a:avLst/>
              <a:gdLst/>
              <a:ahLst/>
              <a:cxnLst/>
              <a:rect l="l" t="t" r="r" b="b"/>
              <a:pathLst>
                <a:path w="34158" h="34158" extrusionOk="0">
                  <a:moveTo>
                    <a:pt x="17079" y="0"/>
                  </a:moveTo>
                  <a:cubicBezTo>
                    <a:pt x="7639" y="0"/>
                    <a:pt x="0" y="7672"/>
                    <a:pt x="0" y="17079"/>
                  </a:cubicBezTo>
                  <a:cubicBezTo>
                    <a:pt x="0" y="26486"/>
                    <a:pt x="7639" y="34158"/>
                    <a:pt x="17079" y="34158"/>
                  </a:cubicBezTo>
                  <a:cubicBezTo>
                    <a:pt x="26486" y="34158"/>
                    <a:pt x="34158" y="26486"/>
                    <a:pt x="34158" y="17079"/>
                  </a:cubicBezTo>
                  <a:cubicBezTo>
                    <a:pt x="34158" y="7672"/>
                    <a:pt x="26486" y="0"/>
                    <a:pt x="17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5888843" y="1613113"/>
              <a:ext cx="705421" cy="705421"/>
            </a:xfrm>
            <a:custGeom>
              <a:avLst/>
              <a:gdLst/>
              <a:ahLst/>
              <a:cxnLst/>
              <a:rect l="l" t="t" r="r" b="b"/>
              <a:pathLst>
                <a:path w="27688" h="27688" extrusionOk="0">
                  <a:moveTo>
                    <a:pt x="13844" y="27687"/>
                  </a:moveTo>
                  <a:cubicBezTo>
                    <a:pt x="6205" y="27687"/>
                    <a:pt x="1" y="21483"/>
                    <a:pt x="1" y="13844"/>
                  </a:cubicBezTo>
                  <a:cubicBezTo>
                    <a:pt x="1" y="6205"/>
                    <a:pt x="6205" y="1"/>
                    <a:pt x="13844" y="1"/>
                  </a:cubicBezTo>
                  <a:cubicBezTo>
                    <a:pt x="21483" y="1"/>
                    <a:pt x="27687" y="6205"/>
                    <a:pt x="27687" y="13844"/>
                  </a:cubicBezTo>
                  <a:cubicBezTo>
                    <a:pt x="27687" y="21483"/>
                    <a:pt x="21483" y="27687"/>
                    <a:pt x="13844" y="276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46"/>
          <p:cNvGrpSpPr/>
          <p:nvPr/>
        </p:nvGrpSpPr>
        <p:grpSpPr>
          <a:xfrm>
            <a:off x="7476366" y="1814601"/>
            <a:ext cx="311080" cy="311080"/>
            <a:chOff x="6100988" y="1807775"/>
            <a:chExt cx="305250" cy="305250"/>
          </a:xfrm>
        </p:grpSpPr>
        <p:sp>
          <p:nvSpPr>
            <p:cNvPr id="1978" name="Google Shape;1978;p46"/>
            <p:cNvSpPr/>
            <p:nvPr/>
          </p:nvSpPr>
          <p:spPr>
            <a:xfrm>
              <a:off x="6195238" y="1858650"/>
              <a:ext cx="116775" cy="203500"/>
            </a:xfrm>
            <a:custGeom>
              <a:avLst/>
              <a:gdLst/>
              <a:ahLst/>
              <a:cxnLst/>
              <a:rect l="l" t="t" r="r" b="b"/>
              <a:pathLst>
                <a:path w="4671" h="8140" extrusionOk="0">
                  <a:moveTo>
                    <a:pt x="1735" y="0"/>
                  </a:moveTo>
                  <a:lnTo>
                    <a:pt x="1902" y="1201"/>
                  </a:lnTo>
                  <a:cubicBezTo>
                    <a:pt x="1568" y="1235"/>
                    <a:pt x="1301" y="1301"/>
                    <a:pt x="1034" y="1401"/>
                  </a:cubicBezTo>
                  <a:cubicBezTo>
                    <a:pt x="801" y="1501"/>
                    <a:pt x="601" y="1635"/>
                    <a:pt x="434" y="1768"/>
                  </a:cubicBezTo>
                  <a:cubicBezTo>
                    <a:pt x="300" y="1935"/>
                    <a:pt x="167" y="2102"/>
                    <a:pt x="100" y="2302"/>
                  </a:cubicBezTo>
                  <a:cubicBezTo>
                    <a:pt x="34" y="2469"/>
                    <a:pt x="0" y="2669"/>
                    <a:pt x="0" y="2869"/>
                  </a:cubicBezTo>
                  <a:cubicBezTo>
                    <a:pt x="0" y="3169"/>
                    <a:pt x="67" y="3403"/>
                    <a:pt x="234" y="3603"/>
                  </a:cubicBezTo>
                  <a:cubicBezTo>
                    <a:pt x="400" y="3770"/>
                    <a:pt x="601" y="3936"/>
                    <a:pt x="834" y="4037"/>
                  </a:cubicBezTo>
                  <a:cubicBezTo>
                    <a:pt x="1101" y="4170"/>
                    <a:pt x="1368" y="4270"/>
                    <a:pt x="1635" y="4370"/>
                  </a:cubicBezTo>
                  <a:cubicBezTo>
                    <a:pt x="1935" y="4437"/>
                    <a:pt x="2168" y="4537"/>
                    <a:pt x="2435" y="4604"/>
                  </a:cubicBezTo>
                  <a:cubicBezTo>
                    <a:pt x="2669" y="4704"/>
                    <a:pt x="2869" y="4804"/>
                    <a:pt x="3036" y="4904"/>
                  </a:cubicBezTo>
                  <a:cubicBezTo>
                    <a:pt x="3202" y="5004"/>
                    <a:pt x="3269" y="5171"/>
                    <a:pt x="3269" y="5337"/>
                  </a:cubicBezTo>
                  <a:cubicBezTo>
                    <a:pt x="3269" y="5704"/>
                    <a:pt x="2936" y="5905"/>
                    <a:pt x="2235" y="5905"/>
                  </a:cubicBezTo>
                  <a:cubicBezTo>
                    <a:pt x="1368" y="5905"/>
                    <a:pt x="734" y="5671"/>
                    <a:pt x="267" y="5237"/>
                  </a:cubicBezTo>
                  <a:lnTo>
                    <a:pt x="67" y="6572"/>
                  </a:lnTo>
                  <a:cubicBezTo>
                    <a:pt x="467" y="6805"/>
                    <a:pt x="1068" y="6939"/>
                    <a:pt x="1902" y="6972"/>
                  </a:cubicBezTo>
                  <a:lnTo>
                    <a:pt x="1735" y="8139"/>
                  </a:lnTo>
                  <a:lnTo>
                    <a:pt x="2869" y="8139"/>
                  </a:lnTo>
                  <a:lnTo>
                    <a:pt x="2702" y="6972"/>
                  </a:lnTo>
                  <a:cubicBezTo>
                    <a:pt x="3102" y="6939"/>
                    <a:pt x="3436" y="6872"/>
                    <a:pt x="3669" y="6738"/>
                  </a:cubicBezTo>
                  <a:cubicBezTo>
                    <a:pt x="3936" y="6638"/>
                    <a:pt x="4136" y="6505"/>
                    <a:pt x="4303" y="6338"/>
                  </a:cubicBezTo>
                  <a:cubicBezTo>
                    <a:pt x="4437" y="6171"/>
                    <a:pt x="4537" y="6005"/>
                    <a:pt x="4603" y="5838"/>
                  </a:cubicBezTo>
                  <a:cubicBezTo>
                    <a:pt x="4637" y="5671"/>
                    <a:pt x="4670" y="5504"/>
                    <a:pt x="4670" y="5337"/>
                  </a:cubicBezTo>
                  <a:cubicBezTo>
                    <a:pt x="4670" y="4971"/>
                    <a:pt x="4603" y="4704"/>
                    <a:pt x="4437" y="4470"/>
                  </a:cubicBezTo>
                  <a:cubicBezTo>
                    <a:pt x="4270" y="4270"/>
                    <a:pt x="4070" y="4070"/>
                    <a:pt x="3803" y="3936"/>
                  </a:cubicBezTo>
                  <a:cubicBezTo>
                    <a:pt x="3536" y="3803"/>
                    <a:pt x="3269" y="3703"/>
                    <a:pt x="2969" y="3636"/>
                  </a:cubicBezTo>
                  <a:cubicBezTo>
                    <a:pt x="2669" y="3536"/>
                    <a:pt x="2402" y="3469"/>
                    <a:pt x="2135" y="3403"/>
                  </a:cubicBezTo>
                  <a:cubicBezTo>
                    <a:pt x="1902" y="3303"/>
                    <a:pt x="1701" y="3236"/>
                    <a:pt x="1501" y="3136"/>
                  </a:cubicBezTo>
                  <a:cubicBezTo>
                    <a:pt x="1334" y="3036"/>
                    <a:pt x="1268" y="2902"/>
                    <a:pt x="1268" y="2736"/>
                  </a:cubicBezTo>
                  <a:cubicBezTo>
                    <a:pt x="1268" y="2402"/>
                    <a:pt x="1668" y="2235"/>
                    <a:pt x="2435" y="2235"/>
                  </a:cubicBezTo>
                  <a:cubicBezTo>
                    <a:pt x="2936" y="2235"/>
                    <a:pt x="3536" y="2402"/>
                    <a:pt x="4237" y="2769"/>
                  </a:cubicBezTo>
                  <a:lnTo>
                    <a:pt x="4337" y="1601"/>
                  </a:lnTo>
                  <a:cubicBezTo>
                    <a:pt x="4203" y="1501"/>
                    <a:pt x="3970" y="1435"/>
                    <a:pt x="3636" y="1335"/>
                  </a:cubicBezTo>
                  <a:cubicBezTo>
                    <a:pt x="3336" y="1268"/>
                    <a:pt x="3002" y="1201"/>
                    <a:pt x="2702" y="1201"/>
                  </a:cubicBezTo>
                  <a:lnTo>
                    <a:pt x="2869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6100988" y="1807775"/>
              <a:ext cx="305250" cy="305250"/>
            </a:xfrm>
            <a:custGeom>
              <a:avLst/>
              <a:gdLst/>
              <a:ahLst/>
              <a:cxnLst/>
              <a:rect l="l" t="t" r="r" b="b"/>
              <a:pathLst>
                <a:path w="12210" h="12210" extrusionOk="0">
                  <a:moveTo>
                    <a:pt x="6105" y="801"/>
                  </a:moveTo>
                  <a:cubicBezTo>
                    <a:pt x="9041" y="801"/>
                    <a:pt x="11409" y="3169"/>
                    <a:pt x="11409" y="6105"/>
                  </a:cubicBezTo>
                  <a:cubicBezTo>
                    <a:pt x="11409" y="9040"/>
                    <a:pt x="9041" y="11409"/>
                    <a:pt x="6105" y="11409"/>
                  </a:cubicBezTo>
                  <a:cubicBezTo>
                    <a:pt x="3170" y="11409"/>
                    <a:pt x="801" y="9040"/>
                    <a:pt x="801" y="6105"/>
                  </a:cubicBezTo>
                  <a:cubicBezTo>
                    <a:pt x="801" y="3169"/>
                    <a:pt x="3170" y="801"/>
                    <a:pt x="6105" y="801"/>
                  </a:cubicBezTo>
                  <a:close/>
                  <a:moveTo>
                    <a:pt x="6105" y="1"/>
                  </a:moveTo>
                  <a:cubicBezTo>
                    <a:pt x="2736" y="1"/>
                    <a:pt x="1" y="2736"/>
                    <a:pt x="1" y="6105"/>
                  </a:cubicBezTo>
                  <a:cubicBezTo>
                    <a:pt x="1" y="9474"/>
                    <a:pt x="2736" y="12209"/>
                    <a:pt x="6105" y="12209"/>
                  </a:cubicBezTo>
                  <a:cubicBezTo>
                    <a:pt x="9474" y="12209"/>
                    <a:pt x="12210" y="9474"/>
                    <a:pt x="12210" y="6105"/>
                  </a:cubicBezTo>
                  <a:cubicBezTo>
                    <a:pt x="12210" y="2736"/>
                    <a:pt x="9474" y="1"/>
                    <a:pt x="610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80" name="Google Shape;1980;p46"/>
          <p:cNvSpPr txBox="1">
            <a:spLocks noGrp="1"/>
          </p:cNvSpPr>
          <p:nvPr>
            <p:ph type="title"/>
          </p:nvPr>
        </p:nvSpPr>
        <p:spPr>
          <a:xfrm>
            <a:off x="5069650" y="3959655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$44.99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1" name="Google Shape;1981;p46"/>
          <p:cNvSpPr txBox="1">
            <a:spLocks noGrp="1"/>
          </p:cNvSpPr>
          <p:nvPr>
            <p:ph type="title"/>
          </p:nvPr>
        </p:nvSpPr>
        <p:spPr>
          <a:xfrm>
            <a:off x="3043988" y="3604251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$29.99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2" name="Google Shape;1982;p46"/>
          <p:cNvSpPr txBox="1">
            <a:spLocks noGrp="1"/>
          </p:cNvSpPr>
          <p:nvPr>
            <p:ph type="title"/>
          </p:nvPr>
        </p:nvSpPr>
        <p:spPr>
          <a:xfrm>
            <a:off x="1018238" y="3959655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$14.99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3" name="Google Shape;1983;p46"/>
          <p:cNvSpPr txBox="1"/>
          <p:nvPr/>
        </p:nvSpPr>
        <p:spPr>
          <a:xfrm>
            <a:off x="873935" y="305632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4" name="Google Shape;1984;p46"/>
          <p:cNvSpPr txBox="1"/>
          <p:nvPr/>
        </p:nvSpPr>
        <p:spPr>
          <a:xfrm>
            <a:off x="4925348" y="305632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5" name="Google Shape;1985;p46"/>
          <p:cNvSpPr txBox="1"/>
          <p:nvPr/>
        </p:nvSpPr>
        <p:spPr>
          <a:xfrm>
            <a:off x="2899685" y="270092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6" name="Google Shape;1986;p46"/>
          <p:cNvSpPr txBox="1"/>
          <p:nvPr/>
        </p:nvSpPr>
        <p:spPr>
          <a:xfrm>
            <a:off x="6992163" y="27086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 actually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7" name="Google Shape;1987;p46"/>
          <p:cNvSpPr txBox="1"/>
          <p:nvPr/>
        </p:nvSpPr>
        <p:spPr>
          <a:xfrm>
            <a:off x="873935" y="275140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8" name="Google Shape;1988;p46"/>
          <p:cNvSpPr txBox="1"/>
          <p:nvPr/>
        </p:nvSpPr>
        <p:spPr>
          <a:xfrm>
            <a:off x="4925349" y="275140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9" name="Google Shape;1989;p46"/>
          <p:cNvSpPr txBox="1"/>
          <p:nvPr/>
        </p:nvSpPr>
        <p:spPr>
          <a:xfrm>
            <a:off x="2899686" y="239600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0" name="Google Shape;1990;p46"/>
          <p:cNvSpPr txBox="1"/>
          <p:nvPr/>
        </p:nvSpPr>
        <p:spPr>
          <a:xfrm>
            <a:off x="6992162" y="240375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1" name="Google Shape;1991;p46"/>
          <p:cNvSpPr txBox="1">
            <a:spLocks noGrp="1"/>
          </p:cNvSpPr>
          <p:nvPr>
            <p:ph type="title"/>
          </p:nvPr>
        </p:nvSpPr>
        <p:spPr>
          <a:xfrm>
            <a:off x="7136463" y="3612001"/>
            <a:ext cx="990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$59.99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Google Shape;1996;p47"/>
          <p:cNvGrpSpPr/>
          <p:nvPr/>
        </p:nvGrpSpPr>
        <p:grpSpPr>
          <a:xfrm>
            <a:off x="674767" y="1618860"/>
            <a:ext cx="2443880" cy="2876376"/>
            <a:chOff x="-9187745" y="1630158"/>
            <a:chExt cx="2443880" cy="2876376"/>
          </a:xfrm>
        </p:grpSpPr>
        <p:sp>
          <p:nvSpPr>
            <p:cNvPr id="1997" name="Google Shape;1997;p47"/>
            <p:cNvSpPr/>
            <p:nvPr/>
          </p:nvSpPr>
          <p:spPr>
            <a:xfrm>
              <a:off x="-9132247" y="1683202"/>
              <a:ext cx="2388382" cy="2823332"/>
            </a:xfrm>
            <a:custGeom>
              <a:avLst/>
              <a:gdLst/>
              <a:ahLst/>
              <a:cxnLst/>
              <a:rect l="l" t="t" r="r" b="b"/>
              <a:pathLst>
                <a:path w="96170" h="158192" extrusionOk="0">
                  <a:moveTo>
                    <a:pt x="18914" y="1"/>
                  </a:moveTo>
                  <a:cubicBezTo>
                    <a:pt x="18514" y="1"/>
                    <a:pt x="18180" y="334"/>
                    <a:pt x="18180" y="735"/>
                  </a:cubicBezTo>
                  <a:lnTo>
                    <a:pt x="18180" y="7339"/>
                  </a:lnTo>
                  <a:cubicBezTo>
                    <a:pt x="13810" y="7740"/>
                    <a:pt x="10741" y="10742"/>
                    <a:pt x="10908" y="15345"/>
                  </a:cubicBezTo>
                  <a:cubicBezTo>
                    <a:pt x="10908" y="17513"/>
                    <a:pt x="10875" y="19681"/>
                    <a:pt x="10875" y="21883"/>
                  </a:cubicBezTo>
                  <a:lnTo>
                    <a:pt x="1001" y="21883"/>
                  </a:lnTo>
                  <a:cubicBezTo>
                    <a:pt x="968" y="21872"/>
                    <a:pt x="934" y="21868"/>
                    <a:pt x="901" y="21868"/>
                  </a:cubicBezTo>
                  <a:cubicBezTo>
                    <a:pt x="834" y="21868"/>
                    <a:pt x="768" y="21883"/>
                    <a:pt x="701" y="21883"/>
                  </a:cubicBezTo>
                  <a:cubicBezTo>
                    <a:pt x="334" y="21916"/>
                    <a:pt x="134" y="22217"/>
                    <a:pt x="101" y="22517"/>
                  </a:cubicBezTo>
                  <a:cubicBezTo>
                    <a:pt x="101" y="22550"/>
                    <a:pt x="101" y="22550"/>
                    <a:pt x="101" y="22584"/>
                  </a:cubicBezTo>
                  <a:lnTo>
                    <a:pt x="101" y="22617"/>
                  </a:lnTo>
                  <a:cubicBezTo>
                    <a:pt x="67" y="22717"/>
                    <a:pt x="101" y="22850"/>
                    <a:pt x="167" y="22984"/>
                  </a:cubicBezTo>
                  <a:cubicBezTo>
                    <a:pt x="1802" y="26386"/>
                    <a:pt x="3503" y="29755"/>
                    <a:pt x="5338" y="33091"/>
                  </a:cubicBezTo>
                  <a:cubicBezTo>
                    <a:pt x="3203" y="36594"/>
                    <a:pt x="1668" y="40363"/>
                    <a:pt x="167" y="44166"/>
                  </a:cubicBezTo>
                  <a:lnTo>
                    <a:pt x="134" y="44232"/>
                  </a:lnTo>
                  <a:cubicBezTo>
                    <a:pt x="134" y="44232"/>
                    <a:pt x="101" y="44266"/>
                    <a:pt x="101" y="44266"/>
                  </a:cubicBezTo>
                  <a:cubicBezTo>
                    <a:pt x="0" y="44566"/>
                    <a:pt x="67" y="44766"/>
                    <a:pt x="234" y="44933"/>
                  </a:cubicBezTo>
                  <a:cubicBezTo>
                    <a:pt x="334" y="45100"/>
                    <a:pt x="534" y="45200"/>
                    <a:pt x="801" y="45200"/>
                  </a:cubicBezTo>
                  <a:lnTo>
                    <a:pt x="18247" y="45200"/>
                  </a:lnTo>
                  <a:lnTo>
                    <a:pt x="18247" y="69317"/>
                  </a:lnTo>
                  <a:lnTo>
                    <a:pt x="18247" y="103041"/>
                  </a:lnTo>
                  <a:lnTo>
                    <a:pt x="18247" y="132129"/>
                  </a:lnTo>
                  <a:lnTo>
                    <a:pt x="18247" y="141802"/>
                  </a:lnTo>
                  <a:cubicBezTo>
                    <a:pt x="18247" y="143270"/>
                    <a:pt x="18113" y="144838"/>
                    <a:pt x="18247" y="146339"/>
                  </a:cubicBezTo>
                  <a:cubicBezTo>
                    <a:pt x="18247" y="146406"/>
                    <a:pt x="18247" y="146472"/>
                    <a:pt x="18247" y="146539"/>
                  </a:cubicBezTo>
                  <a:cubicBezTo>
                    <a:pt x="18247" y="146873"/>
                    <a:pt x="18480" y="147139"/>
                    <a:pt x="18781" y="147239"/>
                  </a:cubicBezTo>
                  <a:cubicBezTo>
                    <a:pt x="27353" y="150442"/>
                    <a:pt x="35926" y="153677"/>
                    <a:pt x="44499" y="156880"/>
                  </a:cubicBezTo>
                  <a:cubicBezTo>
                    <a:pt x="45533" y="157280"/>
                    <a:pt x="46801" y="158014"/>
                    <a:pt x="47901" y="158181"/>
                  </a:cubicBezTo>
                  <a:cubicBezTo>
                    <a:pt x="47959" y="158188"/>
                    <a:pt x="48018" y="158191"/>
                    <a:pt x="48077" y="158191"/>
                  </a:cubicBezTo>
                  <a:cubicBezTo>
                    <a:pt x="48845" y="158191"/>
                    <a:pt x="49756" y="157628"/>
                    <a:pt x="50436" y="157380"/>
                  </a:cubicBezTo>
                  <a:cubicBezTo>
                    <a:pt x="55440" y="155512"/>
                    <a:pt x="60477" y="153611"/>
                    <a:pt x="65481" y="151743"/>
                  </a:cubicBezTo>
                  <a:cubicBezTo>
                    <a:pt x="69483" y="150242"/>
                    <a:pt x="73486" y="148741"/>
                    <a:pt x="77489" y="147239"/>
                  </a:cubicBezTo>
                  <a:cubicBezTo>
                    <a:pt x="77789" y="147139"/>
                    <a:pt x="78023" y="146873"/>
                    <a:pt x="78023" y="146539"/>
                  </a:cubicBezTo>
                  <a:lnTo>
                    <a:pt x="78023" y="134897"/>
                  </a:lnTo>
                  <a:lnTo>
                    <a:pt x="78023" y="107111"/>
                  </a:lnTo>
                  <a:lnTo>
                    <a:pt x="78023" y="73387"/>
                  </a:lnTo>
                  <a:lnTo>
                    <a:pt x="78023" y="45200"/>
                  </a:lnTo>
                  <a:lnTo>
                    <a:pt x="95369" y="45200"/>
                  </a:lnTo>
                  <a:cubicBezTo>
                    <a:pt x="95635" y="45200"/>
                    <a:pt x="95802" y="45100"/>
                    <a:pt x="95936" y="44933"/>
                  </a:cubicBezTo>
                  <a:cubicBezTo>
                    <a:pt x="96102" y="44799"/>
                    <a:pt x="96169" y="44566"/>
                    <a:pt x="96069" y="44266"/>
                  </a:cubicBezTo>
                  <a:cubicBezTo>
                    <a:pt x="96069" y="44266"/>
                    <a:pt x="96069" y="44232"/>
                    <a:pt x="96036" y="44232"/>
                  </a:cubicBezTo>
                  <a:cubicBezTo>
                    <a:pt x="96036" y="44199"/>
                    <a:pt x="96036" y="44199"/>
                    <a:pt x="96002" y="44166"/>
                  </a:cubicBezTo>
                  <a:cubicBezTo>
                    <a:pt x="94501" y="40363"/>
                    <a:pt x="92967" y="36594"/>
                    <a:pt x="90832" y="33091"/>
                  </a:cubicBezTo>
                  <a:cubicBezTo>
                    <a:pt x="92667" y="29755"/>
                    <a:pt x="94368" y="26386"/>
                    <a:pt x="96002" y="22984"/>
                  </a:cubicBezTo>
                  <a:cubicBezTo>
                    <a:pt x="96069" y="22850"/>
                    <a:pt x="96102" y="22717"/>
                    <a:pt x="96069" y="22617"/>
                  </a:cubicBezTo>
                  <a:cubicBezTo>
                    <a:pt x="96069" y="22584"/>
                    <a:pt x="96069" y="22584"/>
                    <a:pt x="96069" y="22584"/>
                  </a:cubicBezTo>
                  <a:cubicBezTo>
                    <a:pt x="96069" y="22550"/>
                    <a:pt x="96069" y="22550"/>
                    <a:pt x="96069" y="22517"/>
                  </a:cubicBezTo>
                  <a:cubicBezTo>
                    <a:pt x="96036" y="22217"/>
                    <a:pt x="95836" y="21916"/>
                    <a:pt x="95469" y="21883"/>
                  </a:cubicBezTo>
                  <a:cubicBezTo>
                    <a:pt x="95402" y="21883"/>
                    <a:pt x="95335" y="21868"/>
                    <a:pt x="95269" y="21868"/>
                  </a:cubicBezTo>
                  <a:cubicBezTo>
                    <a:pt x="95235" y="21868"/>
                    <a:pt x="95202" y="21872"/>
                    <a:pt x="95168" y="21883"/>
                  </a:cubicBezTo>
                  <a:lnTo>
                    <a:pt x="85295" y="21883"/>
                  </a:lnTo>
                  <a:cubicBezTo>
                    <a:pt x="85295" y="19715"/>
                    <a:pt x="85261" y="17513"/>
                    <a:pt x="85261" y="15345"/>
                  </a:cubicBezTo>
                  <a:cubicBezTo>
                    <a:pt x="85428" y="10742"/>
                    <a:pt x="82359" y="7740"/>
                    <a:pt x="77956" y="7339"/>
                  </a:cubicBezTo>
                  <a:lnTo>
                    <a:pt x="77956" y="735"/>
                  </a:lnTo>
                  <a:cubicBezTo>
                    <a:pt x="77956" y="334"/>
                    <a:pt x="77623" y="1"/>
                    <a:pt x="77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7"/>
            <p:cNvSpPr/>
            <p:nvPr/>
          </p:nvSpPr>
          <p:spPr>
            <a:xfrm>
              <a:off x="-8436424" y="3923708"/>
              <a:ext cx="898974" cy="262111"/>
            </a:xfrm>
            <a:custGeom>
              <a:avLst/>
              <a:gdLst/>
              <a:ahLst/>
              <a:cxnLst/>
              <a:rect l="l" t="t" r="r" b="b"/>
              <a:pathLst>
                <a:path w="39433" h="11906" extrusionOk="0">
                  <a:moveTo>
                    <a:pt x="0" y="5334"/>
                  </a:moveTo>
                  <a:lnTo>
                    <a:pt x="4095" y="0"/>
                  </a:lnTo>
                  <a:lnTo>
                    <a:pt x="35242" y="0"/>
                  </a:lnTo>
                  <a:lnTo>
                    <a:pt x="38481" y="3810"/>
                  </a:lnTo>
                  <a:lnTo>
                    <a:pt x="39433" y="5525"/>
                  </a:lnTo>
                  <a:lnTo>
                    <a:pt x="35718" y="11716"/>
                  </a:lnTo>
                  <a:lnTo>
                    <a:pt x="4095" y="119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99" name="Google Shape;1999;p47"/>
            <p:cNvSpPr/>
            <p:nvPr/>
          </p:nvSpPr>
          <p:spPr>
            <a:xfrm>
              <a:off x="-7987316" y="4427234"/>
              <a:ext cx="1490" cy="268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0" y="0"/>
                  </a:moveTo>
                  <a:cubicBezTo>
                    <a:pt x="22" y="11"/>
                    <a:pt x="37" y="15"/>
                    <a:pt x="45" y="15"/>
                  </a:cubicBezTo>
                  <a:cubicBezTo>
                    <a:pt x="59" y="15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6D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7"/>
            <p:cNvSpPr/>
            <p:nvPr/>
          </p:nvSpPr>
          <p:spPr>
            <a:xfrm>
              <a:off x="-8695658" y="1656359"/>
              <a:ext cx="1411671" cy="103605"/>
            </a:xfrm>
            <a:custGeom>
              <a:avLst/>
              <a:gdLst/>
              <a:ahLst/>
              <a:cxnLst/>
              <a:rect l="l" t="t" r="r" b="b"/>
              <a:pathLst>
                <a:path w="56842" h="5805" extrusionOk="0">
                  <a:moveTo>
                    <a:pt x="40963" y="2269"/>
                  </a:moveTo>
                  <a:cubicBezTo>
                    <a:pt x="41430" y="2269"/>
                    <a:pt x="41430" y="3003"/>
                    <a:pt x="40963" y="3003"/>
                  </a:cubicBezTo>
                  <a:lnTo>
                    <a:pt x="38061" y="3003"/>
                  </a:lnTo>
                  <a:cubicBezTo>
                    <a:pt x="37594" y="3003"/>
                    <a:pt x="37594" y="2269"/>
                    <a:pt x="38061" y="2269"/>
                  </a:cubicBezTo>
                  <a:close/>
                  <a:moveTo>
                    <a:pt x="54073" y="2402"/>
                  </a:moveTo>
                  <a:cubicBezTo>
                    <a:pt x="54573" y="2402"/>
                    <a:pt x="54573" y="3136"/>
                    <a:pt x="54073" y="3136"/>
                  </a:cubicBezTo>
                  <a:lnTo>
                    <a:pt x="43232" y="3136"/>
                  </a:lnTo>
                  <a:cubicBezTo>
                    <a:pt x="42765" y="3136"/>
                    <a:pt x="42765" y="2402"/>
                    <a:pt x="43232" y="2402"/>
                  </a:cubicBezTo>
                  <a:close/>
                  <a:moveTo>
                    <a:pt x="1" y="1"/>
                  </a:moveTo>
                  <a:lnTo>
                    <a:pt x="1" y="5805"/>
                  </a:lnTo>
                  <a:lnTo>
                    <a:pt x="16179" y="5805"/>
                  </a:lnTo>
                  <a:lnTo>
                    <a:pt x="16179" y="4404"/>
                  </a:lnTo>
                  <a:cubicBezTo>
                    <a:pt x="16179" y="4170"/>
                    <a:pt x="16362" y="4054"/>
                    <a:pt x="16546" y="4054"/>
                  </a:cubicBezTo>
                  <a:cubicBezTo>
                    <a:pt x="16729" y="4054"/>
                    <a:pt x="16913" y="4170"/>
                    <a:pt x="16913" y="4404"/>
                  </a:cubicBezTo>
                  <a:lnTo>
                    <a:pt x="16913" y="5805"/>
                  </a:lnTo>
                  <a:lnTo>
                    <a:pt x="17446" y="5805"/>
                  </a:lnTo>
                  <a:lnTo>
                    <a:pt x="17446" y="5104"/>
                  </a:lnTo>
                  <a:cubicBezTo>
                    <a:pt x="17446" y="4871"/>
                    <a:pt x="17630" y="4754"/>
                    <a:pt x="17813" y="4754"/>
                  </a:cubicBezTo>
                  <a:cubicBezTo>
                    <a:pt x="17997" y="4754"/>
                    <a:pt x="18180" y="4871"/>
                    <a:pt x="18180" y="5104"/>
                  </a:cubicBezTo>
                  <a:lnTo>
                    <a:pt x="18180" y="5805"/>
                  </a:lnTo>
                  <a:lnTo>
                    <a:pt x="56841" y="5805"/>
                  </a:lnTo>
                  <a:lnTo>
                    <a:pt x="568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7"/>
            <p:cNvSpPr/>
            <p:nvPr/>
          </p:nvSpPr>
          <p:spPr>
            <a:xfrm>
              <a:off x="-8693175" y="2176712"/>
              <a:ext cx="16590" cy="11333"/>
            </a:xfrm>
            <a:custGeom>
              <a:avLst/>
              <a:gdLst/>
              <a:ahLst/>
              <a:cxnLst/>
              <a:rect l="l" t="t" r="r" b="b"/>
              <a:pathLst>
                <a:path w="668" h="635" extrusionOk="0">
                  <a:moveTo>
                    <a:pt x="1" y="1"/>
                  </a:moveTo>
                  <a:cubicBezTo>
                    <a:pt x="1" y="201"/>
                    <a:pt x="1" y="435"/>
                    <a:pt x="1" y="635"/>
                  </a:cubicBezTo>
                  <a:cubicBezTo>
                    <a:pt x="234" y="435"/>
                    <a:pt x="434" y="201"/>
                    <a:pt x="668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7"/>
            <p:cNvSpPr/>
            <p:nvPr/>
          </p:nvSpPr>
          <p:spPr>
            <a:xfrm>
              <a:off x="-8693175" y="2176712"/>
              <a:ext cx="1410827" cy="38729"/>
            </a:xfrm>
            <a:custGeom>
              <a:avLst/>
              <a:gdLst/>
              <a:ahLst/>
              <a:cxnLst/>
              <a:rect l="l" t="t" r="r" b="b"/>
              <a:pathLst>
                <a:path w="56808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56808" y="2169"/>
                  </a:lnTo>
                  <a:lnTo>
                    <a:pt x="568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7"/>
            <p:cNvSpPr/>
            <p:nvPr/>
          </p:nvSpPr>
          <p:spPr>
            <a:xfrm>
              <a:off x="-8732117" y="1630158"/>
              <a:ext cx="1484562" cy="156005"/>
            </a:xfrm>
            <a:custGeom>
              <a:avLst/>
              <a:gdLst/>
              <a:ahLst/>
              <a:cxnLst/>
              <a:rect l="l" t="t" r="r" b="b"/>
              <a:pathLst>
                <a:path w="59777" h="8741" extrusionOk="0">
                  <a:moveTo>
                    <a:pt x="735" y="1"/>
                  </a:moveTo>
                  <a:cubicBezTo>
                    <a:pt x="335" y="1"/>
                    <a:pt x="1" y="335"/>
                    <a:pt x="1" y="735"/>
                  </a:cubicBezTo>
                  <a:lnTo>
                    <a:pt x="1" y="8007"/>
                  </a:lnTo>
                  <a:cubicBezTo>
                    <a:pt x="1" y="8474"/>
                    <a:pt x="368" y="8707"/>
                    <a:pt x="735" y="8707"/>
                  </a:cubicBezTo>
                  <a:cubicBezTo>
                    <a:pt x="1102" y="8707"/>
                    <a:pt x="1469" y="8474"/>
                    <a:pt x="1469" y="8007"/>
                  </a:cubicBezTo>
                  <a:lnTo>
                    <a:pt x="1469" y="1469"/>
                  </a:lnTo>
                  <a:lnTo>
                    <a:pt x="58343" y="1469"/>
                  </a:lnTo>
                  <a:lnTo>
                    <a:pt x="58343" y="8040"/>
                  </a:lnTo>
                  <a:cubicBezTo>
                    <a:pt x="58343" y="8507"/>
                    <a:pt x="58701" y="8741"/>
                    <a:pt x="59060" y="8741"/>
                  </a:cubicBezTo>
                  <a:cubicBezTo>
                    <a:pt x="59418" y="8741"/>
                    <a:pt x="59777" y="8507"/>
                    <a:pt x="59777" y="8040"/>
                  </a:cubicBezTo>
                  <a:lnTo>
                    <a:pt x="59777" y="735"/>
                  </a:lnTo>
                  <a:cubicBezTo>
                    <a:pt x="59777" y="335"/>
                    <a:pt x="59443" y="1"/>
                    <a:pt x="59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7"/>
            <p:cNvSpPr/>
            <p:nvPr/>
          </p:nvSpPr>
          <p:spPr>
            <a:xfrm>
              <a:off x="-7761980" y="1696840"/>
              <a:ext cx="95292" cy="13118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3369" y="735"/>
                  </a:lnTo>
                  <a:cubicBezTo>
                    <a:pt x="3836" y="735"/>
                    <a:pt x="3836" y="1"/>
                    <a:pt x="3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7"/>
            <p:cNvSpPr/>
            <p:nvPr/>
          </p:nvSpPr>
          <p:spPr>
            <a:xfrm>
              <a:off x="-7633579" y="1699231"/>
              <a:ext cx="293277" cy="13118"/>
            </a:xfrm>
            <a:custGeom>
              <a:avLst/>
              <a:gdLst/>
              <a:ahLst/>
              <a:cxnLst/>
              <a:rect l="l" t="t" r="r" b="b"/>
              <a:pathLst>
                <a:path w="11809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11309" y="734"/>
                  </a:lnTo>
                  <a:cubicBezTo>
                    <a:pt x="11809" y="734"/>
                    <a:pt x="11809" y="0"/>
                    <a:pt x="11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7"/>
            <p:cNvSpPr/>
            <p:nvPr/>
          </p:nvSpPr>
          <p:spPr>
            <a:xfrm>
              <a:off x="-8293864" y="1728699"/>
              <a:ext cx="18254" cy="51222"/>
            </a:xfrm>
            <a:custGeom>
              <a:avLst/>
              <a:gdLst/>
              <a:ahLst/>
              <a:cxnLst/>
              <a:rect l="l" t="t" r="r" b="b"/>
              <a:pathLst>
                <a:path w="735" h="2870" extrusionOk="0">
                  <a:moveTo>
                    <a:pt x="368" y="1"/>
                  </a:moveTo>
                  <a:cubicBezTo>
                    <a:pt x="184" y="1"/>
                    <a:pt x="1" y="117"/>
                    <a:pt x="1" y="351"/>
                  </a:cubicBezTo>
                  <a:lnTo>
                    <a:pt x="1" y="2519"/>
                  </a:lnTo>
                  <a:cubicBezTo>
                    <a:pt x="1" y="2753"/>
                    <a:pt x="184" y="2869"/>
                    <a:pt x="368" y="2869"/>
                  </a:cubicBezTo>
                  <a:cubicBezTo>
                    <a:pt x="551" y="2869"/>
                    <a:pt x="735" y="2753"/>
                    <a:pt x="735" y="2519"/>
                  </a:cubicBezTo>
                  <a:lnTo>
                    <a:pt x="735" y="351"/>
                  </a:lnTo>
                  <a:cubicBezTo>
                    <a:pt x="735" y="117"/>
                    <a:pt x="551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7"/>
            <p:cNvSpPr/>
            <p:nvPr/>
          </p:nvSpPr>
          <p:spPr>
            <a:xfrm>
              <a:off x="-8262372" y="1741211"/>
              <a:ext cx="18254" cy="41085"/>
            </a:xfrm>
            <a:custGeom>
              <a:avLst/>
              <a:gdLst/>
              <a:ahLst/>
              <a:cxnLst/>
              <a:rect l="l" t="t" r="r" b="b"/>
              <a:pathLst>
                <a:path w="735" h="2302" extrusionOk="0">
                  <a:moveTo>
                    <a:pt x="367" y="0"/>
                  </a:moveTo>
                  <a:cubicBezTo>
                    <a:pt x="184" y="0"/>
                    <a:pt x="0" y="117"/>
                    <a:pt x="0" y="350"/>
                  </a:cubicBezTo>
                  <a:lnTo>
                    <a:pt x="0" y="1951"/>
                  </a:lnTo>
                  <a:cubicBezTo>
                    <a:pt x="0" y="2185"/>
                    <a:pt x="184" y="2302"/>
                    <a:pt x="367" y="2302"/>
                  </a:cubicBezTo>
                  <a:cubicBezTo>
                    <a:pt x="551" y="2302"/>
                    <a:pt x="734" y="2185"/>
                    <a:pt x="734" y="1951"/>
                  </a:cubicBezTo>
                  <a:lnTo>
                    <a:pt x="734" y="350"/>
                  </a:lnTo>
                  <a:cubicBezTo>
                    <a:pt x="734" y="117"/>
                    <a:pt x="551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7"/>
            <p:cNvSpPr/>
            <p:nvPr/>
          </p:nvSpPr>
          <p:spPr>
            <a:xfrm>
              <a:off x="-8704500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7"/>
            <p:cNvSpPr/>
            <p:nvPr/>
          </p:nvSpPr>
          <p:spPr>
            <a:xfrm>
              <a:off x="-8644869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8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7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7"/>
            <p:cNvSpPr/>
            <p:nvPr/>
          </p:nvSpPr>
          <p:spPr>
            <a:xfrm>
              <a:off x="-8585213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7"/>
            <p:cNvSpPr/>
            <p:nvPr/>
          </p:nvSpPr>
          <p:spPr>
            <a:xfrm>
              <a:off x="-8526402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2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7"/>
            <p:cNvSpPr/>
            <p:nvPr/>
          </p:nvSpPr>
          <p:spPr>
            <a:xfrm>
              <a:off x="-8466746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7"/>
            <p:cNvSpPr/>
            <p:nvPr/>
          </p:nvSpPr>
          <p:spPr>
            <a:xfrm>
              <a:off x="-8407091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57" y="2188"/>
                    <a:pt x="525" y="2188"/>
                  </a:cubicBezTo>
                  <a:cubicBezTo>
                    <a:pt x="606" y="2188"/>
                    <a:pt x="688" y="2156"/>
                    <a:pt x="757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7"/>
            <p:cNvSpPr/>
            <p:nvPr/>
          </p:nvSpPr>
          <p:spPr>
            <a:xfrm>
              <a:off x="-8347435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8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1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7" y="1578"/>
                    <a:pt x="1724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7"/>
            <p:cNvSpPr/>
            <p:nvPr/>
          </p:nvSpPr>
          <p:spPr>
            <a:xfrm>
              <a:off x="-8287804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25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7"/>
            <p:cNvSpPr/>
            <p:nvPr/>
          </p:nvSpPr>
          <p:spPr>
            <a:xfrm>
              <a:off x="-8228968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7"/>
            <p:cNvSpPr/>
            <p:nvPr/>
          </p:nvSpPr>
          <p:spPr>
            <a:xfrm>
              <a:off x="-8169337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7"/>
            <p:cNvSpPr/>
            <p:nvPr/>
          </p:nvSpPr>
          <p:spPr>
            <a:xfrm>
              <a:off x="-8109682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58" y="0"/>
                  </a:moveTo>
                  <a:cubicBezTo>
                    <a:pt x="1877" y="0"/>
                    <a:pt x="1795" y="33"/>
                    <a:pt x="1725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26" y="0"/>
                    <a:pt x="1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7"/>
            <p:cNvSpPr/>
            <p:nvPr/>
          </p:nvSpPr>
          <p:spPr>
            <a:xfrm>
              <a:off x="-8050026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7" y="1578"/>
                    <a:pt x="1724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7"/>
            <p:cNvSpPr/>
            <p:nvPr/>
          </p:nvSpPr>
          <p:spPr>
            <a:xfrm>
              <a:off x="-7991215" y="2164039"/>
              <a:ext cx="62261" cy="39068"/>
            </a:xfrm>
            <a:custGeom>
              <a:avLst/>
              <a:gdLst/>
              <a:ahLst/>
              <a:cxnLst/>
              <a:rect l="l" t="t" r="r" b="b"/>
              <a:pathLst>
                <a:path w="2507" h="2189" extrusionOk="0">
                  <a:moveTo>
                    <a:pt x="1976" y="0"/>
                  </a:moveTo>
                  <a:cubicBezTo>
                    <a:pt x="1891" y="0"/>
                    <a:pt x="1802" y="33"/>
                    <a:pt x="1725" y="110"/>
                  </a:cubicBezTo>
                  <a:cubicBezTo>
                    <a:pt x="1258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507" y="355"/>
                    <a:pt x="2258" y="0"/>
                    <a:pt x="1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7"/>
            <p:cNvSpPr/>
            <p:nvPr/>
          </p:nvSpPr>
          <p:spPr>
            <a:xfrm>
              <a:off x="-7931559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7"/>
            <p:cNvSpPr/>
            <p:nvPr/>
          </p:nvSpPr>
          <p:spPr>
            <a:xfrm>
              <a:off x="-7871903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6" y="2188"/>
                    <a:pt x="525" y="2188"/>
                  </a:cubicBezTo>
                  <a:cubicBezTo>
                    <a:pt x="606" y="2188"/>
                    <a:pt x="688" y="2156"/>
                    <a:pt x="757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7"/>
            <p:cNvSpPr/>
            <p:nvPr/>
          </p:nvSpPr>
          <p:spPr>
            <a:xfrm>
              <a:off x="-7812273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7"/>
            <p:cNvSpPr/>
            <p:nvPr/>
          </p:nvSpPr>
          <p:spPr>
            <a:xfrm>
              <a:off x="-7752617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7"/>
            <p:cNvSpPr/>
            <p:nvPr/>
          </p:nvSpPr>
          <p:spPr>
            <a:xfrm>
              <a:off x="-7693160" y="2164039"/>
              <a:ext cx="60995" cy="39068"/>
            </a:xfrm>
            <a:custGeom>
              <a:avLst/>
              <a:gdLst/>
              <a:ahLst/>
              <a:cxnLst/>
              <a:rect l="l" t="t" r="r" b="b"/>
              <a:pathLst>
                <a:path w="2456" h="2189" extrusionOk="0">
                  <a:moveTo>
                    <a:pt x="1946" y="0"/>
                  </a:moveTo>
                  <a:cubicBezTo>
                    <a:pt x="1863" y="0"/>
                    <a:pt x="1777" y="33"/>
                    <a:pt x="1699" y="110"/>
                  </a:cubicBezTo>
                  <a:cubicBezTo>
                    <a:pt x="1232" y="577"/>
                    <a:pt x="732" y="1078"/>
                    <a:pt x="231" y="1545"/>
                  </a:cubicBezTo>
                  <a:cubicBezTo>
                    <a:pt x="0" y="1827"/>
                    <a:pt x="243" y="2188"/>
                    <a:pt x="519" y="2188"/>
                  </a:cubicBezTo>
                  <a:cubicBezTo>
                    <a:pt x="602" y="2188"/>
                    <a:pt x="688" y="2156"/>
                    <a:pt x="765" y="2079"/>
                  </a:cubicBezTo>
                  <a:cubicBezTo>
                    <a:pt x="1232" y="1578"/>
                    <a:pt x="1732" y="1111"/>
                    <a:pt x="2199" y="611"/>
                  </a:cubicBezTo>
                  <a:cubicBezTo>
                    <a:pt x="2455" y="355"/>
                    <a:pt x="2220" y="0"/>
                    <a:pt x="1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7"/>
            <p:cNvSpPr/>
            <p:nvPr/>
          </p:nvSpPr>
          <p:spPr>
            <a:xfrm>
              <a:off x="-7634150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7"/>
            <p:cNvSpPr/>
            <p:nvPr/>
          </p:nvSpPr>
          <p:spPr>
            <a:xfrm>
              <a:off x="-7574494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1" y="2188"/>
                  </a:cubicBezTo>
                  <a:cubicBezTo>
                    <a:pt x="626" y="2188"/>
                    <a:pt x="713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7"/>
            <p:cNvSpPr/>
            <p:nvPr/>
          </p:nvSpPr>
          <p:spPr>
            <a:xfrm>
              <a:off x="-7514864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5" y="1078"/>
                    <a:pt x="258" y="1545"/>
                  </a:cubicBezTo>
                  <a:cubicBezTo>
                    <a:pt x="1" y="1827"/>
                    <a:pt x="238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6" y="611"/>
                  </a:cubicBezTo>
                  <a:cubicBezTo>
                    <a:pt x="2482" y="355"/>
                    <a:pt x="2227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7"/>
            <p:cNvSpPr/>
            <p:nvPr/>
          </p:nvSpPr>
          <p:spPr>
            <a:xfrm>
              <a:off x="-7455208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7"/>
            <p:cNvSpPr/>
            <p:nvPr/>
          </p:nvSpPr>
          <p:spPr>
            <a:xfrm>
              <a:off x="-7396372" y="2164039"/>
              <a:ext cx="62435" cy="39068"/>
            </a:xfrm>
            <a:custGeom>
              <a:avLst/>
              <a:gdLst/>
              <a:ahLst/>
              <a:cxnLst/>
              <a:rect l="l" t="t" r="r" b="b"/>
              <a:pathLst>
                <a:path w="2514" h="2189" extrusionOk="0">
                  <a:moveTo>
                    <a:pt x="1976" y="0"/>
                  </a:moveTo>
                  <a:cubicBezTo>
                    <a:pt x="1890" y="0"/>
                    <a:pt x="1802" y="33"/>
                    <a:pt x="1724" y="110"/>
                  </a:cubicBezTo>
                  <a:cubicBezTo>
                    <a:pt x="1257" y="577"/>
                    <a:pt x="757" y="1078"/>
                    <a:pt x="257" y="1545"/>
                  </a:cubicBezTo>
                  <a:cubicBezTo>
                    <a:pt x="0" y="1827"/>
                    <a:pt x="256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58" y="611"/>
                  </a:cubicBezTo>
                  <a:cubicBezTo>
                    <a:pt x="2514" y="355"/>
                    <a:pt x="2259" y="0"/>
                    <a:pt x="1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7"/>
            <p:cNvSpPr/>
            <p:nvPr/>
          </p:nvSpPr>
          <p:spPr>
            <a:xfrm>
              <a:off x="-7336741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7"/>
            <p:cNvSpPr/>
            <p:nvPr/>
          </p:nvSpPr>
          <p:spPr>
            <a:xfrm>
              <a:off x="-8693994" y="2174927"/>
              <a:ext cx="1412491" cy="2250409"/>
            </a:xfrm>
            <a:custGeom>
              <a:avLst/>
              <a:gdLst/>
              <a:ahLst/>
              <a:cxnLst/>
              <a:rect l="l" t="t" r="r" b="b"/>
              <a:pathLst>
                <a:path w="56875" h="126091" extrusionOk="0">
                  <a:moveTo>
                    <a:pt x="47034" y="28188"/>
                  </a:moveTo>
                  <a:cubicBezTo>
                    <a:pt x="47534" y="28188"/>
                    <a:pt x="47534" y="28888"/>
                    <a:pt x="47034" y="28888"/>
                  </a:cubicBezTo>
                  <a:lnTo>
                    <a:pt x="10141" y="28888"/>
                  </a:lnTo>
                  <a:cubicBezTo>
                    <a:pt x="9674" y="28888"/>
                    <a:pt x="9674" y="28188"/>
                    <a:pt x="10141" y="28188"/>
                  </a:cubicBezTo>
                  <a:close/>
                  <a:moveTo>
                    <a:pt x="43171" y="97050"/>
                  </a:moveTo>
                  <a:cubicBezTo>
                    <a:pt x="43355" y="97050"/>
                    <a:pt x="43532" y="97157"/>
                    <a:pt x="43665" y="97370"/>
                  </a:cubicBezTo>
                  <a:cubicBezTo>
                    <a:pt x="43698" y="97370"/>
                    <a:pt x="43698" y="97404"/>
                    <a:pt x="43732" y="97437"/>
                  </a:cubicBezTo>
                  <a:cubicBezTo>
                    <a:pt x="44832" y="99772"/>
                    <a:pt x="46000" y="102074"/>
                    <a:pt x="47268" y="104342"/>
                  </a:cubicBezTo>
                  <a:cubicBezTo>
                    <a:pt x="47301" y="104442"/>
                    <a:pt x="47334" y="104576"/>
                    <a:pt x="47368" y="104642"/>
                  </a:cubicBezTo>
                  <a:cubicBezTo>
                    <a:pt x="47401" y="104809"/>
                    <a:pt x="47401" y="105009"/>
                    <a:pt x="47268" y="105209"/>
                  </a:cubicBezTo>
                  <a:cubicBezTo>
                    <a:pt x="45833" y="107511"/>
                    <a:pt x="44799" y="110013"/>
                    <a:pt x="43798" y="112548"/>
                  </a:cubicBezTo>
                  <a:cubicBezTo>
                    <a:pt x="43765" y="112615"/>
                    <a:pt x="43732" y="112681"/>
                    <a:pt x="43698" y="112715"/>
                  </a:cubicBezTo>
                  <a:cubicBezTo>
                    <a:pt x="43598" y="112948"/>
                    <a:pt x="43398" y="113082"/>
                    <a:pt x="43098" y="113082"/>
                  </a:cubicBezTo>
                  <a:lnTo>
                    <a:pt x="13744" y="113082"/>
                  </a:lnTo>
                  <a:cubicBezTo>
                    <a:pt x="13443" y="113082"/>
                    <a:pt x="13243" y="112948"/>
                    <a:pt x="13110" y="112715"/>
                  </a:cubicBezTo>
                  <a:cubicBezTo>
                    <a:pt x="13076" y="112681"/>
                    <a:pt x="13043" y="112615"/>
                    <a:pt x="13043" y="112548"/>
                  </a:cubicBezTo>
                  <a:cubicBezTo>
                    <a:pt x="12009" y="110013"/>
                    <a:pt x="11008" y="107511"/>
                    <a:pt x="9574" y="105209"/>
                  </a:cubicBezTo>
                  <a:cubicBezTo>
                    <a:pt x="9440" y="105009"/>
                    <a:pt x="9440" y="104809"/>
                    <a:pt x="9474" y="104676"/>
                  </a:cubicBezTo>
                  <a:cubicBezTo>
                    <a:pt x="9474" y="104576"/>
                    <a:pt x="9507" y="104442"/>
                    <a:pt x="9574" y="104342"/>
                  </a:cubicBezTo>
                  <a:cubicBezTo>
                    <a:pt x="10808" y="102074"/>
                    <a:pt x="11976" y="99772"/>
                    <a:pt x="13110" y="97437"/>
                  </a:cubicBezTo>
                  <a:cubicBezTo>
                    <a:pt x="13110" y="97404"/>
                    <a:pt x="13143" y="97370"/>
                    <a:pt x="13143" y="97370"/>
                  </a:cubicBezTo>
                  <a:cubicBezTo>
                    <a:pt x="13277" y="97157"/>
                    <a:pt x="13453" y="97050"/>
                    <a:pt x="13654" y="97050"/>
                  </a:cubicBezTo>
                  <a:cubicBezTo>
                    <a:pt x="13705" y="97050"/>
                    <a:pt x="13757" y="97057"/>
                    <a:pt x="13810" y="97070"/>
                  </a:cubicBezTo>
                  <a:lnTo>
                    <a:pt x="43031" y="97070"/>
                  </a:lnTo>
                  <a:cubicBezTo>
                    <a:pt x="43078" y="97057"/>
                    <a:pt x="43125" y="97050"/>
                    <a:pt x="43171" y="97050"/>
                  </a:cubicBezTo>
                  <a:close/>
                  <a:moveTo>
                    <a:pt x="1768" y="1"/>
                  </a:moveTo>
                  <a:cubicBezTo>
                    <a:pt x="1301" y="468"/>
                    <a:pt x="834" y="901"/>
                    <a:pt x="367" y="1368"/>
                  </a:cubicBezTo>
                  <a:cubicBezTo>
                    <a:pt x="317" y="1443"/>
                    <a:pt x="230" y="1481"/>
                    <a:pt x="147" y="1481"/>
                  </a:cubicBezTo>
                  <a:cubicBezTo>
                    <a:pt x="119" y="1481"/>
                    <a:pt x="92" y="1477"/>
                    <a:pt x="67" y="1469"/>
                  </a:cubicBezTo>
                  <a:cubicBezTo>
                    <a:pt x="67" y="2336"/>
                    <a:pt x="0" y="3170"/>
                    <a:pt x="0" y="4004"/>
                  </a:cubicBezTo>
                  <a:lnTo>
                    <a:pt x="0" y="13677"/>
                  </a:lnTo>
                  <a:lnTo>
                    <a:pt x="0" y="42731"/>
                  </a:lnTo>
                  <a:lnTo>
                    <a:pt x="0" y="76489"/>
                  </a:lnTo>
                  <a:lnTo>
                    <a:pt x="0" y="104275"/>
                  </a:lnTo>
                  <a:lnTo>
                    <a:pt x="0" y="115417"/>
                  </a:lnTo>
                  <a:cubicBezTo>
                    <a:pt x="3803" y="116851"/>
                    <a:pt x="7572" y="118252"/>
                    <a:pt x="11342" y="119686"/>
                  </a:cubicBezTo>
                  <a:cubicBezTo>
                    <a:pt x="16345" y="121554"/>
                    <a:pt x="21316" y="123422"/>
                    <a:pt x="26286" y="125290"/>
                  </a:cubicBezTo>
                  <a:cubicBezTo>
                    <a:pt x="26920" y="125524"/>
                    <a:pt x="27553" y="125724"/>
                    <a:pt x="28187" y="125991"/>
                  </a:cubicBezTo>
                  <a:cubicBezTo>
                    <a:pt x="28287" y="126024"/>
                    <a:pt x="28354" y="126058"/>
                    <a:pt x="28421" y="126091"/>
                  </a:cubicBezTo>
                  <a:cubicBezTo>
                    <a:pt x="29555" y="125557"/>
                    <a:pt x="30822" y="125190"/>
                    <a:pt x="31957" y="124757"/>
                  </a:cubicBezTo>
                  <a:cubicBezTo>
                    <a:pt x="37461" y="122689"/>
                    <a:pt x="42931" y="120654"/>
                    <a:pt x="48435" y="118586"/>
                  </a:cubicBezTo>
                  <a:lnTo>
                    <a:pt x="48435" y="116217"/>
                  </a:lnTo>
                  <a:cubicBezTo>
                    <a:pt x="48435" y="115984"/>
                    <a:pt x="48618" y="115867"/>
                    <a:pt x="48802" y="115867"/>
                  </a:cubicBezTo>
                  <a:cubicBezTo>
                    <a:pt x="48985" y="115867"/>
                    <a:pt x="49169" y="115984"/>
                    <a:pt x="49169" y="116217"/>
                  </a:cubicBezTo>
                  <a:lnTo>
                    <a:pt x="49169" y="118319"/>
                  </a:lnTo>
                  <a:cubicBezTo>
                    <a:pt x="49469" y="118219"/>
                    <a:pt x="49736" y="118085"/>
                    <a:pt x="50036" y="117985"/>
                  </a:cubicBezTo>
                  <a:lnTo>
                    <a:pt x="50036" y="112348"/>
                  </a:lnTo>
                  <a:cubicBezTo>
                    <a:pt x="50036" y="112114"/>
                    <a:pt x="50220" y="111998"/>
                    <a:pt x="50403" y="111998"/>
                  </a:cubicBezTo>
                  <a:cubicBezTo>
                    <a:pt x="50587" y="111998"/>
                    <a:pt x="50770" y="112114"/>
                    <a:pt x="50770" y="112348"/>
                  </a:cubicBezTo>
                  <a:lnTo>
                    <a:pt x="50770" y="117718"/>
                  </a:lnTo>
                  <a:cubicBezTo>
                    <a:pt x="52805" y="116951"/>
                    <a:pt x="54806" y="116184"/>
                    <a:pt x="56841" y="115450"/>
                  </a:cubicBezTo>
                  <a:cubicBezTo>
                    <a:pt x="56774" y="115016"/>
                    <a:pt x="56874" y="114483"/>
                    <a:pt x="56874" y="114149"/>
                  </a:cubicBezTo>
                  <a:lnTo>
                    <a:pt x="56874" y="111180"/>
                  </a:lnTo>
                  <a:lnTo>
                    <a:pt x="56874" y="101507"/>
                  </a:lnTo>
                  <a:lnTo>
                    <a:pt x="56874" y="72453"/>
                  </a:lnTo>
                  <a:lnTo>
                    <a:pt x="56874" y="38695"/>
                  </a:lnTo>
                  <a:lnTo>
                    <a:pt x="56874" y="10909"/>
                  </a:lnTo>
                  <a:lnTo>
                    <a:pt x="56874" y="1"/>
                  </a:lnTo>
                  <a:cubicBezTo>
                    <a:pt x="56841" y="101"/>
                    <a:pt x="56808" y="101"/>
                    <a:pt x="56808" y="101"/>
                  </a:cubicBezTo>
                  <a:cubicBezTo>
                    <a:pt x="56341" y="535"/>
                    <a:pt x="55874" y="1002"/>
                    <a:pt x="55440" y="1469"/>
                  </a:cubicBezTo>
                  <a:cubicBezTo>
                    <a:pt x="55366" y="1543"/>
                    <a:pt x="55281" y="1574"/>
                    <a:pt x="55199" y="1574"/>
                  </a:cubicBezTo>
                  <a:cubicBezTo>
                    <a:pt x="54912" y="1574"/>
                    <a:pt x="54647" y="1194"/>
                    <a:pt x="54906" y="935"/>
                  </a:cubicBezTo>
                  <a:cubicBezTo>
                    <a:pt x="55207" y="668"/>
                    <a:pt x="55473" y="368"/>
                    <a:pt x="55774" y="101"/>
                  </a:cubicBezTo>
                  <a:lnTo>
                    <a:pt x="54406" y="101"/>
                  </a:lnTo>
                  <a:cubicBezTo>
                    <a:pt x="53939" y="535"/>
                    <a:pt x="53505" y="1002"/>
                    <a:pt x="53038" y="1469"/>
                  </a:cubicBezTo>
                  <a:cubicBezTo>
                    <a:pt x="52964" y="1543"/>
                    <a:pt x="52881" y="1574"/>
                    <a:pt x="52801" y="1574"/>
                  </a:cubicBezTo>
                  <a:cubicBezTo>
                    <a:pt x="52521" y="1574"/>
                    <a:pt x="52271" y="1194"/>
                    <a:pt x="52505" y="935"/>
                  </a:cubicBezTo>
                  <a:cubicBezTo>
                    <a:pt x="52805" y="668"/>
                    <a:pt x="53105" y="368"/>
                    <a:pt x="53372" y="68"/>
                  </a:cubicBezTo>
                  <a:lnTo>
                    <a:pt x="52004" y="68"/>
                  </a:lnTo>
                  <a:cubicBezTo>
                    <a:pt x="51571" y="535"/>
                    <a:pt x="51104" y="1002"/>
                    <a:pt x="50637" y="1469"/>
                  </a:cubicBezTo>
                  <a:cubicBezTo>
                    <a:pt x="50562" y="1543"/>
                    <a:pt x="50480" y="1574"/>
                    <a:pt x="50400" y="1574"/>
                  </a:cubicBezTo>
                  <a:cubicBezTo>
                    <a:pt x="50121" y="1574"/>
                    <a:pt x="49877" y="1194"/>
                    <a:pt x="50136" y="935"/>
                  </a:cubicBezTo>
                  <a:cubicBezTo>
                    <a:pt x="50403" y="668"/>
                    <a:pt x="50703" y="368"/>
                    <a:pt x="50970" y="68"/>
                  </a:cubicBezTo>
                  <a:lnTo>
                    <a:pt x="49636" y="68"/>
                  </a:lnTo>
                  <a:cubicBezTo>
                    <a:pt x="49169" y="535"/>
                    <a:pt x="48702" y="1002"/>
                    <a:pt x="48235" y="1469"/>
                  </a:cubicBezTo>
                  <a:cubicBezTo>
                    <a:pt x="48161" y="1543"/>
                    <a:pt x="48078" y="1574"/>
                    <a:pt x="47998" y="1574"/>
                  </a:cubicBezTo>
                  <a:cubicBezTo>
                    <a:pt x="47720" y="1574"/>
                    <a:pt x="47475" y="1194"/>
                    <a:pt x="47735" y="935"/>
                  </a:cubicBezTo>
                  <a:cubicBezTo>
                    <a:pt x="48035" y="635"/>
                    <a:pt x="48302" y="368"/>
                    <a:pt x="48602" y="68"/>
                  </a:cubicBezTo>
                  <a:lnTo>
                    <a:pt x="47234" y="68"/>
                  </a:lnTo>
                  <a:cubicBezTo>
                    <a:pt x="46767" y="535"/>
                    <a:pt x="46300" y="1002"/>
                    <a:pt x="45867" y="1435"/>
                  </a:cubicBezTo>
                  <a:cubicBezTo>
                    <a:pt x="45789" y="1513"/>
                    <a:pt x="45701" y="1545"/>
                    <a:pt x="45615" y="1545"/>
                  </a:cubicBezTo>
                  <a:cubicBezTo>
                    <a:pt x="45332" y="1545"/>
                    <a:pt x="45077" y="1191"/>
                    <a:pt x="45333" y="935"/>
                  </a:cubicBezTo>
                  <a:cubicBezTo>
                    <a:pt x="45633" y="635"/>
                    <a:pt x="45900" y="368"/>
                    <a:pt x="46200" y="68"/>
                  </a:cubicBezTo>
                  <a:lnTo>
                    <a:pt x="44832" y="68"/>
                  </a:lnTo>
                  <a:cubicBezTo>
                    <a:pt x="44365" y="535"/>
                    <a:pt x="43932" y="1002"/>
                    <a:pt x="43465" y="1435"/>
                  </a:cubicBezTo>
                  <a:cubicBezTo>
                    <a:pt x="43387" y="1513"/>
                    <a:pt x="43301" y="1545"/>
                    <a:pt x="43217" y="1545"/>
                  </a:cubicBezTo>
                  <a:cubicBezTo>
                    <a:pt x="42942" y="1545"/>
                    <a:pt x="42701" y="1191"/>
                    <a:pt x="42931" y="935"/>
                  </a:cubicBezTo>
                  <a:cubicBezTo>
                    <a:pt x="43231" y="635"/>
                    <a:pt x="43532" y="368"/>
                    <a:pt x="43798" y="68"/>
                  </a:cubicBezTo>
                  <a:lnTo>
                    <a:pt x="42431" y="68"/>
                  </a:lnTo>
                  <a:cubicBezTo>
                    <a:pt x="41997" y="535"/>
                    <a:pt x="41530" y="968"/>
                    <a:pt x="41063" y="1435"/>
                  </a:cubicBezTo>
                  <a:cubicBezTo>
                    <a:pt x="40986" y="1513"/>
                    <a:pt x="40899" y="1545"/>
                    <a:pt x="40816" y="1545"/>
                  </a:cubicBezTo>
                  <a:cubicBezTo>
                    <a:pt x="40542" y="1545"/>
                    <a:pt x="40307" y="1191"/>
                    <a:pt x="40563" y="935"/>
                  </a:cubicBezTo>
                  <a:cubicBezTo>
                    <a:pt x="40830" y="635"/>
                    <a:pt x="41130" y="334"/>
                    <a:pt x="41397" y="68"/>
                  </a:cubicBezTo>
                  <a:lnTo>
                    <a:pt x="40062" y="68"/>
                  </a:lnTo>
                  <a:cubicBezTo>
                    <a:pt x="39595" y="535"/>
                    <a:pt x="39128" y="968"/>
                    <a:pt x="38661" y="1435"/>
                  </a:cubicBezTo>
                  <a:cubicBezTo>
                    <a:pt x="38584" y="1513"/>
                    <a:pt x="38497" y="1545"/>
                    <a:pt x="38414" y="1545"/>
                  </a:cubicBezTo>
                  <a:cubicBezTo>
                    <a:pt x="38140" y="1545"/>
                    <a:pt x="37905" y="1191"/>
                    <a:pt x="38161" y="935"/>
                  </a:cubicBezTo>
                  <a:cubicBezTo>
                    <a:pt x="38461" y="635"/>
                    <a:pt x="38728" y="334"/>
                    <a:pt x="39028" y="68"/>
                  </a:cubicBezTo>
                  <a:lnTo>
                    <a:pt x="37661" y="68"/>
                  </a:lnTo>
                  <a:cubicBezTo>
                    <a:pt x="37194" y="501"/>
                    <a:pt x="36727" y="968"/>
                    <a:pt x="36293" y="1435"/>
                  </a:cubicBezTo>
                  <a:cubicBezTo>
                    <a:pt x="36219" y="1509"/>
                    <a:pt x="36134" y="1541"/>
                    <a:pt x="36052" y="1541"/>
                  </a:cubicBezTo>
                  <a:cubicBezTo>
                    <a:pt x="35765" y="1541"/>
                    <a:pt x="35500" y="1161"/>
                    <a:pt x="35759" y="901"/>
                  </a:cubicBezTo>
                  <a:cubicBezTo>
                    <a:pt x="36060" y="635"/>
                    <a:pt x="36326" y="334"/>
                    <a:pt x="36627" y="68"/>
                  </a:cubicBezTo>
                  <a:lnTo>
                    <a:pt x="35259" y="68"/>
                  </a:lnTo>
                  <a:cubicBezTo>
                    <a:pt x="34792" y="501"/>
                    <a:pt x="34358" y="968"/>
                    <a:pt x="33891" y="1435"/>
                  </a:cubicBezTo>
                  <a:cubicBezTo>
                    <a:pt x="33817" y="1509"/>
                    <a:pt x="33734" y="1541"/>
                    <a:pt x="33654" y="1541"/>
                  </a:cubicBezTo>
                  <a:cubicBezTo>
                    <a:pt x="33374" y="1541"/>
                    <a:pt x="33124" y="1161"/>
                    <a:pt x="33358" y="901"/>
                  </a:cubicBezTo>
                  <a:cubicBezTo>
                    <a:pt x="33658" y="635"/>
                    <a:pt x="33958" y="334"/>
                    <a:pt x="34225" y="34"/>
                  </a:cubicBezTo>
                  <a:lnTo>
                    <a:pt x="32857" y="34"/>
                  </a:lnTo>
                  <a:cubicBezTo>
                    <a:pt x="32424" y="501"/>
                    <a:pt x="31957" y="968"/>
                    <a:pt x="31490" y="1435"/>
                  </a:cubicBezTo>
                  <a:cubicBezTo>
                    <a:pt x="31415" y="1509"/>
                    <a:pt x="31333" y="1541"/>
                    <a:pt x="31253" y="1541"/>
                  </a:cubicBezTo>
                  <a:cubicBezTo>
                    <a:pt x="30974" y="1541"/>
                    <a:pt x="30730" y="1161"/>
                    <a:pt x="30989" y="901"/>
                  </a:cubicBezTo>
                  <a:cubicBezTo>
                    <a:pt x="31256" y="635"/>
                    <a:pt x="31556" y="334"/>
                    <a:pt x="31823" y="34"/>
                  </a:cubicBezTo>
                  <a:lnTo>
                    <a:pt x="30489" y="34"/>
                  </a:lnTo>
                  <a:cubicBezTo>
                    <a:pt x="30022" y="501"/>
                    <a:pt x="29555" y="968"/>
                    <a:pt x="29088" y="1435"/>
                  </a:cubicBezTo>
                  <a:cubicBezTo>
                    <a:pt x="29014" y="1509"/>
                    <a:pt x="28931" y="1541"/>
                    <a:pt x="28851" y="1541"/>
                  </a:cubicBezTo>
                  <a:cubicBezTo>
                    <a:pt x="28573" y="1541"/>
                    <a:pt x="28328" y="1161"/>
                    <a:pt x="28587" y="901"/>
                  </a:cubicBezTo>
                  <a:cubicBezTo>
                    <a:pt x="28888" y="601"/>
                    <a:pt x="29155" y="334"/>
                    <a:pt x="29455" y="34"/>
                  </a:cubicBezTo>
                  <a:lnTo>
                    <a:pt x="28087" y="34"/>
                  </a:lnTo>
                  <a:cubicBezTo>
                    <a:pt x="27620" y="501"/>
                    <a:pt x="27153" y="968"/>
                    <a:pt x="26719" y="1402"/>
                  </a:cubicBezTo>
                  <a:cubicBezTo>
                    <a:pt x="26642" y="1479"/>
                    <a:pt x="26554" y="1512"/>
                    <a:pt x="26468" y="1512"/>
                  </a:cubicBezTo>
                  <a:cubicBezTo>
                    <a:pt x="26185" y="1512"/>
                    <a:pt x="25930" y="1157"/>
                    <a:pt x="26186" y="901"/>
                  </a:cubicBezTo>
                  <a:cubicBezTo>
                    <a:pt x="26486" y="601"/>
                    <a:pt x="26753" y="334"/>
                    <a:pt x="27053" y="34"/>
                  </a:cubicBezTo>
                  <a:lnTo>
                    <a:pt x="25685" y="34"/>
                  </a:lnTo>
                  <a:cubicBezTo>
                    <a:pt x="25218" y="501"/>
                    <a:pt x="24785" y="968"/>
                    <a:pt x="24318" y="1402"/>
                  </a:cubicBezTo>
                  <a:cubicBezTo>
                    <a:pt x="24240" y="1479"/>
                    <a:pt x="24154" y="1512"/>
                    <a:pt x="24070" y="1512"/>
                  </a:cubicBezTo>
                  <a:cubicBezTo>
                    <a:pt x="23795" y="1512"/>
                    <a:pt x="23554" y="1157"/>
                    <a:pt x="23784" y="901"/>
                  </a:cubicBezTo>
                  <a:cubicBezTo>
                    <a:pt x="24084" y="601"/>
                    <a:pt x="24384" y="334"/>
                    <a:pt x="24651" y="34"/>
                  </a:cubicBezTo>
                  <a:lnTo>
                    <a:pt x="23284" y="34"/>
                  </a:lnTo>
                  <a:cubicBezTo>
                    <a:pt x="22850" y="501"/>
                    <a:pt x="22383" y="935"/>
                    <a:pt x="21916" y="1402"/>
                  </a:cubicBezTo>
                  <a:cubicBezTo>
                    <a:pt x="21839" y="1479"/>
                    <a:pt x="21752" y="1512"/>
                    <a:pt x="21669" y="1512"/>
                  </a:cubicBezTo>
                  <a:cubicBezTo>
                    <a:pt x="21395" y="1512"/>
                    <a:pt x="21160" y="1157"/>
                    <a:pt x="21416" y="901"/>
                  </a:cubicBezTo>
                  <a:cubicBezTo>
                    <a:pt x="21683" y="601"/>
                    <a:pt x="21983" y="301"/>
                    <a:pt x="22250" y="34"/>
                  </a:cubicBezTo>
                  <a:lnTo>
                    <a:pt x="20915" y="34"/>
                  </a:lnTo>
                  <a:cubicBezTo>
                    <a:pt x="20448" y="501"/>
                    <a:pt x="19981" y="935"/>
                    <a:pt x="19514" y="1402"/>
                  </a:cubicBezTo>
                  <a:cubicBezTo>
                    <a:pt x="19437" y="1479"/>
                    <a:pt x="19350" y="1512"/>
                    <a:pt x="19267" y="1512"/>
                  </a:cubicBezTo>
                  <a:cubicBezTo>
                    <a:pt x="18993" y="1512"/>
                    <a:pt x="18758" y="1157"/>
                    <a:pt x="19014" y="901"/>
                  </a:cubicBezTo>
                  <a:cubicBezTo>
                    <a:pt x="19314" y="601"/>
                    <a:pt x="19581" y="301"/>
                    <a:pt x="19881" y="34"/>
                  </a:cubicBezTo>
                  <a:lnTo>
                    <a:pt x="18514" y="34"/>
                  </a:lnTo>
                  <a:cubicBezTo>
                    <a:pt x="18047" y="468"/>
                    <a:pt x="17580" y="935"/>
                    <a:pt x="17146" y="1402"/>
                  </a:cubicBezTo>
                  <a:cubicBezTo>
                    <a:pt x="17072" y="1476"/>
                    <a:pt x="16987" y="1507"/>
                    <a:pt x="16905" y="1507"/>
                  </a:cubicBezTo>
                  <a:cubicBezTo>
                    <a:pt x="16618" y="1507"/>
                    <a:pt x="16353" y="1127"/>
                    <a:pt x="16612" y="868"/>
                  </a:cubicBezTo>
                  <a:cubicBezTo>
                    <a:pt x="16912" y="601"/>
                    <a:pt x="17179" y="301"/>
                    <a:pt x="17480" y="34"/>
                  </a:cubicBezTo>
                  <a:lnTo>
                    <a:pt x="16112" y="34"/>
                  </a:lnTo>
                  <a:cubicBezTo>
                    <a:pt x="15645" y="468"/>
                    <a:pt x="15211" y="935"/>
                    <a:pt x="14744" y="1402"/>
                  </a:cubicBezTo>
                  <a:cubicBezTo>
                    <a:pt x="14670" y="1476"/>
                    <a:pt x="14587" y="1507"/>
                    <a:pt x="14507" y="1507"/>
                  </a:cubicBezTo>
                  <a:cubicBezTo>
                    <a:pt x="14227" y="1507"/>
                    <a:pt x="13977" y="1127"/>
                    <a:pt x="14211" y="868"/>
                  </a:cubicBezTo>
                  <a:cubicBezTo>
                    <a:pt x="14511" y="601"/>
                    <a:pt x="14811" y="301"/>
                    <a:pt x="15078" y="1"/>
                  </a:cubicBezTo>
                  <a:lnTo>
                    <a:pt x="13710" y="1"/>
                  </a:lnTo>
                  <a:cubicBezTo>
                    <a:pt x="13277" y="468"/>
                    <a:pt x="12810" y="935"/>
                    <a:pt x="12343" y="1402"/>
                  </a:cubicBezTo>
                  <a:cubicBezTo>
                    <a:pt x="12268" y="1476"/>
                    <a:pt x="12186" y="1507"/>
                    <a:pt x="12106" y="1507"/>
                  </a:cubicBezTo>
                  <a:cubicBezTo>
                    <a:pt x="11827" y="1507"/>
                    <a:pt x="11583" y="1127"/>
                    <a:pt x="11842" y="868"/>
                  </a:cubicBezTo>
                  <a:cubicBezTo>
                    <a:pt x="12109" y="601"/>
                    <a:pt x="12409" y="301"/>
                    <a:pt x="12676" y="1"/>
                  </a:cubicBezTo>
                  <a:lnTo>
                    <a:pt x="11342" y="1"/>
                  </a:lnTo>
                  <a:cubicBezTo>
                    <a:pt x="10875" y="468"/>
                    <a:pt x="10408" y="935"/>
                    <a:pt x="9941" y="1402"/>
                  </a:cubicBezTo>
                  <a:cubicBezTo>
                    <a:pt x="9867" y="1476"/>
                    <a:pt x="9784" y="1507"/>
                    <a:pt x="9704" y="1507"/>
                  </a:cubicBezTo>
                  <a:cubicBezTo>
                    <a:pt x="9426" y="1507"/>
                    <a:pt x="9181" y="1127"/>
                    <a:pt x="9440" y="868"/>
                  </a:cubicBezTo>
                  <a:cubicBezTo>
                    <a:pt x="9741" y="568"/>
                    <a:pt x="10008" y="301"/>
                    <a:pt x="10308" y="1"/>
                  </a:cubicBezTo>
                  <a:lnTo>
                    <a:pt x="8940" y="1"/>
                  </a:lnTo>
                  <a:cubicBezTo>
                    <a:pt x="8473" y="468"/>
                    <a:pt x="8006" y="935"/>
                    <a:pt x="7572" y="1368"/>
                  </a:cubicBezTo>
                  <a:cubicBezTo>
                    <a:pt x="7495" y="1446"/>
                    <a:pt x="7407" y="1478"/>
                    <a:pt x="7321" y="1478"/>
                  </a:cubicBezTo>
                  <a:cubicBezTo>
                    <a:pt x="7038" y="1478"/>
                    <a:pt x="6783" y="1124"/>
                    <a:pt x="7039" y="868"/>
                  </a:cubicBezTo>
                  <a:cubicBezTo>
                    <a:pt x="7339" y="568"/>
                    <a:pt x="7606" y="301"/>
                    <a:pt x="7906" y="1"/>
                  </a:cubicBezTo>
                  <a:lnTo>
                    <a:pt x="6538" y="1"/>
                  </a:lnTo>
                  <a:cubicBezTo>
                    <a:pt x="6071" y="468"/>
                    <a:pt x="5638" y="935"/>
                    <a:pt x="5171" y="1368"/>
                  </a:cubicBezTo>
                  <a:cubicBezTo>
                    <a:pt x="5093" y="1446"/>
                    <a:pt x="5007" y="1478"/>
                    <a:pt x="4923" y="1478"/>
                  </a:cubicBezTo>
                  <a:cubicBezTo>
                    <a:pt x="4648" y="1478"/>
                    <a:pt x="4407" y="1124"/>
                    <a:pt x="4637" y="868"/>
                  </a:cubicBezTo>
                  <a:cubicBezTo>
                    <a:pt x="4937" y="568"/>
                    <a:pt x="5237" y="301"/>
                    <a:pt x="5504" y="1"/>
                  </a:cubicBezTo>
                  <a:lnTo>
                    <a:pt x="4137" y="1"/>
                  </a:lnTo>
                  <a:cubicBezTo>
                    <a:pt x="3703" y="468"/>
                    <a:pt x="3236" y="901"/>
                    <a:pt x="2769" y="1368"/>
                  </a:cubicBezTo>
                  <a:cubicBezTo>
                    <a:pt x="2692" y="1446"/>
                    <a:pt x="2605" y="1478"/>
                    <a:pt x="2522" y="1478"/>
                  </a:cubicBezTo>
                  <a:cubicBezTo>
                    <a:pt x="2248" y="1478"/>
                    <a:pt x="2013" y="1124"/>
                    <a:pt x="2269" y="868"/>
                  </a:cubicBezTo>
                  <a:cubicBezTo>
                    <a:pt x="2536" y="568"/>
                    <a:pt x="2836" y="268"/>
                    <a:pt x="3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3" name="Google Shape;2033;p47"/>
            <p:cNvGrpSpPr/>
            <p:nvPr/>
          </p:nvGrpSpPr>
          <p:grpSpPr>
            <a:xfrm>
              <a:off x="-8464843" y="3907070"/>
              <a:ext cx="953428" cy="286786"/>
              <a:chOff x="2211968" y="4000665"/>
              <a:chExt cx="1045540" cy="325671"/>
            </a:xfrm>
          </p:grpSpPr>
          <p:sp>
            <p:nvSpPr>
              <p:cNvPr id="2034" name="Google Shape;2034;p47"/>
              <p:cNvSpPr/>
              <p:nvPr/>
            </p:nvSpPr>
            <p:spPr>
              <a:xfrm>
                <a:off x="2609360" y="4001111"/>
                <a:ext cx="550556" cy="29753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468" extrusionOk="0">
                    <a:moveTo>
                      <a:pt x="934" y="0"/>
                    </a:moveTo>
                    <a:cubicBezTo>
                      <a:pt x="0" y="0"/>
                      <a:pt x="0" y="1468"/>
                      <a:pt x="934" y="1468"/>
                    </a:cubicBezTo>
                    <a:lnTo>
                      <a:pt x="19281" y="1468"/>
                    </a:lnTo>
                    <a:cubicBezTo>
                      <a:pt x="20215" y="1435"/>
                      <a:pt x="20215" y="0"/>
                      <a:pt x="19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7"/>
              <p:cNvSpPr/>
              <p:nvPr/>
            </p:nvSpPr>
            <p:spPr>
              <a:xfrm>
                <a:off x="2609360" y="4296564"/>
                <a:ext cx="550556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469" extrusionOk="0">
                    <a:moveTo>
                      <a:pt x="934" y="0"/>
                    </a:moveTo>
                    <a:cubicBezTo>
                      <a:pt x="0" y="0"/>
                      <a:pt x="0" y="1468"/>
                      <a:pt x="934" y="1468"/>
                    </a:cubicBezTo>
                    <a:lnTo>
                      <a:pt x="19281" y="1468"/>
                    </a:lnTo>
                    <a:cubicBezTo>
                      <a:pt x="20215" y="1435"/>
                      <a:pt x="20215" y="0"/>
                      <a:pt x="19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7"/>
              <p:cNvSpPr/>
              <p:nvPr/>
            </p:nvSpPr>
            <p:spPr>
              <a:xfrm>
                <a:off x="3109757" y="4000665"/>
                <a:ext cx="146443" cy="17016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8396" extrusionOk="0">
                    <a:moveTo>
                      <a:pt x="966" y="0"/>
                    </a:moveTo>
                    <a:cubicBezTo>
                      <a:pt x="490" y="0"/>
                      <a:pt x="1" y="531"/>
                      <a:pt x="274" y="1123"/>
                    </a:cubicBezTo>
                    <a:cubicBezTo>
                      <a:pt x="1375" y="3458"/>
                      <a:pt x="2576" y="5760"/>
                      <a:pt x="3810" y="8028"/>
                    </a:cubicBezTo>
                    <a:cubicBezTo>
                      <a:pt x="3955" y="8288"/>
                      <a:pt x="4175" y="8395"/>
                      <a:pt x="4396" y="8395"/>
                    </a:cubicBezTo>
                    <a:cubicBezTo>
                      <a:pt x="4884" y="8395"/>
                      <a:pt x="5376" y="7868"/>
                      <a:pt x="5078" y="7294"/>
                    </a:cubicBezTo>
                    <a:cubicBezTo>
                      <a:pt x="3810" y="5026"/>
                      <a:pt x="2642" y="2724"/>
                      <a:pt x="1542" y="389"/>
                    </a:cubicBezTo>
                    <a:cubicBezTo>
                      <a:pt x="1404" y="114"/>
                      <a:pt x="1186" y="0"/>
                      <a:pt x="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7"/>
              <p:cNvSpPr/>
              <p:nvPr/>
            </p:nvSpPr>
            <p:spPr>
              <a:xfrm>
                <a:off x="3109893" y="4144186"/>
                <a:ext cx="147614" cy="18064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8913" extrusionOk="0">
                    <a:moveTo>
                      <a:pt x="4406" y="1"/>
                    </a:moveTo>
                    <a:cubicBezTo>
                      <a:pt x="4182" y="1"/>
                      <a:pt x="3958" y="102"/>
                      <a:pt x="3805" y="347"/>
                    </a:cubicBezTo>
                    <a:cubicBezTo>
                      <a:pt x="2337" y="2748"/>
                      <a:pt x="1236" y="5384"/>
                      <a:pt x="202" y="8019"/>
                    </a:cubicBezTo>
                    <a:cubicBezTo>
                      <a:pt x="1" y="8563"/>
                      <a:pt x="432" y="8912"/>
                      <a:pt x="879" y="8912"/>
                    </a:cubicBezTo>
                    <a:cubicBezTo>
                      <a:pt x="1172" y="8912"/>
                      <a:pt x="1471" y="8762"/>
                      <a:pt x="1603" y="8419"/>
                    </a:cubicBezTo>
                    <a:cubicBezTo>
                      <a:pt x="2604" y="5884"/>
                      <a:pt x="3638" y="3382"/>
                      <a:pt x="5073" y="1080"/>
                    </a:cubicBezTo>
                    <a:cubicBezTo>
                      <a:pt x="5420" y="524"/>
                      <a:pt x="4915" y="1"/>
                      <a:pt x="4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7"/>
              <p:cNvSpPr/>
              <p:nvPr/>
            </p:nvSpPr>
            <p:spPr>
              <a:xfrm>
                <a:off x="2308654" y="4001111"/>
                <a:ext cx="352503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435" extrusionOk="0">
                    <a:moveTo>
                      <a:pt x="968" y="0"/>
                    </a:moveTo>
                    <a:cubicBezTo>
                      <a:pt x="0" y="0"/>
                      <a:pt x="0" y="1435"/>
                      <a:pt x="968" y="1435"/>
                    </a:cubicBezTo>
                    <a:lnTo>
                      <a:pt x="11975" y="1435"/>
                    </a:lnTo>
                    <a:cubicBezTo>
                      <a:pt x="12943" y="1435"/>
                      <a:pt x="12943" y="0"/>
                      <a:pt x="11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7"/>
              <p:cNvSpPr/>
              <p:nvPr/>
            </p:nvSpPr>
            <p:spPr>
              <a:xfrm>
                <a:off x="2309552" y="4296564"/>
                <a:ext cx="351604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35" extrusionOk="0">
                    <a:moveTo>
                      <a:pt x="935" y="0"/>
                    </a:moveTo>
                    <a:cubicBezTo>
                      <a:pt x="1" y="0"/>
                      <a:pt x="1" y="1435"/>
                      <a:pt x="935" y="1435"/>
                    </a:cubicBezTo>
                    <a:lnTo>
                      <a:pt x="11942" y="1435"/>
                    </a:lnTo>
                    <a:cubicBezTo>
                      <a:pt x="12910" y="1435"/>
                      <a:pt x="12910" y="0"/>
                      <a:pt x="11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7"/>
              <p:cNvSpPr/>
              <p:nvPr/>
            </p:nvSpPr>
            <p:spPr>
              <a:xfrm>
                <a:off x="2212676" y="4000665"/>
                <a:ext cx="147042" cy="170166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8396" extrusionOk="0">
                    <a:moveTo>
                      <a:pt x="4419" y="0"/>
                    </a:moveTo>
                    <a:cubicBezTo>
                      <a:pt x="4199" y="0"/>
                      <a:pt x="3985" y="114"/>
                      <a:pt x="3858" y="389"/>
                    </a:cubicBezTo>
                    <a:cubicBezTo>
                      <a:pt x="2724" y="2724"/>
                      <a:pt x="1556" y="5026"/>
                      <a:pt x="322" y="7294"/>
                    </a:cubicBezTo>
                    <a:cubicBezTo>
                      <a:pt x="0" y="7868"/>
                      <a:pt x="501" y="8395"/>
                      <a:pt x="997" y="8395"/>
                    </a:cubicBezTo>
                    <a:cubicBezTo>
                      <a:pt x="1221" y="8395"/>
                      <a:pt x="1444" y="8288"/>
                      <a:pt x="1589" y="8028"/>
                    </a:cubicBezTo>
                    <a:cubicBezTo>
                      <a:pt x="2824" y="5760"/>
                      <a:pt x="3991" y="3458"/>
                      <a:pt x="5125" y="1123"/>
                    </a:cubicBezTo>
                    <a:cubicBezTo>
                      <a:pt x="5399" y="531"/>
                      <a:pt x="4894" y="0"/>
                      <a:pt x="4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7"/>
              <p:cNvSpPr/>
              <p:nvPr/>
            </p:nvSpPr>
            <p:spPr>
              <a:xfrm>
                <a:off x="2211968" y="4144186"/>
                <a:ext cx="147614" cy="18064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8913" extrusionOk="0">
                    <a:moveTo>
                      <a:pt x="1003" y="1"/>
                    </a:moveTo>
                    <a:cubicBezTo>
                      <a:pt x="506" y="1"/>
                      <a:pt x="0" y="524"/>
                      <a:pt x="348" y="1080"/>
                    </a:cubicBezTo>
                    <a:cubicBezTo>
                      <a:pt x="1749" y="3382"/>
                      <a:pt x="2783" y="5884"/>
                      <a:pt x="3784" y="8419"/>
                    </a:cubicBezTo>
                    <a:cubicBezTo>
                      <a:pt x="3929" y="8762"/>
                      <a:pt x="4236" y="8912"/>
                      <a:pt x="4534" y="8912"/>
                    </a:cubicBezTo>
                    <a:cubicBezTo>
                      <a:pt x="4988" y="8912"/>
                      <a:pt x="5420" y="8563"/>
                      <a:pt x="5218" y="8019"/>
                    </a:cubicBezTo>
                    <a:cubicBezTo>
                      <a:pt x="4151" y="5384"/>
                      <a:pt x="3083" y="2748"/>
                      <a:pt x="1582" y="347"/>
                    </a:cubicBezTo>
                    <a:cubicBezTo>
                      <a:pt x="1439" y="102"/>
                      <a:pt x="1222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2" name="Google Shape;2042;p47"/>
            <p:cNvSpPr/>
            <p:nvPr/>
          </p:nvSpPr>
          <p:spPr>
            <a:xfrm>
              <a:off x="-8453757" y="2678019"/>
              <a:ext cx="940303" cy="12529"/>
            </a:xfrm>
            <a:custGeom>
              <a:avLst/>
              <a:gdLst/>
              <a:ahLst/>
              <a:cxnLst/>
              <a:rect l="l" t="t" r="r" b="b"/>
              <a:pathLst>
                <a:path w="3786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37361" y="701"/>
                  </a:lnTo>
                  <a:cubicBezTo>
                    <a:pt x="37861" y="701"/>
                    <a:pt x="37861" y="1"/>
                    <a:pt x="37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7"/>
            <p:cNvSpPr/>
            <p:nvPr/>
          </p:nvSpPr>
          <p:spPr>
            <a:xfrm>
              <a:off x="-8498511" y="2319695"/>
              <a:ext cx="52973" cy="40835"/>
            </a:xfrm>
            <a:custGeom>
              <a:avLst/>
              <a:gdLst/>
              <a:ahLst/>
              <a:cxnLst/>
              <a:rect l="l" t="t" r="r" b="b"/>
              <a:pathLst>
                <a:path w="2133" h="2288" extrusionOk="0">
                  <a:moveTo>
                    <a:pt x="491" y="1"/>
                  </a:moveTo>
                  <a:cubicBezTo>
                    <a:pt x="235" y="1"/>
                    <a:pt x="1" y="353"/>
                    <a:pt x="202" y="629"/>
                  </a:cubicBezTo>
                  <a:cubicBezTo>
                    <a:pt x="602" y="1130"/>
                    <a:pt x="1002" y="1663"/>
                    <a:pt x="1403" y="2164"/>
                  </a:cubicBezTo>
                  <a:cubicBezTo>
                    <a:pt x="1466" y="2251"/>
                    <a:pt x="1544" y="2287"/>
                    <a:pt x="1623" y="2287"/>
                  </a:cubicBezTo>
                  <a:cubicBezTo>
                    <a:pt x="1876" y="2287"/>
                    <a:pt x="2132" y="1910"/>
                    <a:pt x="1903" y="1630"/>
                  </a:cubicBezTo>
                  <a:cubicBezTo>
                    <a:pt x="1503" y="1130"/>
                    <a:pt x="1136" y="629"/>
                    <a:pt x="736" y="129"/>
                  </a:cubicBezTo>
                  <a:cubicBezTo>
                    <a:pt x="662" y="39"/>
                    <a:pt x="575" y="1"/>
                    <a:pt x="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7"/>
            <p:cNvSpPr/>
            <p:nvPr/>
          </p:nvSpPr>
          <p:spPr>
            <a:xfrm>
              <a:off x="-8544035" y="2448810"/>
              <a:ext cx="92784" cy="13100"/>
            </a:xfrm>
            <a:custGeom>
              <a:avLst/>
              <a:gdLst/>
              <a:ahLst/>
              <a:cxnLst/>
              <a:rect l="l" t="t" r="r" b="b"/>
              <a:pathLst>
                <a:path w="3736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lnTo>
                    <a:pt x="3236" y="734"/>
                  </a:lnTo>
                  <a:cubicBezTo>
                    <a:pt x="3703" y="734"/>
                    <a:pt x="3736" y="0"/>
                    <a:pt x="3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7"/>
            <p:cNvSpPr/>
            <p:nvPr/>
          </p:nvSpPr>
          <p:spPr>
            <a:xfrm>
              <a:off x="-8495010" y="2547762"/>
              <a:ext cx="68296" cy="35766"/>
            </a:xfrm>
            <a:custGeom>
              <a:avLst/>
              <a:gdLst/>
              <a:ahLst/>
              <a:cxnLst/>
              <a:rect l="l" t="t" r="r" b="b"/>
              <a:pathLst>
                <a:path w="2750" h="2004" extrusionOk="0">
                  <a:moveTo>
                    <a:pt x="2210" y="1"/>
                  </a:moveTo>
                  <a:cubicBezTo>
                    <a:pt x="2128" y="1"/>
                    <a:pt x="2042" y="28"/>
                    <a:pt x="1962" y="93"/>
                  </a:cubicBezTo>
                  <a:cubicBezTo>
                    <a:pt x="1395" y="527"/>
                    <a:pt x="861" y="961"/>
                    <a:pt x="294" y="1394"/>
                  </a:cubicBezTo>
                  <a:cubicBezTo>
                    <a:pt x="0" y="1635"/>
                    <a:pt x="263" y="2004"/>
                    <a:pt x="568" y="2004"/>
                  </a:cubicBezTo>
                  <a:cubicBezTo>
                    <a:pt x="644" y="2004"/>
                    <a:pt x="722" y="1981"/>
                    <a:pt x="795" y="1928"/>
                  </a:cubicBezTo>
                  <a:cubicBezTo>
                    <a:pt x="1362" y="1494"/>
                    <a:pt x="1895" y="1027"/>
                    <a:pt x="2463" y="594"/>
                  </a:cubicBezTo>
                  <a:cubicBezTo>
                    <a:pt x="2750" y="359"/>
                    <a:pt x="2505" y="1"/>
                    <a:pt x="2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7"/>
            <p:cNvSpPr/>
            <p:nvPr/>
          </p:nvSpPr>
          <p:spPr>
            <a:xfrm>
              <a:off x="-7533143" y="2543567"/>
              <a:ext cx="53569" cy="40817"/>
            </a:xfrm>
            <a:custGeom>
              <a:avLst/>
              <a:gdLst/>
              <a:ahLst/>
              <a:cxnLst/>
              <a:rect l="l" t="t" r="r" b="b"/>
              <a:pathLst>
                <a:path w="2157" h="2287" extrusionOk="0">
                  <a:moveTo>
                    <a:pt x="497" y="0"/>
                  </a:moveTo>
                  <a:cubicBezTo>
                    <a:pt x="247" y="0"/>
                    <a:pt x="0" y="352"/>
                    <a:pt x="226" y="629"/>
                  </a:cubicBezTo>
                  <a:cubicBezTo>
                    <a:pt x="627" y="1162"/>
                    <a:pt x="1027" y="1663"/>
                    <a:pt x="1427" y="2163"/>
                  </a:cubicBezTo>
                  <a:cubicBezTo>
                    <a:pt x="1490" y="2250"/>
                    <a:pt x="1569" y="2286"/>
                    <a:pt x="1647" y="2286"/>
                  </a:cubicBezTo>
                  <a:cubicBezTo>
                    <a:pt x="1900" y="2286"/>
                    <a:pt x="2157" y="1909"/>
                    <a:pt x="1928" y="1629"/>
                  </a:cubicBezTo>
                  <a:cubicBezTo>
                    <a:pt x="1527" y="1129"/>
                    <a:pt x="1127" y="629"/>
                    <a:pt x="727" y="128"/>
                  </a:cubicBezTo>
                  <a:cubicBezTo>
                    <a:pt x="661" y="38"/>
                    <a:pt x="57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-7526710" y="2442260"/>
              <a:ext cx="91989" cy="13100"/>
            </a:xfrm>
            <a:custGeom>
              <a:avLst/>
              <a:gdLst/>
              <a:ahLst/>
              <a:cxnLst/>
              <a:rect l="l" t="t" r="r" b="b"/>
              <a:pathLst>
                <a:path w="3704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3236" y="734"/>
                  </a:lnTo>
                  <a:cubicBezTo>
                    <a:pt x="3703" y="734"/>
                    <a:pt x="3703" y="0"/>
                    <a:pt x="3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7"/>
            <p:cNvSpPr/>
            <p:nvPr/>
          </p:nvSpPr>
          <p:spPr>
            <a:xfrm>
              <a:off x="-7552142" y="2320409"/>
              <a:ext cx="68296" cy="35927"/>
            </a:xfrm>
            <a:custGeom>
              <a:avLst/>
              <a:gdLst/>
              <a:ahLst/>
              <a:cxnLst/>
              <a:rect l="l" t="t" r="r" b="b"/>
              <a:pathLst>
                <a:path w="2750" h="2013" extrusionOk="0">
                  <a:moveTo>
                    <a:pt x="2197" y="0"/>
                  </a:moveTo>
                  <a:cubicBezTo>
                    <a:pt x="2118" y="0"/>
                    <a:pt x="2035" y="26"/>
                    <a:pt x="1959" y="89"/>
                  </a:cubicBezTo>
                  <a:cubicBezTo>
                    <a:pt x="1392" y="523"/>
                    <a:pt x="858" y="956"/>
                    <a:pt x="291" y="1423"/>
                  </a:cubicBezTo>
                  <a:cubicBezTo>
                    <a:pt x="0" y="1634"/>
                    <a:pt x="253" y="2013"/>
                    <a:pt x="553" y="2013"/>
                  </a:cubicBezTo>
                  <a:cubicBezTo>
                    <a:pt x="632" y="2013"/>
                    <a:pt x="715" y="1986"/>
                    <a:pt x="791" y="1924"/>
                  </a:cubicBezTo>
                  <a:cubicBezTo>
                    <a:pt x="1358" y="1490"/>
                    <a:pt x="1925" y="1056"/>
                    <a:pt x="2459" y="589"/>
                  </a:cubicBezTo>
                  <a:cubicBezTo>
                    <a:pt x="2749" y="378"/>
                    <a:pt x="2497" y="0"/>
                    <a:pt x="2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-7452153" y="4175678"/>
              <a:ext cx="18254" cy="120274"/>
            </a:xfrm>
            <a:custGeom>
              <a:avLst/>
              <a:gdLst/>
              <a:ahLst/>
              <a:cxnLst/>
              <a:rect l="l" t="t" r="r" b="b"/>
              <a:pathLst>
                <a:path w="735" h="6739" extrusionOk="0">
                  <a:moveTo>
                    <a:pt x="368" y="1"/>
                  </a:moveTo>
                  <a:cubicBezTo>
                    <a:pt x="184" y="1"/>
                    <a:pt x="1" y="117"/>
                    <a:pt x="1" y="351"/>
                  </a:cubicBezTo>
                  <a:lnTo>
                    <a:pt x="1" y="6389"/>
                  </a:lnTo>
                  <a:cubicBezTo>
                    <a:pt x="1" y="6622"/>
                    <a:pt x="184" y="6739"/>
                    <a:pt x="368" y="6739"/>
                  </a:cubicBezTo>
                  <a:cubicBezTo>
                    <a:pt x="551" y="6739"/>
                    <a:pt x="735" y="6622"/>
                    <a:pt x="735" y="6389"/>
                  </a:cubicBezTo>
                  <a:lnTo>
                    <a:pt x="735" y="351"/>
                  </a:lnTo>
                  <a:cubicBezTo>
                    <a:pt x="735" y="117"/>
                    <a:pt x="551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-7491915" y="4244752"/>
              <a:ext cx="18254" cy="61931"/>
            </a:xfrm>
            <a:custGeom>
              <a:avLst/>
              <a:gdLst/>
              <a:ahLst/>
              <a:cxnLst/>
              <a:rect l="l" t="t" r="r" b="b"/>
              <a:pathLst>
                <a:path w="735" h="3470" extrusionOk="0">
                  <a:moveTo>
                    <a:pt x="368" y="0"/>
                  </a:moveTo>
                  <a:cubicBezTo>
                    <a:pt x="184" y="0"/>
                    <a:pt x="1" y="117"/>
                    <a:pt x="1" y="350"/>
                  </a:cubicBezTo>
                  <a:lnTo>
                    <a:pt x="1" y="3119"/>
                  </a:lnTo>
                  <a:cubicBezTo>
                    <a:pt x="1" y="3353"/>
                    <a:pt x="184" y="3469"/>
                    <a:pt x="368" y="3469"/>
                  </a:cubicBezTo>
                  <a:cubicBezTo>
                    <a:pt x="551" y="3469"/>
                    <a:pt x="735" y="3353"/>
                    <a:pt x="735" y="3119"/>
                  </a:cubicBezTo>
                  <a:lnTo>
                    <a:pt x="735" y="350"/>
                  </a:lnTo>
                  <a:cubicBezTo>
                    <a:pt x="735" y="117"/>
                    <a:pt x="551" y="0"/>
                    <a:pt x="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051;p47"/>
            <p:cNvGrpSpPr/>
            <p:nvPr/>
          </p:nvGrpSpPr>
          <p:grpSpPr>
            <a:xfrm>
              <a:off x="-9187745" y="1759949"/>
              <a:ext cx="2395925" cy="677088"/>
              <a:chOff x="1419225" y="1562417"/>
              <a:chExt cx="2627399" cy="768894"/>
            </a:xfrm>
          </p:grpSpPr>
          <p:sp>
            <p:nvSpPr>
              <p:cNvPr id="2052" name="Google Shape;2052;p47"/>
              <p:cNvSpPr/>
              <p:nvPr/>
            </p:nvSpPr>
            <p:spPr>
              <a:xfrm>
                <a:off x="1711897" y="2018598"/>
                <a:ext cx="205842" cy="159566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7873" extrusionOk="0">
                    <a:moveTo>
                      <a:pt x="7017" y="0"/>
                    </a:moveTo>
                    <a:cubicBezTo>
                      <a:pt x="6932" y="0"/>
                      <a:pt x="6844" y="33"/>
                      <a:pt x="6767" y="110"/>
                    </a:cubicBezTo>
                    <a:cubicBezTo>
                      <a:pt x="4532" y="2412"/>
                      <a:pt x="2331" y="4780"/>
                      <a:pt x="229" y="7248"/>
                    </a:cubicBezTo>
                    <a:cubicBezTo>
                      <a:pt x="0" y="7502"/>
                      <a:pt x="255" y="7873"/>
                      <a:pt x="523" y="7873"/>
                    </a:cubicBezTo>
                    <a:cubicBezTo>
                      <a:pt x="606" y="7873"/>
                      <a:pt x="691" y="7836"/>
                      <a:pt x="763" y="7749"/>
                    </a:cubicBezTo>
                    <a:cubicBezTo>
                      <a:pt x="2864" y="5314"/>
                      <a:pt x="5032" y="2945"/>
                      <a:pt x="7301" y="644"/>
                    </a:cubicBezTo>
                    <a:cubicBezTo>
                      <a:pt x="7557" y="362"/>
                      <a:pt x="7301" y="0"/>
                      <a:pt x="7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7"/>
              <p:cNvSpPr/>
              <p:nvPr/>
            </p:nvSpPr>
            <p:spPr>
              <a:xfrm>
                <a:off x="1739078" y="2038866"/>
                <a:ext cx="204998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860" extrusionOk="0">
                    <a:moveTo>
                      <a:pt x="7017" y="1"/>
                    </a:moveTo>
                    <a:cubicBezTo>
                      <a:pt x="6934" y="1"/>
                      <a:pt x="6847" y="33"/>
                      <a:pt x="6770" y="111"/>
                    </a:cubicBezTo>
                    <a:cubicBezTo>
                      <a:pt x="4501" y="2412"/>
                      <a:pt x="2333" y="4781"/>
                      <a:pt x="232" y="7216"/>
                    </a:cubicBezTo>
                    <a:cubicBezTo>
                      <a:pt x="1" y="7498"/>
                      <a:pt x="244" y="7859"/>
                      <a:pt x="504" y="7859"/>
                    </a:cubicBezTo>
                    <a:cubicBezTo>
                      <a:pt x="583" y="7859"/>
                      <a:pt x="663" y="7827"/>
                      <a:pt x="732" y="7750"/>
                    </a:cubicBezTo>
                    <a:cubicBezTo>
                      <a:pt x="2834" y="5314"/>
                      <a:pt x="5035" y="2913"/>
                      <a:pt x="7270" y="611"/>
                    </a:cubicBezTo>
                    <a:cubicBezTo>
                      <a:pt x="7526" y="355"/>
                      <a:pt x="7291" y="1"/>
                      <a:pt x="7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7"/>
              <p:cNvSpPr/>
              <p:nvPr/>
            </p:nvSpPr>
            <p:spPr>
              <a:xfrm>
                <a:off x="1747276" y="2080112"/>
                <a:ext cx="205869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859" extrusionOk="0">
                    <a:moveTo>
                      <a:pt x="7021" y="0"/>
                    </a:moveTo>
                    <a:cubicBezTo>
                      <a:pt x="6935" y="0"/>
                      <a:pt x="6847" y="33"/>
                      <a:pt x="6769" y="111"/>
                    </a:cubicBezTo>
                    <a:cubicBezTo>
                      <a:pt x="4534" y="2412"/>
                      <a:pt x="2332" y="4781"/>
                      <a:pt x="231" y="7216"/>
                    </a:cubicBezTo>
                    <a:cubicBezTo>
                      <a:pt x="0" y="7498"/>
                      <a:pt x="262" y="7859"/>
                      <a:pt x="533" y="7859"/>
                    </a:cubicBezTo>
                    <a:cubicBezTo>
                      <a:pt x="614" y="7859"/>
                      <a:pt x="695" y="7826"/>
                      <a:pt x="765" y="7749"/>
                    </a:cubicBezTo>
                    <a:cubicBezTo>
                      <a:pt x="2866" y="5281"/>
                      <a:pt x="5034" y="2913"/>
                      <a:pt x="7303" y="611"/>
                    </a:cubicBezTo>
                    <a:cubicBezTo>
                      <a:pt x="7559" y="355"/>
                      <a:pt x="7304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7"/>
              <p:cNvSpPr/>
              <p:nvPr/>
            </p:nvSpPr>
            <p:spPr>
              <a:xfrm>
                <a:off x="1767322" y="2138262"/>
                <a:ext cx="185824" cy="143352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073" extrusionOk="0">
                    <a:moveTo>
                      <a:pt x="6285" y="0"/>
                    </a:moveTo>
                    <a:cubicBezTo>
                      <a:pt x="6199" y="0"/>
                      <a:pt x="6111" y="33"/>
                      <a:pt x="6033" y="110"/>
                    </a:cubicBezTo>
                    <a:cubicBezTo>
                      <a:pt x="4032" y="2145"/>
                      <a:pt x="2097" y="4247"/>
                      <a:pt x="229" y="6448"/>
                    </a:cubicBezTo>
                    <a:cubicBezTo>
                      <a:pt x="0" y="6702"/>
                      <a:pt x="236" y="7072"/>
                      <a:pt x="494" y="7072"/>
                    </a:cubicBezTo>
                    <a:cubicBezTo>
                      <a:pt x="575" y="7072"/>
                      <a:pt x="658" y="7036"/>
                      <a:pt x="729" y="6948"/>
                    </a:cubicBezTo>
                    <a:cubicBezTo>
                      <a:pt x="2631" y="4780"/>
                      <a:pt x="4565" y="2679"/>
                      <a:pt x="6567" y="611"/>
                    </a:cubicBezTo>
                    <a:cubicBezTo>
                      <a:pt x="6823" y="355"/>
                      <a:pt x="6568" y="0"/>
                      <a:pt x="6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7"/>
              <p:cNvSpPr/>
              <p:nvPr/>
            </p:nvSpPr>
            <p:spPr>
              <a:xfrm>
                <a:off x="1798261" y="2191670"/>
                <a:ext cx="154885" cy="11842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843" extrusionOk="0">
                    <a:moveTo>
                      <a:pt x="5149" y="0"/>
                    </a:moveTo>
                    <a:cubicBezTo>
                      <a:pt x="5063" y="0"/>
                      <a:pt x="4975" y="33"/>
                      <a:pt x="4897" y="110"/>
                    </a:cubicBezTo>
                    <a:cubicBezTo>
                      <a:pt x="3296" y="1745"/>
                      <a:pt x="1728" y="3446"/>
                      <a:pt x="227" y="5214"/>
                    </a:cubicBezTo>
                    <a:cubicBezTo>
                      <a:pt x="1" y="5491"/>
                      <a:pt x="229" y="5843"/>
                      <a:pt x="484" y="5843"/>
                    </a:cubicBezTo>
                    <a:cubicBezTo>
                      <a:pt x="567" y="5843"/>
                      <a:pt x="653" y="5805"/>
                      <a:pt x="727" y="5714"/>
                    </a:cubicBezTo>
                    <a:cubicBezTo>
                      <a:pt x="2228" y="3980"/>
                      <a:pt x="3796" y="2279"/>
                      <a:pt x="5431" y="611"/>
                    </a:cubicBezTo>
                    <a:cubicBezTo>
                      <a:pt x="5687" y="355"/>
                      <a:pt x="5432" y="0"/>
                      <a:pt x="5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7"/>
              <p:cNvSpPr/>
              <p:nvPr/>
            </p:nvSpPr>
            <p:spPr>
              <a:xfrm>
                <a:off x="1838243" y="2239077"/>
                <a:ext cx="114986" cy="85894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4238" extrusionOk="0">
                    <a:moveTo>
                      <a:pt x="3670" y="1"/>
                    </a:moveTo>
                    <a:cubicBezTo>
                      <a:pt x="3588" y="1"/>
                      <a:pt x="3503" y="32"/>
                      <a:pt x="3429" y="106"/>
                    </a:cubicBezTo>
                    <a:cubicBezTo>
                      <a:pt x="2328" y="1241"/>
                      <a:pt x="1261" y="2408"/>
                      <a:pt x="227" y="3609"/>
                    </a:cubicBezTo>
                    <a:cubicBezTo>
                      <a:pt x="1" y="3885"/>
                      <a:pt x="229" y="4238"/>
                      <a:pt x="498" y="4238"/>
                    </a:cubicBezTo>
                    <a:cubicBezTo>
                      <a:pt x="586" y="4238"/>
                      <a:pt x="678" y="4200"/>
                      <a:pt x="760" y="4109"/>
                    </a:cubicBezTo>
                    <a:cubicBezTo>
                      <a:pt x="1794" y="2908"/>
                      <a:pt x="2862" y="1741"/>
                      <a:pt x="3963" y="640"/>
                    </a:cubicBezTo>
                    <a:cubicBezTo>
                      <a:pt x="4222" y="381"/>
                      <a:pt x="3957" y="1"/>
                      <a:pt x="3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7"/>
              <p:cNvSpPr/>
              <p:nvPr/>
            </p:nvSpPr>
            <p:spPr>
              <a:xfrm>
                <a:off x="3541548" y="2018598"/>
                <a:ext cx="205161" cy="15956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7873" extrusionOk="0">
                    <a:moveTo>
                      <a:pt x="519" y="0"/>
                    </a:moveTo>
                    <a:cubicBezTo>
                      <a:pt x="243" y="0"/>
                      <a:pt x="0" y="362"/>
                      <a:pt x="231" y="644"/>
                    </a:cubicBezTo>
                    <a:cubicBezTo>
                      <a:pt x="2500" y="2945"/>
                      <a:pt x="4668" y="5314"/>
                      <a:pt x="6769" y="7749"/>
                    </a:cubicBezTo>
                    <a:cubicBezTo>
                      <a:pt x="6848" y="7836"/>
                      <a:pt x="6937" y="7872"/>
                      <a:pt x="7022" y="7872"/>
                    </a:cubicBezTo>
                    <a:cubicBezTo>
                      <a:pt x="7295" y="7872"/>
                      <a:pt x="7532" y="7495"/>
                      <a:pt x="7303" y="7215"/>
                    </a:cubicBezTo>
                    <a:cubicBezTo>
                      <a:pt x="5202" y="4780"/>
                      <a:pt x="3000" y="2412"/>
                      <a:pt x="765" y="110"/>
                    </a:cubicBezTo>
                    <a:cubicBezTo>
                      <a:pt x="688" y="33"/>
                      <a:pt x="602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7"/>
              <p:cNvSpPr/>
              <p:nvPr/>
            </p:nvSpPr>
            <p:spPr>
              <a:xfrm>
                <a:off x="3514503" y="2038866"/>
                <a:ext cx="204998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860" extrusionOk="0">
                    <a:moveTo>
                      <a:pt x="510" y="1"/>
                    </a:moveTo>
                    <a:cubicBezTo>
                      <a:pt x="236" y="1"/>
                      <a:pt x="1" y="355"/>
                      <a:pt x="257" y="611"/>
                    </a:cubicBezTo>
                    <a:cubicBezTo>
                      <a:pt x="2492" y="2913"/>
                      <a:pt x="4694" y="5281"/>
                      <a:pt x="6795" y="7750"/>
                    </a:cubicBezTo>
                    <a:cubicBezTo>
                      <a:pt x="6864" y="7827"/>
                      <a:pt x="6944" y="7859"/>
                      <a:pt x="7023" y="7859"/>
                    </a:cubicBezTo>
                    <a:cubicBezTo>
                      <a:pt x="7284" y="7859"/>
                      <a:pt x="7526" y="7498"/>
                      <a:pt x="7295" y="7216"/>
                    </a:cubicBezTo>
                    <a:cubicBezTo>
                      <a:pt x="5194" y="4781"/>
                      <a:pt x="3026" y="2412"/>
                      <a:pt x="757" y="111"/>
                    </a:cubicBezTo>
                    <a:cubicBezTo>
                      <a:pt x="680" y="33"/>
                      <a:pt x="593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47"/>
              <p:cNvSpPr/>
              <p:nvPr/>
            </p:nvSpPr>
            <p:spPr>
              <a:xfrm>
                <a:off x="3505434" y="2080112"/>
                <a:ext cx="205869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859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2525" y="2913"/>
                      <a:pt x="4693" y="5281"/>
                      <a:pt x="6794" y="7749"/>
                    </a:cubicBezTo>
                    <a:cubicBezTo>
                      <a:pt x="6864" y="7826"/>
                      <a:pt x="6946" y="7859"/>
                      <a:pt x="7027" y="7859"/>
                    </a:cubicBezTo>
                    <a:cubicBezTo>
                      <a:pt x="7297" y="7859"/>
                      <a:pt x="7559" y="7498"/>
                      <a:pt x="7328" y="7216"/>
                    </a:cubicBezTo>
                    <a:cubicBezTo>
                      <a:pt x="5227" y="4781"/>
                      <a:pt x="3025" y="2412"/>
                      <a:pt x="790" y="111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7"/>
              <p:cNvSpPr/>
              <p:nvPr/>
            </p:nvSpPr>
            <p:spPr>
              <a:xfrm>
                <a:off x="3505434" y="2138262"/>
                <a:ext cx="185824" cy="143352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073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2258" y="2679"/>
                      <a:pt x="4226" y="4780"/>
                      <a:pt x="6094" y="6948"/>
                    </a:cubicBezTo>
                    <a:cubicBezTo>
                      <a:pt x="6166" y="7036"/>
                      <a:pt x="6248" y="7072"/>
                      <a:pt x="6329" y="7072"/>
                    </a:cubicBezTo>
                    <a:cubicBezTo>
                      <a:pt x="6587" y="7072"/>
                      <a:pt x="6823" y="6702"/>
                      <a:pt x="6594" y="6448"/>
                    </a:cubicBezTo>
                    <a:cubicBezTo>
                      <a:pt x="4726" y="4247"/>
                      <a:pt x="2792" y="2145"/>
                      <a:pt x="790" y="110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7"/>
              <p:cNvSpPr/>
              <p:nvPr/>
            </p:nvSpPr>
            <p:spPr>
              <a:xfrm>
                <a:off x="3505434" y="2191670"/>
                <a:ext cx="154885" cy="11842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843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1891" y="2279"/>
                      <a:pt x="3459" y="3980"/>
                      <a:pt x="4960" y="5714"/>
                    </a:cubicBezTo>
                    <a:cubicBezTo>
                      <a:pt x="5034" y="5805"/>
                      <a:pt x="5120" y="5843"/>
                      <a:pt x="5203" y="5843"/>
                    </a:cubicBezTo>
                    <a:cubicBezTo>
                      <a:pt x="5458" y="5843"/>
                      <a:pt x="5686" y="5491"/>
                      <a:pt x="5460" y="5214"/>
                    </a:cubicBezTo>
                    <a:cubicBezTo>
                      <a:pt x="3959" y="3446"/>
                      <a:pt x="2391" y="1745"/>
                      <a:pt x="790" y="110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7"/>
              <p:cNvSpPr/>
              <p:nvPr/>
            </p:nvSpPr>
            <p:spPr>
              <a:xfrm>
                <a:off x="3505407" y="2238996"/>
                <a:ext cx="114932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42" extrusionOk="0">
                    <a:moveTo>
                      <a:pt x="541" y="1"/>
                    </a:moveTo>
                    <a:cubicBezTo>
                      <a:pt x="257" y="1"/>
                      <a:pt x="1" y="362"/>
                      <a:pt x="257" y="644"/>
                    </a:cubicBezTo>
                    <a:cubicBezTo>
                      <a:pt x="1392" y="1745"/>
                      <a:pt x="2459" y="2912"/>
                      <a:pt x="3460" y="4113"/>
                    </a:cubicBezTo>
                    <a:cubicBezTo>
                      <a:pt x="3542" y="4204"/>
                      <a:pt x="3634" y="4242"/>
                      <a:pt x="3722" y="4242"/>
                    </a:cubicBezTo>
                    <a:cubicBezTo>
                      <a:pt x="3991" y="4242"/>
                      <a:pt x="4220" y="3889"/>
                      <a:pt x="3993" y="3613"/>
                    </a:cubicBezTo>
                    <a:cubicBezTo>
                      <a:pt x="2959" y="2412"/>
                      <a:pt x="1892" y="1245"/>
                      <a:pt x="791" y="110"/>
                    </a:cubicBezTo>
                    <a:cubicBezTo>
                      <a:pt x="714" y="33"/>
                      <a:pt x="626" y="1"/>
                      <a:pt x="5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64" name="Google Shape;2064;p47"/>
              <p:cNvGrpSpPr/>
              <p:nvPr/>
            </p:nvGrpSpPr>
            <p:grpSpPr>
              <a:xfrm>
                <a:off x="1419225" y="1562417"/>
                <a:ext cx="2627399" cy="768894"/>
                <a:chOff x="1419225" y="1562417"/>
                <a:chExt cx="2627399" cy="768894"/>
              </a:xfrm>
            </p:grpSpPr>
            <p:sp>
              <p:nvSpPr>
                <p:cNvPr id="2065" name="Google Shape;2065;p47"/>
                <p:cNvSpPr/>
                <p:nvPr/>
              </p:nvSpPr>
              <p:spPr>
                <a:xfrm>
                  <a:off x="1712660" y="2005930"/>
                  <a:ext cx="247130" cy="17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8754" extrusionOk="0">
                      <a:moveTo>
                        <a:pt x="8140" y="1"/>
                      </a:moveTo>
                      <a:cubicBezTo>
                        <a:pt x="8129" y="1"/>
                        <a:pt x="8118" y="1"/>
                        <a:pt x="8107" y="1"/>
                      </a:cubicBezTo>
                      <a:cubicBezTo>
                        <a:pt x="3470" y="201"/>
                        <a:pt x="1" y="3237"/>
                        <a:pt x="168" y="8040"/>
                      </a:cubicBezTo>
                      <a:cubicBezTo>
                        <a:pt x="185" y="8511"/>
                        <a:pt x="566" y="8753"/>
                        <a:pt x="936" y="8753"/>
                      </a:cubicBezTo>
                      <a:cubicBezTo>
                        <a:pt x="1300" y="8753"/>
                        <a:pt x="1652" y="8520"/>
                        <a:pt x="1635" y="8040"/>
                      </a:cubicBezTo>
                      <a:cubicBezTo>
                        <a:pt x="1502" y="4037"/>
                        <a:pt x="4237" y="1636"/>
                        <a:pt x="8107" y="1469"/>
                      </a:cubicBezTo>
                      <a:cubicBezTo>
                        <a:pt x="9030" y="1403"/>
                        <a:pt x="9073" y="1"/>
                        <a:pt x="8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66" name="Google Shape;2066;p47"/>
                <p:cNvGrpSpPr/>
                <p:nvPr/>
              </p:nvGrpSpPr>
              <p:grpSpPr>
                <a:xfrm>
                  <a:off x="1419225" y="1562417"/>
                  <a:ext cx="2627399" cy="768894"/>
                  <a:chOff x="1419225" y="1562417"/>
                  <a:chExt cx="2627399" cy="768894"/>
                </a:xfrm>
              </p:grpSpPr>
              <p:sp>
                <p:nvSpPr>
                  <p:cNvPr id="2067" name="Google Shape;2067;p47"/>
                  <p:cNvSpPr/>
                  <p:nvPr/>
                </p:nvSpPr>
                <p:spPr>
                  <a:xfrm>
                    <a:off x="1419225" y="2302072"/>
                    <a:ext cx="542385" cy="29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15" h="1435" extrusionOk="0">
                        <a:moveTo>
                          <a:pt x="968" y="1"/>
                        </a:moveTo>
                        <a:cubicBezTo>
                          <a:pt x="1" y="1"/>
                          <a:pt x="1" y="1435"/>
                          <a:pt x="968" y="1435"/>
                        </a:cubicBezTo>
                        <a:lnTo>
                          <a:pt x="18981" y="1435"/>
                        </a:lnTo>
                        <a:cubicBezTo>
                          <a:pt x="19915" y="1435"/>
                          <a:pt x="19915" y="1"/>
                          <a:pt x="189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8" name="Google Shape;2068;p47"/>
                  <p:cNvSpPr/>
                  <p:nvPr/>
                </p:nvSpPr>
                <p:spPr>
                  <a:xfrm>
                    <a:off x="1516428" y="1903169"/>
                    <a:ext cx="231688" cy="14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7" h="735" extrusionOk="0">
                        <a:moveTo>
                          <a:pt x="468" y="1"/>
                        </a:moveTo>
                        <a:cubicBezTo>
                          <a:pt x="1" y="1"/>
                          <a:pt x="1" y="735"/>
                          <a:pt x="468" y="735"/>
                        </a:cubicBezTo>
                        <a:lnTo>
                          <a:pt x="8040" y="735"/>
                        </a:lnTo>
                        <a:cubicBezTo>
                          <a:pt x="8507" y="735"/>
                          <a:pt x="8507" y="1"/>
                          <a:pt x="804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9" name="Google Shape;2069;p47"/>
                  <p:cNvSpPr/>
                  <p:nvPr/>
                </p:nvSpPr>
                <p:spPr>
                  <a:xfrm>
                    <a:off x="1519152" y="2252049"/>
                    <a:ext cx="274393" cy="1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5" h="734" extrusionOk="0">
                        <a:moveTo>
                          <a:pt x="468" y="0"/>
                        </a:moveTo>
                        <a:cubicBezTo>
                          <a:pt x="1" y="0"/>
                          <a:pt x="1" y="734"/>
                          <a:pt x="468" y="734"/>
                        </a:cubicBezTo>
                        <a:lnTo>
                          <a:pt x="9608" y="734"/>
                        </a:lnTo>
                        <a:cubicBezTo>
                          <a:pt x="10075" y="734"/>
                          <a:pt x="10075" y="0"/>
                          <a:pt x="960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0" name="Google Shape;2070;p47"/>
                  <p:cNvSpPr/>
                  <p:nvPr/>
                </p:nvSpPr>
                <p:spPr>
                  <a:xfrm>
                    <a:off x="3717734" y="1903169"/>
                    <a:ext cx="232587" cy="14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735" extrusionOk="0">
                        <a:moveTo>
                          <a:pt x="467" y="1"/>
                        </a:moveTo>
                        <a:cubicBezTo>
                          <a:pt x="0" y="1"/>
                          <a:pt x="0" y="735"/>
                          <a:pt x="467" y="735"/>
                        </a:cubicBezTo>
                        <a:lnTo>
                          <a:pt x="8073" y="735"/>
                        </a:lnTo>
                        <a:cubicBezTo>
                          <a:pt x="8540" y="735"/>
                          <a:pt x="8540" y="1"/>
                          <a:pt x="80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1" name="Google Shape;2071;p47"/>
                  <p:cNvSpPr/>
                  <p:nvPr/>
                </p:nvSpPr>
                <p:spPr>
                  <a:xfrm>
                    <a:off x="3672306" y="2252049"/>
                    <a:ext cx="275291" cy="1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8" h="734" extrusionOk="0">
                        <a:moveTo>
                          <a:pt x="501" y="0"/>
                        </a:moveTo>
                        <a:cubicBezTo>
                          <a:pt x="34" y="0"/>
                          <a:pt x="0" y="734"/>
                          <a:pt x="501" y="734"/>
                        </a:cubicBezTo>
                        <a:lnTo>
                          <a:pt x="9641" y="734"/>
                        </a:lnTo>
                        <a:cubicBezTo>
                          <a:pt x="10108" y="734"/>
                          <a:pt x="10108" y="0"/>
                          <a:pt x="964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2" name="Google Shape;2072;p47"/>
                  <p:cNvSpPr/>
                  <p:nvPr/>
                </p:nvSpPr>
                <p:spPr>
                  <a:xfrm>
                    <a:off x="1716309" y="1562417"/>
                    <a:ext cx="243481" cy="177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0" h="8774" extrusionOk="0">
                        <a:moveTo>
                          <a:pt x="8037" y="0"/>
                        </a:moveTo>
                        <a:cubicBezTo>
                          <a:pt x="8027" y="0"/>
                          <a:pt x="8017" y="0"/>
                          <a:pt x="8006" y="1"/>
                        </a:cubicBezTo>
                        <a:cubicBezTo>
                          <a:pt x="3336" y="234"/>
                          <a:pt x="0" y="3270"/>
                          <a:pt x="167" y="8073"/>
                        </a:cubicBezTo>
                        <a:cubicBezTo>
                          <a:pt x="184" y="8540"/>
                          <a:pt x="559" y="8774"/>
                          <a:pt x="926" y="8774"/>
                        </a:cubicBezTo>
                        <a:cubicBezTo>
                          <a:pt x="1293" y="8774"/>
                          <a:pt x="1652" y="8540"/>
                          <a:pt x="1635" y="8073"/>
                        </a:cubicBezTo>
                        <a:cubicBezTo>
                          <a:pt x="1468" y="4070"/>
                          <a:pt x="4070" y="1635"/>
                          <a:pt x="8006" y="1469"/>
                        </a:cubicBezTo>
                        <a:cubicBezTo>
                          <a:pt x="8930" y="1436"/>
                          <a:pt x="8940" y="0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73" name="Google Shape;2073;p47"/>
                  <p:cNvGrpSpPr/>
                  <p:nvPr/>
                </p:nvGrpSpPr>
                <p:grpSpPr>
                  <a:xfrm>
                    <a:off x="1419225" y="1562417"/>
                    <a:ext cx="2627399" cy="768894"/>
                    <a:chOff x="1419225" y="1562417"/>
                    <a:chExt cx="2627399" cy="768894"/>
                  </a:xfrm>
                </p:grpSpPr>
                <p:sp>
                  <p:nvSpPr>
                    <p:cNvPr id="2074" name="Google Shape;2074;p47"/>
                    <p:cNvSpPr/>
                    <p:nvPr/>
                  </p:nvSpPr>
                  <p:spPr>
                    <a:xfrm>
                      <a:off x="1419225" y="1858558"/>
                      <a:ext cx="346157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10" h="1468" extrusionOk="0">
                          <a:moveTo>
                            <a:pt x="968" y="0"/>
                          </a:moveTo>
                          <a:cubicBezTo>
                            <a:pt x="1" y="0"/>
                            <a:pt x="1" y="1468"/>
                            <a:pt x="968" y="1468"/>
                          </a:cubicBezTo>
                          <a:lnTo>
                            <a:pt x="11776" y="1468"/>
                          </a:lnTo>
                          <a:cubicBezTo>
                            <a:pt x="12710" y="1468"/>
                            <a:pt x="12710" y="0"/>
                            <a:pt x="1177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5" name="Google Shape;2075;p47"/>
                    <p:cNvSpPr/>
                    <p:nvPr/>
                  </p:nvSpPr>
                  <p:spPr>
                    <a:xfrm>
                      <a:off x="1420233" y="1858113"/>
                      <a:ext cx="195193" cy="240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7" h="11865" extrusionOk="0">
                          <a:moveTo>
                            <a:pt x="971" y="0"/>
                          </a:moveTo>
                          <a:cubicBezTo>
                            <a:pt x="499" y="0"/>
                            <a:pt x="1" y="531"/>
                            <a:pt x="297" y="1123"/>
                          </a:cubicBezTo>
                          <a:cubicBezTo>
                            <a:pt x="1965" y="4626"/>
                            <a:pt x="3733" y="8095"/>
                            <a:pt x="5601" y="11497"/>
                          </a:cubicBezTo>
                          <a:cubicBezTo>
                            <a:pt x="5746" y="11757"/>
                            <a:pt x="5966" y="11864"/>
                            <a:pt x="6187" y="11864"/>
                          </a:cubicBezTo>
                          <a:cubicBezTo>
                            <a:pt x="6675" y="11864"/>
                            <a:pt x="7167" y="11338"/>
                            <a:pt x="6868" y="10763"/>
                          </a:cubicBezTo>
                          <a:cubicBezTo>
                            <a:pt x="5000" y="7361"/>
                            <a:pt x="3233" y="3892"/>
                            <a:pt x="1531" y="389"/>
                          </a:cubicBezTo>
                          <a:cubicBezTo>
                            <a:pt x="1405" y="114"/>
                            <a:pt x="1191" y="0"/>
                            <a:pt x="97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6" name="Google Shape;2076;p47"/>
                    <p:cNvSpPr/>
                    <p:nvPr/>
                  </p:nvSpPr>
                  <p:spPr>
                    <a:xfrm>
                      <a:off x="1420941" y="2073079"/>
                      <a:ext cx="195929" cy="2570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4" h="12684" extrusionOk="0">
                          <a:moveTo>
                            <a:pt x="6159" y="0"/>
                          </a:moveTo>
                          <a:cubicBezTo>
                            <a:pt x="5941" y="0"/>
                            <a:pt x="5724" y="95"/>
                            <a:pt x="5575" y="324"/>
                          </a:cubicBezTo>
                          <a:cubicBezTo>
                            <a:pt x="3340" y="3927"/>
                            <a:pt x="1772" y="7863"/>
                            <a:pt x="204" y="11799"/>
                          </a:cubicBezTo>
                          <a:cubicBezTo>
                            <a:pt x="1" y="12328"/>
                            <a:pt x="443" y="12683"/>
                            <a:pt x="894" y="12683"/>
                          </a:cubicBezTo>
                          <a:cubicBezTo>
                            <a:pt x="1183" y="12683"/>
                            <a:pt x="1475" y="12538"/>
                            <a:pt x="1605" y="12199"/>
                          </a:cubicBezTo>
                          <a:cubicBezTo>
                            <a:pt x="3140" y="8363"/>
                            <a:pt x="4674" y="4560"/>
                            <a:pt x="6842" y="1091"/>
                          </a:cubicBezTo>
                          <a:cubicBezTo>
                            <a:pt x="7194" y="529"/>
                            <a:pt x="6674" y="0"/>
                            <a:pt x="615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7" name="Google Shape;2077;p47"/>
                    <p:cNvSpPr/>
                    <p:nvPr/>
                  </p:nvSpPr>
                  <p:spPr>
                    <a:xfrm>
                      <a:off x="3700467" y="1858558"/>
                      <a:ext cx="346157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10" h="1468" extrusionOk="0">
                          <a:moveTo>
                            <a:pt x="934" y="0"/>
                          </a:moveTo>
                          <a:cubicBezTo>
                            <a:pt x="0" y="0"/>
                            <a:pt x="0" y="1468"/>
                            <a:pt x="934" y="1468"/>
                          </a:cubicBezTo>
                          <a:lnTo>
                            <a:pt x="11775" y="1468"/>
                          </a:lnTo>
                          <a:cubicBezTo>
                            <a:pt x="12709" y="1468"/>
                            <a:pt x="12709" y="0"/>
                            <a:pt x="1177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8" name="Google Shape;2078;p47"/>
                    <p:cNvSpPr/>
                    <p:nvPr/>
                  </p:nvSpPr>
                  <p:spPr>
                    <a:xfrm>
                      <a:off x="3504236" y="2302072"/>
                      <a:ext cx="542385" cy="290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15" h="1435" extrusionOk="0">
                          <a:moveTo>
                            <a:pt x="934" y="1"/>
                          </a:moveTo>
                          <a:cubicBezTo>
                            <a:pt x="0" y="1"/>
                            <a:pt x="0" y="1435"/>
                            <a:pt x="934" y="1435"/>
                          </a:cubicBezTo>
                          <a:lnTo>
                            <a:pt x="18980" y="1435"/>
                          </a:lnTo>
                          <a:cubicBezTo>
                            <a:pt x="19914" y="1435"/>
                            <a:pt x="19914" y="1"/>
                            <a:pt x="1898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9" name="Google Shape;2079;p47"/>
                    <p:cNvSpPr/>
                    <p:nvPr/>
                  </p:nvSpPr>
                  <p:spPr>
                    <a:xfrm>
                      <a:off x="3850698" y="1858113"/>
                      <a:ext cx="195193" cy="240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7" h="11865" extrusionOk="0">
                          <a:moveTo>
                            <a:pt x="6187" y="0"/>
                          </a:moveTo>
                          <a:cubicBezTo>
                            <a:pt x="5966" y="0"/>
                            <a:pt x="5752" y="114"/>
                            <a:pt x="5626" y="389"/>
                          </a:cubicBezTo>
                          <a:cubicBezTo>
                            <a:pt x="3958" y="3892"/>
                            <a:pt x="2190" y="7361"/>
                            <a:pt x="322" y="10763"/>
                          </a:cubicBezTo>
                          <a:cubicBezTo>
                            <a:pt x="0" y="11338"/>
                            <a:pt x="501" y="11864"/>
                            <a:pt x="986" y="11864"/>
                          </a:cubicBezTo>
                          <a:cubicBezTo>
                            <a:pt x="1205" y="11864"/>
                            <a:pt x="1421" y="11757"/>
                            <a:pt x="1556" y="11497"/>
                          </a:cubicBezTo>
                          <a:cubicBezTo>
                            <a:pt x="3424" y="8095"/>
                            <a:pt x="5192" y="4626"/>
                            <a:pt x="6893" y="1123"/>
                          </a:cubicBezTo>
                          <a:cubicBezTo>
                            <a:pt x="7167" y="531"/>
                            <a:pt x="6662" y="0"/>
                            <a:pt x="618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0" name="Google Shape;2080;p47"/>
                    <p:cNvSpPr/>
                    <p:nvPr/>
                  </p:nvSpPr>
                  <p:spPr>
                    <a:xfrm>
                      <a:off x="3849064" y="2072917"/>
                      <a:ext cx="196392" cy="2572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11" h="12692" extrusionOk="0">
                          <a:moveTo>
                            <a:pt x="1017" y="1"/>
                          </a:moveTo>
                          <a:cubicBezTo>
                            <a:pt x="508" y="1"/>
                            <a:pt x="1" y="509"/>
                            <a:pt x="349" y="1066"/>
                          </a:cubicBezTo>
                          <a:cubicBezTo>
                            <a:pt x="2517" y="4568"/>
                            <a:pt x="4085" y="8371"/>
                            <a:pt x="5586" y="12207"/>
                          </a:cubicBezTo>
                          <a:cubicBezTo>
                            <a:pt x="5716" y="12546"/>
                            <a:pt x="6013" y="12691"/>
                            <a:pt x="6306" y="12691"/>
                          </a:cubicBezTo>
                          <a:cubicBezTo>
                            <a:pt x="6764" y="12691"/>
                            <a:pt x="7210" y="12336"/>
                            <a:pt x="6987" y="11807"/>
                          </a:cubicBezTo>
                          <a:cubicBezTo>
                            <a:pt x="5452" y="7871"/>
                            <a:pt x="3851" y="3935"/>
                            <a:pt x="1616" y="332"/>
                          </a:cubicBezTo>
                          <a:cubicBezTo>
                            <a:pt x="1464" y="98"/>
                            <a:pt x="1240" y="1"/>
                            <a:pt x="101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1" name="Google Shape;2081;p47"/>
                    <p:cNvSpPr/>
                    <p:nvPr/>
                  </p:nvSpPr>
                  <p:spPr>
                    <a:xfrm>
                      <a:off x="2074265" y="1917722"/>
                      <a:ext cx="19092" cy="1045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1" h="5158" extrusionOk="0">
                          <a:moveTo>
                            <a:pt x="350" y="0"/>
                          </a:moveTo>
                          <a:cubicBezTo>
                            <a:pt x="175" y="0"/>
                            <a:pt x="0" y="117"/>
                            <a:pt x="0" y="350"/>
                          </a:cubicBezTo>
                          <a:lnTo>
                            <a:pt x="0" y="4820"/>
                          </a:lnTo>
                          <a:cubicBezTo>
                            <a:pt x="0" y="5041"/>
                            <a:pt x="182" y="5158"/>
                            <a:pt x="360" y="5158"/>
                          </a:cubicBezTo>
                          <a:cubicBezTo>
                            <a:pt x="532" y="5158"/>
                            <a:pt x="701" y="5049"/>
                            <a:pt x="701" y="4820"/>
                          </a:cubicBezTo>
                          <a:lnTo>
                            <a:pt x="701" y="350"/>
                          </a:lnTo>
                          <a:cubicBezTo>
                            <a:pt x="701" y="117"/>
                            <a:pt x="525" y="0"/>
                            <a:pt x="35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2" name="Google Shape;2082;p47"/>
                    <p:cNvSpPr/>
                    <p:nvPr/>
                  </p:nvSpPr>
                  <p:spPr>
                    <a:xfrm>
                      <a:off x="2103325" y="1966386"/>
                      <a:ext cx="20018" cy="57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5" h="2837" extrusionOk="0">
                          <a:moveTo>
                            <a:pt x="367" y="1"/>
                          </a:moveTo>
                          <a:cubicBezTo>
                            <a:pt x="184" y="1"/>
                            <a:pt x="0" y="117"/>
                            <a:pt x="0" y="351"/>
                          </a:cubicBezTo>
                          <a:lnTo>
                            <a:pt x="0" y="2486"/>
                          </a:lnTo>
                          <a:cubicBezTo>
                            <a:pt x="0" y="2719"/>
                            <a:pt x="184" y="2836"/>
                            <a:pt x="367" y="2836"/>
                          </a:cubicBezTo>
                          <a:cubicBezTo>
                            <a:pt x="551" y="2836"/>
                            <a:pt x="734" y="2719"/>
                            <a:pt x="734" y="2486"/>
                          </a:cubicBezTo>
                          <a:lnTo>
                            <a:pt x="734" y="351"/>
                          </a:lnTo>
                          <a:cubicBezTo>
                            <a:pt x="734" y="117"/>
                            <a:pt x="551" y="1"/>
                            <a:pt x="36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3" name="Google Shape;2083;p47"/>
                    <p:cNvSpPr/>
                    <p:nvPr/>
                  </p:nvSpPr>
                  <p:spPr>
                    <a:xfrm>
                      <a:off x="1907993" y="1562417"/>
                      <a:ext cx="850358" cy="29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3" h="1469" extrusionOk="0">
                          <a:moveTo>
                            <a:pt x="935" y="1"/>
                          </a:moveTo>
                          <a:cubicBezTo>
                            <a:pt x="1" y="1"/>
                            <a:pt x="1" y="1469"/>
                            <a:pt x="935" y="1469"/>
                          </a:cubicBezTo>
                          <a:lnTo>
                            <a:pt x="30289" y="1469"/>
                          </a:lnTo>
                          <a:cubicBezTo>
                            <a:pt x="31223" y="1469"/>
                            <a:pt x="31223" y="1"/>
                            <a:pt x="302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4" name="Google Shape;2084;p47"/>
                    <p:cNvSpPr/>
                    <p:nvPr/>
                  </p:nvSpPr>
                  <p:spPr>
                    <a:xfrm>
                      <a:off x="1920712" y="1621925"/>
                      <a:ext cx="1221926" cy="14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866" h="735" extrusionOk="0">
                          <a:moveTo>
                            <a:pt x="501" y="0"/>
                          </a:moveTo>
                          <a:cubicBezTo>
                            <a:pt x="1" y="0"/>
                            <a:pt x="1" y="734"/>
                            <a:pt x="501" y="734"/>
                          </a:cubicBezTo>
                          <a:lnTo>
                            <a:pt x="44399" y="734"/>
                          </a:lnTo>
                          <a:cubicBezTo>
                            <a:pt x="44866" y="734"/>
                            <a:pt x="44866" y="0"/>
                            <a:pt x="443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5" name="Google Shape;2085;p47"/>
                    <p:cNvSpPr/>
                    <p:nvPr/>
                  </p:nvSpPr>
                  <p:spPr>
                    <a:xfrm>
                      <a:off x="1726305" y="1621905"/>
                      <a:ext cx="220740" cy="162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05" h="8024" extrusionOk="0">
                          <a:moveTo>
                            <a:pt x="7638" y="0"/>
                          </a:moveTo>
                          <a:cubicBezTo>
                            <a:pt x="7628" y="0"/>
                            <a:pt x="7617" y="1"/>
                            <a:pt x="7606" y="1"/>
                          </a:cubicBezTo>
                          <a:cubicBezTo>
                            <a:pt x="3136" y="201"/>
                            <a:pt x="0" y="3070"/>
                            <a:pt x="167" y="7673"/>
                          </a:cubicBezTo>
                          <a:cubicBezTo>
                            <a:pt x="184" y="7907"/>
                            <a:pt x="367" y="8024"/>
                            <a:pt x="546" y="8024"/>
                          </a:cubicBezTo>
                          <a:cubicBezTo>
                            <a:pt x="726" y="8024"/>
                            <a:pt x="901" y="7907"/>
                            <a:pt x="901" y="7673"/>
                          </a:cubicBezTo>
                          <a:cubicBezTo>
                            <a:pt x="734" y="3504"/>
                            <a:pt x="3536" y="902"/>
                            <a:pt x="7606" y="735"/>
                          </a:cubicBezTo>
                          <a:cubicBezTo>
                            <a:pt x="8062" y="702"/>
                            <a:pt x="8104" y="0"/>
                            <a:pt x="763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6" name="Google Shape;2086;p47"/>
                    <p:cNvSpPr/>
                    <p:nvPr/>
                  </p:nvSpPr>
                  <p:spPr>
                    <a:xfrm>
                      <a:off x="1907993" y="2005950"/>
                      <a:ext cx="850358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3" h="1468" extrusionOk="0">
                          <a:moveTo>
                            <a:pt x="935" y="0"/>
                          </a:moveTo>
                          <a:cubicBezTo>
                            <a:pt x="1" y="0"/>
                            <a:pt x="1" y="1468"/>
                            <a:pt x="935" y="1468"/>
                          </a:cubicBezTo>
                          <a:lnTo>
                            <a:pt x="30289" y="1468"/>
                          </a:lnTo>
                          <a:cubicBezTo>
                            <a:pt x="31223" y="1468"/>
                            <a:pt x="31223" y="0"/>
                            <a:pt x="30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7" name="Google Shape;2087;p47"/>
                    <p:cNvSpPr/>
                    <p:nvPr/>
                  </p:nvSpPr>
                  <p:spPr>
                    <a:xfrm>
                      <a:off x="1716772" y="2156463"/>
                      <a:ext cx="238497" cy="1748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7" h="8627" extrusionOk="0">
                          <a:moveTo>
                            <a:pt x="716" y="0"/>
                          </a:moveTo>
                          <a:cubicBezTo>
                            <a:pt x="352" y="0"/>
                            <a:pt x="0" y="234"/>
                            <a:pt x="17" y="713"/>
                          </a:cubicBezTo>
                          <a:cubicBezTo>
                            <a:pt x="211" y="5160"/>
                            <a:pt x="2869" y="8627"/>
                            <a:pt x="7437" y="8627"/>
                          </a:cubicBezTo>
                          <a:cubicBezTo>
                            <a:pt x="7564" y="8627"/>
                            <a:pt x="7692" y="8624"/>
                            <a:pt x="7822" y="8619"/>
                          </a:cubicBezTo>
                          <a:cubicBezTo>
                            <a:pt x="8746" y="8586"/>
                            <a:pt x="8756" y="7184"/>
                            <a:pt x="7854" y="7184"/>
                          </a:cubicBezTo>
                          <a:cubicBezTo>
                            <a:pt x="7844" y="7184"/>
                            <a:pt x="7833" y="7184"/>
                            <a:pt x="7822" y="7185"/>
                          </a:cubicBezTo>
                          <a:cubicBezTo>
                            <a:pt x="7731" y="7188"/>
                            <a:pt x="7641" y="7189"/>
                            <a:pt x="7552" y="7189"/>
                          </a:cubicBezTo>
                          <a:cubicBezTo>
                            <a:pt x="3753" y="7189"/>
                            <a:pt x="1647" y="4429"/>
                            <a:pt x="1484" y="713"/>
                          </a:cubicBezTo>
                          <a:cubicBezTo>
                            <a:pt x="1468" y="242"/>
                            <a:pt x="1086" y="0"/>
                            <a:pt x="71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8" name="Google Shape;2088;p47"/>
                    <p:cNvSpPr/>
                    <p:nvPr/>
                  </p:nvSpPr>
                  <p:spPr>
                    <a:xfrm>
                      <a:off x="1717208" y="1711836"/>
                      <a:ext cx="43630" cy="472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23318" extrusionOk="0">
                          <a:moveTo>
                            <a:pt x="868" y="1"/>
                          </a:moveTo>
                          <a:cubicBezTo>
                            <a:pt x="501" y="1"/>
                            <a:pt x="134" y="234"/>
                            <a:pt x="134" y="701"/>
                          </a:cubicBezTo>
                          <a:cubicBezTo>
                            <a:pt x="67" y="8006"/>
                            <a:pt x="67" y="15312"/>
                            <a:pt x="1" y="22617"/>
                          </a:cubicBezTo>
                          <a:cubicBezTo>
                            <a:pt x="1" y="23084"/>
                            <a:pt x="368" y="23317"/>
                            <a:pt x="735" y="23317"/>
                          </a:cubicBezTo>
                          <a:cubicBezTo>
                            <a:pt x="1101" y="23317"/>
                            <a:pt x="1468" y="23084"/>
                            <a:pt x="1468" y="22617"/>
                          </a:cubicBezTo>
                          <a:cubicBezTo>
                            <a:pt x="1535" y="15312"/>
                            <a:pt x="1535" y="8006"/>
                            <a:pt x="1602" y="701"/>
                          </a:cubicBezTo>
                          <a:cubicBezTo>
                            <a:pt x="1602" y="234"/>
                            <a:pt x="1235" y="1"/>
                            <a:pt x="86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9" name="Google Shape;2089;p47"/>
                    <p:cNvSpPr/>
                    <p:nvPr/>
                  </p:nvSpPr>
                  <p:spPr>
                    <a:xfrm>
                      <a:off x="2707462" y="1562417"/>
                      <a:ext cx="850386" cy="29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4" h="1469" extrusionOk="0">
                          <a:moveTo>
                            <a:pt x="935" y="1"/>
                          </a:moveTo>
                          <a:cubicBezTo>
                            <a:pt x="1" y="1"/>
                            <a:pt x="1" y="1469"/>
                            <a:pt x="935" y="1469"/>
                          </a:cubicBezTo>
                          <a:lnTo>
                            <a:pt x="30289" y="1469"/>
                          </a:lnTo>
                          <a:cubicBezTo>
                            <a:pt x="31223" y="1469"/>
                            <a:pt x="31223" y="1"/>
                            <a:pt x="302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0" name="Google Shape;2090;p47"/>
                    <p:cNvSpPr/>
                    <p:nvPr/>
                  </p:nvSpPr>
                  <p:spPr>
                    <a:xfrm>
                      <a:off x="3506959" y="1562417"/>
                      <a:ext cx="243481" cy="1778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40" h="8774" extrusionOk="0">
                          <a:moveTo>
                            <a:pt x="903" y="0"/>
                          </a:moveTo>
                          <a:cubicBezTo>
                            <a:pt x="0" y="0"/>
                            <a:pt x="11" y="1436"/>
                            <a:pt x="934" y="1469"/>
                          </a:cubicBezTo>
                          <a:cubicBezTo>
                            <a:pt x="4837" y="1635"/>
                            <a:pt x="7439" y="4070"/>
                            <a:pt x="7306" y="8073"/>
                          </a:cubicBezTo>
                          <a:cubicBezTo>
                            <a:pt x="7289" y="8540"/>
                            <a:pt x="7639" y="8774"/>
                            <a:pt x="7998" y="8774"/>
                          </a:cubicBezTo>
                          <a:cubicBezTo>
                            <a:pt x="8356" y="8774"/>
                            <a:pt x="8723" y="8540"/>
                            <a:pt x="8740" y="8073"/>
                          </a:cubicBezTo>
                          <a:cubicBezTo>
                            <a:pt x="8940" y="3270"/>
                            <a:pt x="5604" y="234"/>
                            <a:pt x="934" y="1"/>
                          </a:cubicBezTo>
                          <a:cubicBezTo>
                            <a:pt x="924" y="0"/>
                            <a:pt x="913" y="0"/>
                            <a:pt x="9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1" name="Google Shape;2091;p47"/>
                    <p:cNvSpPr/>
                    <p:nvPr/>
                  </p:nvSpPr>
                  <p:spPr>
                    <a:xfrm>
                      <a:off x="2707462" y="2005950"/>
                      <a:ext cx="850386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4" h="1468" extrusionOk="0">
                          <a:moveTo>
                            <a:pt x="935" y="0"/>
                          </a:moveTo>
                          <a:cubicBezTo>
                            <a:pt x="1" y="0"/>
                            <a:pt x="1" y="1468"/>
                            <a:pt x="935" y="1468"/>
                          </a:cubicBezTo>
                          <a:lnTo>
                            <a:pt x="30289" y="1468"/>
                          </a:lnTo>
                          <a:cubicBezTo>
                            <a:pt x="31223" y="1468"/>
                            <a:pt x="31223" y="0"/>
                            <a:pt x="30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2" name="Google Shape;2092;p47"/>
                    <p:cNvSpPr/>
                    <p:nvPr/>
                  </p:nvSpPr>
                  <p:spPr>
                    <a:xfrm>
                      <a:off x="3506959" y="2005930"/>
                      <a:ext cx="246204" cy="17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40" h="8741" extrusionOk="0">
                          <a:moveTo>
                            <a:pt x="902" y="1"/>
                          </a:moveTo>
                          <a:cubicBezTo>
                            <a:pt x="0" y="1"/>
                            <a:pt x="11" y="1403"/>
                            <a:pt x="934" y="1469"/>
                          </a:cubicBezTo>
                          <a:cubicBezTo>
                            <a:pt x="4804" y="1636"/>
                            <a:pt x="7572" y="4037"/>
                            <a:pt x="7406" y="8040"/>
                          </a:cubicBezTo>
                          <a:cubicBezTo>
                            <a:pt x="7389" y="8507"/>
                            <a:pt x="7747" y="8741"/>
                            <a:pt x="8114" y="8741"/>
                          </a:cubicBezTo>
                          <a:cubicBezTo>
                            <a:pt x="8481" y="8741"/>
                            <a:pt x="8857" y="8507"/>
                            <a:pt x="8873" y="8040"/>
                          </a:cubicBezTo>
                          <a:cubicBezTo>
                            <a:pt x="9040" y="3237"/>
                            <a:pt x="5571" y="201"/>
                            <a:pt x="934" y="1"/>
                          </a:cubicBezTo>
                          <a:cubicBezTo>
                            <a:pt x="924" y="1"/>
                            <a:pt x="913" y="1"/>
                            <a:pt x="90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3" name="Google Shape;2093;p47"/>
                    <p:cNvSpPr/>
                    <p:nvPr/>
                  </p:nvSpPr>
                  <p:spPr>
                    <a:xfrm>
                      <a:off x="3510582" y="2156200"/>
                      <a:ext cx="238497" cy="175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7" h="8640" extrusionOk="0">
                          <a:moveTo>
                            <a:pt x="8031" y="1"/>
                          </a:moveTo>
                          <a:cubicBezTo>
                            <a:pt x="7665" y="1"/>
                            <a:pt x="7289" y="243"/>
                            <a:pt x="7273" y="726"/>
                          </a:cubicBezTo>
                          <a:cubicBezTo>
                            <a:pt x="7110" y="4442"/>
                            <a:pt x="5036" y="7202"/>
                            <a:pt x="1207" y="7202"/>
                          </a:cubicBezTo>
                          <a:cubicBezTo>
                            <a:pt x="1117" y="7202"/>
                            <a:pt x="1026" y="7201"/>
                            <a:pt x="935" y="7198"/>
                          </a:cubicBezTo>
                          <a:cubicBezTo>
                            <a:pt x="924" y="7197"/>
                            <a:pt x="913" y="7197"/>
                            <a:pt x="903" y="7197"/>
                          </a:cubicBezTo>
                          <a:cubicBezTo>
                            <a:pt x="1" y="7197"/>
                            <a:pt x="11" y="8599"/>
                            <a:pt x="935" y="8632"/>
                          </a:cubicBezTo>
                          <a:cubicBezTo>
                            <a:pt x="1066" y="8637"/>
                            <a:pt x="1195" y="8640"/>
                            <a:pt x="1323" y="8640"/>
                          </a:cubicBezTo>
                          <a:cubicBezTo>
                            <a:pt x="5919" y="8640"/>
                            <a:pt x="8546" y="5173"/>
                            <a:pt x="8740" y="726"/>
                          </a:cubicBezTo>
                          <a:cubicBezTo>
                            <a:pt x="8757" y="243"/>
                            <a:pt x="8398" y="1"/>
                            <a:pt x="803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4" name="Google Shape;2094;p47"/>
                    <p:cNvSpPr/>
                    <p:nvPr/>
                  </p:nvSpPr>
                  <p:spPr>
                    <a:xfrm>
                      <a:off x="3705451" y="1711836"/>
                      <a:ext cx="43630" cy="472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23318" extrusionOk="0">
                          <a:moveTo>
                            <a:pt x="722" y="1"/>
                          </a:moveTo>
                          <a:cubicBezTo>
                            <a:pt x="359" y="1"/>
                            <a:pt x="1" y="234"/>
                            <a:pt x="18" y="701"/>
                          </a:cubicBezTo>
                          <a:cubicBezTo>
                            <a:pt x="84" y="8006"/>
                            <a:pt x="84" y="15312"/>
                            <a:pt x="151" y="22617"/>
                          </a:cubicBezTo>
                          <a:cubicBezTo>
                            <a:pt x="151" y="23084"/>
                            <a:pt x="518" y="23317"/>
                            <a:pt x="881" y="23317"/>
                          </a:cubicBezTo>
                          <a:cubicBezTo>
                            <a:pt x="1243" y="23317"/>
                            <a:pt x="1602" y="23084"/>
                            <a:pt x="1585" y="22617"/>
                          </a:cubicBezTo>
                          <a:cubicBezTo>
                            <a:pt x="1519" y="15312"/>
                            <a:pt x="1519" y="8006"/>
                            <a:pt x="1452" y="701"/>
                          </a:cubicBezTo>
                          <a:cubicBezTo>
                            <a:pt x="1452" y="234"/>
                            <a:pt x="1085" y="1"/>
                            <a:pt x="72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2095" name="Google Shape;2095;p47"/>
            <p:cNvSpPr/>
            <p:nvPr/>
          </p:nvSpPr>
          <p:spPr>
            <a:xfrm>
              <a:off x="-8733756" y="2176123"/>
              <a:ext cx="1490348" cy="2277395"/>
            </a:xfrm>
            <a:custGeom>
              <a:avLst/>
              <a:gdLst/>
              <a:ahLst/>
              <a:cxnLst/>
              <a:rect l="l" t="t" r="r" b="b"/>
              <a:pathLst>
                <a:path w="60010" h="127603" extrusionOk="0">
                  <a:moveTo>
                    <a:pt x="30055" y="126124"/>
                  </a:moveTo>
                  <a:cubicBezTo>
                    <a:pt x="30100" y="126124"/>
                    <a:pt x="30114" y="126139"/>
                    <a:pt x="30100" y="126139"/>
                  </a:cubicBezTo>
                  <a:cubicBezTo>
                    <a:pt x="30092" y="126139"/>
                    <a:pt x="30077" y="126135"/>
                    <a:pt x="30055" y="126124"/>
                  </a:cubicBezTo>
                  <a:close/>
                  <a:moveTo>
                    <a:pt x="58442" y="1"/>
                  </a:moveTo>
                  <a:lnTo>
                    <a:pt x="58442" y="10942"/>
                  </a:lnTo>
                  <a:lnTo>
                    <a:pt x="58442" y="38728"/>
                  </a:lnTo>
                  <a:lnTo>
                    <a:pt x="58442" y="72486"/>
                  </a:lnTo>
                  <a:lnTo>
                    <a:pt x="58442" y="101540"/>
                  </a:lnTo>
                  <a:lnTo>
                    <a:pt x="58442" y="111213"/>
                  </a:lnTo>
                  <a:lnTo>
                    <a:pt x="58442" y="114149"/>
                  </a:lnTo>
                  <a:cubicBezTo>
                    <a:pt x="58442" y="114516"/>
                    <a:pt x="58375" y="115050"/>
                    <a:pt x="58409" y="115450"/>
                  </a:cubicBezTo>
                  <a:cubicBezTo>
                    <a:pt x="50103" y="118585"/>
                    <a:pt x="41830" y="121688"/>
                    <a:pt x="33558" y="124790"/>
                  </a:cubicBezTo>
                  <a:cubicBezTo>
                    <a:pt x="32390" y="125223"/>
                    <a:pt x="31122" y="125590"/>
                    <a:pt x="29988" y="126091"/>
                  </a:cubicBezTo>
                  <a:cubicBezTo>
                    <a:pt x="29955" y="126091"/>
                    <a:pt x="29855" y="126057"/>
                    <a:pt x="29755" y="125991"/>
                  </a:cubicBezTo>
                  <a:cubicBezTo>
                    <a:pt x="29154" y="125757"/>
                    <a:pt x="28487" y="125524"/>
                    <a:pt x="27887" y="125290"/>
                  </a:cubicBezTo>
                  <a:cubicBezTo>
                    <a:pt x="22883" y="123422"/>
                    <a:pt x="17913" y="121554"/>
                    <a:pt x="12943" y="119686"/>
                  </a:cubicBezTo>
                  <a:cubicBezTo>
                    <a:pt x="9140" y="118285"/>
                    <a:pt x="5371" y="116851"/>
                    <a:pt x="1601" y="115450"/>
                  </a:cubicBezTo>
                  <a:lnTo>
                    <a:pt x="1601" y="104309"/>
                  </a:lnTo>
                  <a:lnTo>
                    <a:pt x="1601" y="76522"/>
                  </a:lnTo>
                  <a:lnTo>
                    <a:pt x="1601" y="42764"/>
                  </a:lnTo>
                  <a:lnTo>
                    <a:pt x="1601" y="13710"/>
                  </a:lnTo>
                  <a:lnTo>
                    <a:pt x="1601" y="4037"/>
                  </a:lnTo>
                  <a:cubicBezTo>
                    <a:pt x="1601" y="2736"/>
                    <a:pt x="1701" y="1335"/>
                    <a:pt x="1635" y="34"/>
                  </a:cubicBezTo>
                  <a:lnTo>
                    <a:pt x="134" y="34"/>
                  </a:lnTo>
                  <a:lnTo>
                    <a:pt x="134" y="10942"/>
                  </a:lnTo>
                  <a:lnTo>
                    <a:pt x="134" y="38728"/>
                  </a:lnTo>
                  <a:lnTo>
                    <a:pt x="134" y="72452"/>
                  </a:lnTo>
                  <a:lnTo>
                    <a:pt x="134" y="101540"/>
                  </a:lnTo>
                  <a:lnTo>
                    <a:pt x="134" y="111213"/>
                  </a:lnTo>
                  <a:cubicBezTo>
                    <a:pt x="134" y="112681"/>
                    <a:pt x="0" y="114249"/>
                    <a:pt x="134" y="115750"/>
                  </a:cubicBezTo>
                  <a:cubicBezTo>
                    <a:pt x="134" y="115817"/>
                    <a:pt x="134" y="115883"/>
                    <a:pt x="134" y="115950"/>
                  </a:cubicBezTo>
                  <a:cubicBezTo>
                    <a:pt x="134" y="116284"/>
                    <a:pt x="367" y="116551"/>
                    <a:pt x="667" y="116651"/>
                  </a:cubicBezTo>
                  <a:cubicBezTo>
                    <a:pt x="9240" y="119853"/>
                    <a:pt x="17813" y="123089"/>
                    <a:pt x="26386" y="126291"/>
                  </a:cubicBezTo>
                  <a:cubicBezTo>
                    <a:pt x="27420" y="126691"/>
                    <a:pt x="28687" y="127425"/>
                    <a:pt x="29788" y="127592"/>
                  </a:cubicBezTo>
                  <a:cubicBezTo>
                    <a:pt x="29846" y="127599"/>
                    <a:pt x="29905" y="127602"/>
                    <a:pt x="29964" y="127602"/>
                  </a:cubicBezTo>
                  <a:cubicBezTo>
                    <a:pt x="30732" y="127602"/>
                    <a:pt x="31642" y="127039"/>
                    <a:pt x="32323" y="126791"/>
                  </a:cubicBezTo>
                  <a:cubicBezTo>
                    <a:pt x="37327" y="124923"/>
                    <a:pt x="42331" y="123022"/>
                    <a:pt x="47367" y="121154"/>
                  </a:cubicBezTo>
                  <a:cubicBezTo>
                    <a:pt x="51370" y="119653"/>
                    <a:pt x="55373" y="118152"/>
                    <a:pt x="59376" y="116651"/>
                  </a:cubicBezTo>
                  <a:cubicBezTo>
                    <a:pt x="59676" y="116551"/>
                    <a:pt x="59910" y="116284"/>
                    <a:pt x="59910" y="115950"/>
                  </a:cubicBezTo>
                  <a:lnTo>
                    <a:pt x="59910" y="104309"/>
                  </a:lnTo>
                  <a:lnTo>
                    <a:pt x="59910" y="76522"/>
                  </a:lnTo>
                  <a:lnTo>
                    <a:pt x="59910" y="42798"/>
                  </a:lnTo>
                  <a:lnTo>
                    <a:pt x="59910" y="13710"/>
                  </a:lnTo>
                  <a:lnTo>
                    <a:pt x="59910" y="4070"/>
                  </a:lnTo>
                  <a:cubicBezTo>
                    <a:pt x="59910" y="2736"/>
                    <a:pt x="60010" y="1335"/>
                    <a:pt x="59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6" name="Google Shape;2096;p47"/>
            <p:cNvGrpSpPr/>
            <p:nvPr/>
          </p:nvGrpSpPr>
          <p:grpSpPr>
            <a:xfrm>
              <a:off x="-7245842" y="2177314"/>
              <a:ext cx="145835" cy="233991"/>
              <a:chOff x="3548738" y="2036373"/>
              <a:chExt cx="159924" cy="265718"/>
            </a:xfrm>
          </p:grpSpPr>
          <p:sp>
            <p:nvSpPr>
              <p:cNvPr id="2097" name="Google Shape;2097;p47"/>
              <p:cNvSpPr/>
              <p:nvPr/>
            </p:nvSpPr>
            <p:spPr>
              <a:xfrm>
                <a:off x="3548738" y="2120203"/>
                <a:ext cx="139933" cy="137252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772" extrusionOk="0">
                    <a:moveTo>
                      <a:pt x="1" y="1"/>
                    </a:moveTo>
                    <a:lnTo>
                      <a:pt x="1" y="1835"/>
                    </a:lnTo>
                    <a:cubicBezTo>
                      <a:pt x="1535" y="3436"/>
                      <a:pt x="3036" y="5071"/>
                      <a:pt x="4504" y="6772"/>
                    </a:cubicBezTo>
                    <a:cubicBezTo>
                      <a:pt x="4771" y="6438"/>
                      <a:pt x="4971" y="6072"/>
                      <a:pt x="5138" y="5671"/>
                    </a:cubicBezTo>
                    <a:cubicBezTo>
                      <a:pt x="3470" y="3737"/>
                      <a:pt x="1769" y="1835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7"/>
              <p:cNvSpPr/>
              <p:nvPr/>
            </p:nvSpPr>
            <p:spPr>
              <a:xfrm>
                <a:off x="3590545" y="2042454"/>
                <a:ext cx="115395" cy="93312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6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5" y="1502"/>
                      <a:pt x="2836" y="3036"/>
                      <a:pt x="4237" y="4604"/>
                    </a:cubicBezTo>
                    <a:cubicBezTo>
                      <a:pt x="3803" y="2269"/>
                      <a:pt x="2235" y="70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7"/>
              <p:cNvSpPr/>
              <p:nvPr/>
            </p:nvSpPr>
            <p:spPr>
              <a:xfrm>
                <a:off x="3548738" y="2073545"/>
                <a:ext cx="156302" cy="14604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7206" extrusionOk="0">
                    <a:moveTo>
                      <a:pt x="34" y="1"/>
                    </a:moveTo>
                    <a:cubicBezTo>
                      <a:pt x="34" y="435"/>
                      <a:pt x="34" y="835"/>
                      <a:pt x="1" y="1268"/>
                    </a:cubicBezTo>
                    <a:cubicBezTo>
                      <a:pt x="1869" y="3203"/>
                      <a:pt x="3703" y="5171"/>
                      <a:pt x="5438" y="7206"/>
                    </a:cubicBezTo>
                    <a:cubicBezTo>
                      <a:pt x="5571" y="6872"/>
                      <a:pt x="5671" y="6506"/>
                      <a:pt x="5738" y="6139"/>
                    </a:cubicBezTo>
                    <a:cubicBezTo>
                      <a:pt x="5671" y="6139"/>
                      <a:pt x="5605" y="6105"/>
                      <a:pt x="5538" y="6039"/>
                    </a:cubicBezTo>
                    <a:cubicBezTo>
                      <a:pt x="3770" y="3970"/>
                      <a:pt x="1935" y="1969"/>
                      <a:pt x="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7"/>
              <p:cNvSpPr/>
              <p:nvPr/>
            </p:nvSpPr>
            <p:spPr>
              <a:xfrm>
                <a:off x="3549664" y="2036373"/>
                <a:ext cx="158998" cy="144021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7106" extrusionOk="0">
                    <a:moveTo>
                      <a:pt x="0" y="0"/>
                    </a:moveTo>
                    <a:cubicBezTo>
                      <a:pt x="0" y="267"/>
                      <a:pt x="0" y="534"/>
                      <a:pt x="0" y="801"/>
                    </a:cubicBezTo>
                    <a:cubicBezTo>
                      <a:pt x="2002" y="2836"/>
                      <a:pt x="3936" y="4937"/>
                      <a:pt x="5804" y="7105"/>
                    </a:cubicBezTo>
                    <a:cubicBezTo>
                      <a:pt x="5838" y="6972"/>
                      <a:pt x="5838" y="6805"/>
                      <a:pt x="5838" y="6638"/>
                    </a:cubicBezTo>
                    <a:cubicBezTo>
                      <a:pt x="5838" y="6605"/>
                      <a:pt x="5838" y="6605"/>
                      <a:pt x="5838" y="6605"/>
                    </a:cubicBezTo>
                    <a:cubicBezTo>
                      <a:pt x="5838" y="6572"/>
                      <a:pt x="5838" y="6572"/>
                      <a:pt x="5838" y="6538"/>
                    </a:cubicBezTo>
                    <a:cubicBezTo>
                      <a:pt x="5838" y="6405"/>
                      <a:pt x="5838" y="6271"/>
                      <a:pt x="5838" y="6138"/>
                    </a:cubicBezTo>
                    <a:cubicBezTo>
                      <a:pt x="4036" y="4070"/>
                      <a:pt x="2168" y="2035"/>
                      <a:pt x="234" y="34"/>
                    </a:cubicBezTo>
                    <a:cubicBezTo>
                      <a:pt x="134" y="34"/>
                      <a:pt x="67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7"/>
              <p:cNvSpPr/>
              <p:nvPr/>
            </p:nvSpPr>
            <p:spPr>
              <a:xfrm>
                <a:off x="3548738" y="2279756"/>
                <a:ext cx="24566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102" extrusionOk="0">
                    <a:moveTo>
                      <a:pt x="1" y="1"/>
                    </a:moveTo>
                    <a:cubicBezTo>
                      <a:pt x="1" y="368"/>
                      <a:pt x="1" y="735"/>
                      <a:pt x="1" y="1102"/>
                    </a:cubicBezTo>
                    <a:lnTo>
                      <a:pt x="67" y="1102"/>
                    </a:lnTo>
                    <a:cubicBezTo>
                      <a:pt x="368" y="1068"/>
                      <a:pt x="635" y="1068"/>
                      <a:pt x="901" y="1002"/>
                    </a:cubicBezTo>
                    <a:cubicBezTo>
                      <a:pt x="601" y="668"/>
                      <a:pt x="301" y="33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7"/>
              <p:cNvSpPr/>
              <p:nvPr/>
            </p:nvSpPr>
            <p:spPr>
              <a:xfrm>
                <a:off x="3548738" y="2231761"/>
                <a:ext cx="70893" cy="64917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03" extrusionOk="0">
                    <a:moveTo>
                      <a:pt x="1" y="0"/>
                    </a:moveTo>
                    <a:lnTo>
                      <a:pt x="1" y="1301"/>
                    </a:lnTo>
                    <a:cubicBezTo>
                      <a:pt x="568" y="1935"/>
                      <a:pt x="1168" y="2569"/>
                      <a:pt x="1735" y="3203"/>
                    </a:cubicBezTo>
                    <a:cubicBezTo>
                      <a:pt x="2036" y="3103"/>
                      <a:pt x="2336" y="3003"/>
                      <a:pt x="2603" y="2869"/>
                    </a:cubicBezTo>
                    <a:cubicBezTo>
                      <a:pt x="1735" y="1902"/>
                      <a:pt x="868" y="93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7"/>
              <p:cNvSpPr/>
              <p:nvPr/>
            </p:nvSpPr>
            <p:spPr>
              <a:xfrm>
                <a:off x="3548738" y="2178353"/>
                <a:ext cx="109948" cy="10413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5138" extrusionOk="0">
                    <a:moveTo>
                      <a:pt x="1" y="0"/>
                    </a:moveTo>
                    <a:lnTo>
                      <a:pt x="1" y="1601"/>
                    </a:lnTo>
                    <a:cubicBezTo>
                      <a:pt x="1102" y="2736"/>
                      <a:pt x="2169" y="3936"/>
                      <a:pt x="3236" y="5137"/>
                    </a:cubicBezTo>
                    <a:cubicBezTo>
                      <a:pt x="3537" y="4937"/>
                      <a:pt x="3803" y="4704"/>
                      <a:pt x="4037" y="4437"/>
                    </a:cubicBezTo>
                    <a:cubicBezTo>
                      <a:pt x="2736" y="2936"/>
                      <a:pt x="1368" y="1468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47"/>
            <p:cNvGrpSpPr/>
            <p:nvPr/>
          </p:nvGrpSpPr>
          <p:grpSpPr>
            <a:xfrm>
              <a:off x="-8879555" y="2177314"/>
              <a:ext cx="149140" cy="233991"/>
              <a:chOff x="1757190" y="2036373"/>
              <a:chExt cx="163548" cy="265717"/>
            </a:xfrm>
          </p:grpSpPr>
          <p:sp>
            <p:nvSpPr>
              <p:cNvPr id="2105" name="Google Shape;2105;p47"/>
              <p:cNvSpPr/>
              <p:nvPr/>
            </p:nvSpPr>
            <p:spPr>
              <a:xfrm>
                <a:off x="1762637" y="2045149"/>
                <a:ext cx="101777" cy="82509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071" extrusionOk="0">
                    <a:moveTo>
                      <a:pt x="3737" y="1"/>
                    </a:moveTo>
                    <a:lnTo>
                      <a:pt x="3737" y="1"/>
                    </a:lnTo>
                    <a:cubicBezTo>
                      <a:pt x="1869" y="701"/>
                      <a:pt x="501" y="2102"/>
                      <a:pt x="1" y="4070"/>
                    </a:cubicBezTo>
                    <a:cubicBezTo>
                      <a:pt x="1235" y="2669"/>
                      <a:pt x="2469" y="1335"/>
                      <a:pt x="3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7"/>
              <p:cNvSpPr/>
              <p:nvPr/>
            </p:nvSpPr>
            <p:spPr>
              <a:xfrm>
                <a:off x="1757190" y="2036373"/>
                <a:ext cx="163546" cy="138609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6839" extrusionOk="0">
                    <a:moveTo>
                      <a:pt x="6005" y="0"/>
                    </a:moveTo>
                    <a:cubicBezTo>
                      <a:pt x="5771" y="34"/>
                      <a:pt x="5538" y="67"/>
                      <a:pt x="5304" y="100"/>
                    </a:cubicBezTo>
                    <a:cubicBezTo>
                      <a:pt x="3503" y="1935"/>
                      <a:pt x="1735" y="3870"/>
                      <a:pt x="0" y="5838"/>
                    </a:cubicBezTo>
                    <a:cubicBezTo>
                      <a:pt x="0" y="6071"/>
                      <a:pt x="0" y="6305"/>
                      <a:pt x="0" y="6538"/>
                    </a:cubicBezTo>
                    <a:cubicBezTo>
                      <a:pt x="0" y="6572"/>
                      <a:pt x="0" y="6572"/>
                      <a:pt x="0" y="6605"/>
                    </a:cubicBezTo>
                    <a:cubicBezTo>
                      <a:pt x="0" y="6605"/>
                      <a:pt x="0" y="6638"/>
                      <a:pt x="0" y="6638"/>
                    </a:cubicBezTo>
                    <a:cubicBezTo>
                      <a:pt x="0" y="6705"/>
                      <a:pt x="0" y="6772"/>
                      <a:pt x="0" y="6838"/>
                    </a:cubicBezTo>
                    <a:cubicBezTo>
                      <a:pt x="1935" y="4604"/>
                      <a:pt x="3937" y="2435"/>
                      <a:pt x="6005" y="334"/>
                    </a:cubicBezTo>
                    <a:lnTo>
                      <a:pt x="60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7"/>
              <p:cNvSpPr/>
              <p:nvPr/>
            </p:nvSpPr>
            <p:spPr>
              <a:xfrm>
                <a:off x="1774457" y="2112096"/>
                <a:ext cx="146279" cy="141994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006" extrusionOk="0">
                    <a:moveTo>
                      <a:pt x="5371" y="0"/>
                    </a:moveTo>
                    <a:cubicBezTo>
                      <a:pt x="3536" y="1902"/>
                      <a:pt x="1735" y="3870"/>
                      <a:pt x="0" y="5871"/>
                    </a:cubicBezTo>
                    <a:cubicBezTo>
                      <a:pt x="167" y="6271"/>
                      <a:pt x="367" y="6638"/>
                      <a:pt x="601" y="7005"/>
                    </a:cubicBezTo>
                    <a:cubicBezTo>
                      <a:pt x="2168" y="5237"/>
                      <a:pt x="3736" y="3503"/>
                      <a:pt x="5371" y="1835"/>
                    </a:cubicBezTo>
                    <a:lnTo>
                      <a:pt x="5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7"/>
              <p:cNvSpPr/>
              <p:nvPr/>
            </p:nvSpPr>
            <p:spPr>
              <a:xfrm>
                <a:off x="1841674" y="2223653"/>
                <a:ext cx="79063" cy="7166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536" extrusionOk="0">
                    <a:moveTo>
                      <a:pt x="2903" y="0"/>
                    </a:moveTo>
                    <a:cubicBezTo>
                      <a:pt x="1902" y="1034"/>
                      <a:pt x="935" y="2102"/>
                      <a:pt x="1" y="3169"/>
                    </a:cubicBezTo>
                    <a:cubicBezTo>
                      <a:pt x="267" y="3303"/>
                      <a:pt x="534" y="3436"/>
                      <a:pt x="835" y="3536"/>
                    </a:cubicBezTo>
                    <a:cubicBezTo>
                      <a:pt x="1502" y="2769"/>
                      <a:pt x="2202" y="2035"/>
                      <a:pt x="2903" y="1301"/>
                    </a:cubicBez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7"/>
              <p:cNvSpPr/>
              <p:nvPr/>
            </p:nvSpPr>
            <p:spPr>
              <a:xfrm>
                <a:off x="1803517" y="2170226"/>
                <a:ext cx="117219" cy="109546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405" extrusionOk="0">
                    <a:moveTo>
                      <a:pt x="4304" y="1"/>
                    </a:moveTo>
                    <a:cubicBezTo>
                      <a:pt x="2836" y="1535"/>
                      <a:pt x="1402" y="3103"/>
                      <a:pt x="1" y="4704"/>
                    </a:cubicBezTo>
                    <a:cubicBezTo>
                      <a:pt x="234" y="4971"/>
                      <a:pt x="501" y="5205"/>
                      <a:pt x="768" y="5405"/>
                    </a:cubicBezTo>
                    <a:cubicBezTo>
                      <a:pt x="1902" y="4104"/>
                      <a:pt x="3103" y="2836"/>
                      <a:pt x="4304" y="1602"/>
                    </a:cubicBezTo>
                    <a:lnTo>
                      <a:pt x="4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7"/>
              <p:cNvSpPr/>
              <p:nvPr/>
            </p:nvSpPr>
            <p:spPr>
              <a:xfrm>
                <a:off x="1886204" y="2271649"/>
                <a:ext cx="34534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502" extrusionOk="0">
                    <a:moveTo>
                      <a:pt x="1268" y="1"/>
                    </a:moveTo>
                    <a:cubicBezTo>
                      <a:pt x="834" y="468"/>
                      <a:pt x="400" y="901"/>
                      <a:pt x="0" y="1368"/>
                    </a:cubicBezTo>
                    <a:cubicBezTo>
                      <a:pt x="334" y="1435"/>
                      <a:pt x="701" y="1468"/>
                      <a:pt x="1068" y="1502"/>
                    </a:cubicBezTo>
                    <a:lnTo>
                      <a:pt x="1268" y="1502"/>
                    </a:lnTo>
                    <a:lnTo>
                      <a:pt x="1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7"/>
              <p:cNvSpPr/>
              <p:nvPr/>
            </p:nvSpPr>
            <p:spPr>
              <a:xfrm>
                <a:off x="1760812" y="2064769"/>
                <a:ext cx="159924" cy="15077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7439" extrusionOk="0">
                    <a:moveTo>
                      <a:pt x="5872" y="0"/>
                    </a:moveTo>
                    <a:cubicBezTo>
                      <a:pt x="3837" y="2068"/>
                      <a:pt x="1902" y="4203"/>
                      <a:pt x="1" y="6405"/>
                    </a:cubicBezTo>
                    <a:cubicBezTo>
                      <a:pt x="68" y="6772"/>
                      <a:pt x="134" y="7105"/>
                      <a:pt x="234" y="7439"/>
                    </a:cubicBezTo>
                    <a:cubicBezTo>
                      <a:pt x="2036" y="5337"/>
                      <a:pt x="3937" y="3269"/>
                      <a:pt x="5872" y="1301"/>
                    </a:cubicBezTo>
                    <a:lnTo>
                      <a:pt x="58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47"/>
            <p:cNvGrpSpPr/>
            <p:nvPr/>
          </p:nvGrpSpPr>
          <p:grpSpPr>
            <a:xfrm>
              <a:off x="-9137214" y="1786153"/>
              <a:ext cx="2294822" cy="2379728"/>
              <a:chOff x="-3028314" y="1786153"/>
              <a:chExt cx="2294822" cy="2379728"/>
            </a:xfrm>
          </p:grpSpPr>
          <p:sp>
            <p:nvSpPr>
              <p:cNvPr id="2113" name="Google Shape;2113;p47"/>
              <p:cNvSpPr/>
              <p:nvPr/>
            </p:nvSpPr>
            <p:spPr>
              <a:xfrm>
                <a:off x="-3028314" y="2046329"/>
                <a:ext cx="294942" cy="36437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0416" extrusionOk="0">
                    <a:moveTo>
                      <a:pt x="67" y="1"/>
                    </a:moveTo>
                    <a:cubicBezTo>
                      <a:pt x="1601" y="3136"/>
                      <a:pt x="3203" y="6238"/>
                      <a:pt x="4870" y="9307"/>
                    </a:cubicBezTo>
                    <a:cubicBezTo>
                      <a:pt x="4937" y="9441"/>
                      <a:pt x="4971" y="9541"/>
                      <a:pt x="4971" y="9641"/>
                    </a:cubicBezTo>
                    <a:cubicBezTo>
                      <a:pt x="5004" y="9808"/>
                      <a:pt x="5004" y="10008"/>
                      <a:pt x="4870" y="10208"/>
                    </a:cubicBezTo>
                    <a:cubicBezTo>
                      <a:pt x="2869" y="13444"/>
                      <a:pt x="1401" y="16913"/>
                      <a:pt x="0" y="20415"/>
                    </a:cubicBezTo>
                    <a:lnTo>
                      <a:pt x="11875" y="20415"/>
                    </a:lnTo>
                    <a:cubicBezTo>
                      <a:pt x="11242" y="19948"/>
                      <a:pt x="10741" y="19381"/>
                      <a:pt x="10308" y="18714"/>
                    </a:cubicBezTo>
                    <a:lnTo>
                      <a:pt x="2102" y="18714"/>
                    </a:lnTo>
                    <a:cubicBezTo>
                      <a:pt x="1635" y="18714"/>
                      <a:pt x="1635" y="17980"/>
                      <a:pt x="2102" y="17980"/>
                    </a:cubicBezTo>
                    <a:lnTo>
                      <a:pt x="9907" y="17980"/>
                    </a:lnTo>
                    <a:cubicBezTo>
                      <a:pt x="9340" y="16846"/>
                      <a:pt x="9007" y="15545"/>
                      <a:pt x="8940" y="14177"/>
                    </a:cubicBezTo>
                    <a:cubicBezTo>
                      <a:pt x="8840" y="14044"/>
                      <a:pt x="8807" y="13877"/>
                      <a:pt x="8907" y="13744"/>
                    </a:cubicBezTo>
                    <a:cubicBezTo>
                      <a:pt x="8940" y="9674"/>
                      <a:pt x="8973" y="5571"/>
                      <a:pt x="8973" y="1502"/>
                    </a:cubicBezTo>
                    <a:lnTo>
                      <a:pt x="2002" y="1502"/>
                    </a:lnTo>
                    <a:cubicBezTo>
                      <a:pt x="1501" y="1502"/>
                      <a:pt x="1535" y="768"/>
                      <a:pt x="2002" y="768"/>
                    </a:cubicBezTo>
                    <a:lnTo>
                      <a:pt x="8973" y="768"/>
                    </a:lnTo>
                    <a:cubicBezTo>
                      <a:pt x="8973" y="501"/>
                      <a:pt x="8973" y="267"/>
                      <a:pt x="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7"/>
              <p:cNvSpPr/>
              <p:nvPr/>
            </p:nvSpPr>
            <p:spPr>
              <a:xfrm>
                <a:off x="-2769848" y="1786153"/>
                <a:ext cx="1779486" cy="419132"/>
              </a:xfrm>
              <a:custGeom>
                <a:avLst/>
                <a:gdLst/>
                <a:ahLst/>
                <a:cxnLst/>
                <a:rect l="l" t="t" r="r" b="b"/>
                <a:pathLst>
                  <a:path w="71652" h="23484" extrusionOk="0">
                    <a:moveTo>
                      <a:pt x="6472" y="1"/>
                    </a:moveTo>
                    <a:cubicBezTo>
                      <a:pt x="3303" y="134"/>
                      <a:pt x="1035" y="1768"/>
                      <a:pt x="334" y="4437"/>
                    </a:cubicBezTo>
                    <a:cubicBezTo>
                      <a:pt x="1635" y="2636"/>
                      <a:pt x="3803" y="1602"/>
                      <a:pt x="6472" y="1468"/>
                    </a:cubicBezTo>
                    <a:lnTo>
                      <a:pt x="50370" y="1468"/>
                    </a:lnTo>
                    <a:cubicBezTo>
                      <a:pt x="50837" y="1468"/>
                      <a:pt x="50837" y="2202"/>
                      <a:pt x="50370" y="2202"/>
                    </a:cubicBezTo>
                    <a:lnTo>
                      <a:pt x="6472" y="2202"/>
                    </a:lnTo>
                    <a:cubicBezTo>
                      <a:pt x="3336" y="2336"/>
                      <a:pt x="968" y="3870"/>
                      <a:pt x="101" y="6472"/>
                    </a:cubicBezTo>
                    <a:cubicBezTo>
                      <a:pt x="101" y="6505"/>
                      <a:pt x="101" y="6539"/>
                      <a:pt x="101" y="6605"/>
                    </a:cubicBezTo>
                    <a:cubicBezTo>
                      <a:pt x="34" y="12209"/>
                      <a:pt x="34" y="17847"/>
                      <a:pt x="1" y="23484"/>
                    </a:cubicBezTo>
                    <a:cubicBezTo>
                      <a:pt x="1402" y="21616"/>
                      <a:pt x="3737" y="20549"/>
                      <a:pt x="6439" y="20415"/>
                    </a:cubicBezTo>
                    <a:lnTo>
                      <a:pt x="11609" y="20415"/>
                    </a:lnTo>
                    <a:lnTo>
                      <a:pt x="11609" y="16412"/>
                    </a:lnTo>
                    <a:cubicBezTo>
                      <a:pt x="11609" y="16179"/>
                      <a:pt x="11784" y="16062"/>
                      <a:pt x="11959" y="16062"/>
                    </a:cubicBezTo>
                    <a:cubicBezTo>
                      <a:pt x="12134" y="16062"/>
                      <a:pt x="12310" y="16179"/>
                      <a:pt x="12310" y="16412"/>
                    </a:cubicBezTo>
                    <a:lnTo>
                      <a:pt x="12310" y="20415"/>
                    </a:lnTo>
                    <a:lnTo>
                      <a:pt x="12676" y="20415"/>
                    </a:lnTo>
                    <a:lnTo>
                      <a:pt x="12676" y="18814"/>
                    </a:lnTo>
                    <a:cubicBezTo>
                      <a:pt x="12676" y="18580"/>
                      <a:pt x="12860" y="18464"/>
                      <a:pt x="13043" y="18464"/>
                    </a:cubicBezTo>
                    <a:cubicBezTo>
                      <a:pt x="13227" y="18464"/>
                      <a:pt x="13410" y="18580"/>
                      <a:pt x="13410" y="18814"/>
                    </a:cubicBezTo>
                    <a:lnTo>
                      <a:pt x="13410" y="20415"/>
                    </a:lnTo>
                    <a:lnTo>
                      <a:pt x="65147" y="20415"/>
                    </a:lnTo>
                    <a:cubicBezTo>
                      <a:pt x="67883" y="20549"/>
                      <a:pt x="70184" y="21616"/>
                      <a:pt x="71619" y="23484"/>
                    </a:cubicBezTo>
                    <a:cubicBezTo>
                      <a:pt x="71585" y="17847"/>
                      <a:pt x="71552" y="12209"/>
                      <a:pt x="71519" y="6605"/>
                    </a:cubicBezTo>
                    <a:cubicBezTo>
                      <a:pt x="71652" y="2636"/>
                      <a:pt x="69050" y="167"/>
                      <a:pt x="65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7"/>
              <p:cNvSpPr/>
              <p:nvPr/>
            </p:nvSpPr>
            <p:spPr>
              <a:xfrm>
                <a:off x="-2311701" y="3931293"/>
                <a:ext cx="864908" cy="234588"/>
              </a:xfrm>
              <a:custGeom>
                <a:avLst/>
                <a:gdLst/>
                <a:ahLst/>
                <a:cxnLst/>
                <a:rect l="l" t="t" r="r" b="b"/>
                <a:pathLst>
                  <a:path w="34826" h="13144" extrusionOk="0">
                    <a:moveTo>
                      <a:pt x="30622" y="534"/>
                    </a:moveTo>
                    <a:cubicBezTo>
                      <a:pt x="31089" y="534"/>
                      <a:pt x="31089" y="1268"/>
                      <a:pt x="30622" y="1268"/>
                    </a:cubicBezTo>
                    <a:lnTo>
                      <a:pt x="4437" y="1268"/>
                    </a:lnTo>
                    <a:cubicBezTo>
                      <a:pt x="3970" y="1268"/>
                      <a:pt x="3970" y="534"/>
                      <a:pt x="4437" y="534"/>
                    </a:cubicBezTo>
                    <a:close/>
                    <a:moveTo>
                      <a:pt x="13743" y="11609"/>
                    </a:moveTo>
                    <a:cubicBezTo>
                      <a:pt x="14244" y="11609"/>
                      <a:pt x="14244" y="12343"/>
                      <a:pt x="13743" y="12343"/>
                    </a:cubicBezTo>
                    <a:lnTo>
                      <a:pt x="4036" y="12343"/>
                    </a:lnTo>
                    <a:cubicBezTo>
                      <a:pt x="3569" y="12343"/>
                      <a:pt x="3569" y="11609"/>
                      <a:pt x="4036" y="11609"/>
                    </a:cubicBezTo>
                    <a:close/>
                    <a:moveTo>
                      <a:pt x="3203" y="1"/>
                    </a:moveTo>
                    <a:cubicBezTo>
                      <a:pt x="2168" y="2135"/>
                      <a:pt x="1101" y="4204"/>
                      <a:pt x="0" y="6272"/>
                    </a:cubicBezTo>
                    <a:cubicBezTo>
                      <a:pt x="1301" y="8440"/>
                      <a:pt x="2269" y="10775"/>
                      <a:pt x="3203" y="13143"/>
                    </a:cubicBezTo>
                    <a:lnTo>
                      <a:pt x="31590" y="13143"/>
                    </a:lnTo>
                    <a:cubicBezTo>
                      <a:pt x="31690" y="12877"/>
                      <a:pt x="31823" y="12610"/>
                      <a:pt x="31923" y="12343"/>
                    </a:cubicBezTo>
                    <a:lnTo>
                      <a:pt x="16178" y="12343"/>
                    </a:lnTo>
                    <a:cubicBezTo>
                      <a:pt x="15711" y="12343"/>
                      <a:pt x="15711" y="11609"/>
                      <a:pt x="16178" y="11609"/>
                    </a:cubicBezTo>
                    <a:lnTo>
                      <a:pt x="32223" y="11609"/>
                    </a:lnTo>
                    <a:cubicBezTo>
                      <a:pt x="32991" y="9774"/>
                      <a:pt x="33791" y="7973"/>
                      <a:pt x="34825" y="6272"/>
                    </a:cubicBezTo>
                    <a:cubicBezTo>
                      <a:pt x="33724" y="4204"/>
                      <a:pt x="32657" y="2135"/>
                      <a:pt x="31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7"/>
              <p:cNvSpPr/>
              <p:nvPr/>
            </p:nvSpPr>
            <p:spPr>
              <a:xfrm>
                <a:off x="-1028434" y="2046918"/>
                <a:ext cx="294942" cy="36437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0416" extrusionOk="0">
                    <a:moveTo>
                      <a:pt x="2903" y="1"/>
                    </a:moveTo>
                    <a:cubicBezTo>
                      <a:pt x="2903" y="234"/>
                      <a:pt x="2903" y="501"/>
                      <a:pt x="2903" y="735"/>
                    </a:cubicBezTo>
                    <a:lnTo>
                      <a:pt x="9908" y="735"/>
                    </a:lnTo>
                    <a:cubicBezTo>
                      <a:pt x="10375" y="735"/>
                      <a:pt x="10375" y="1469"/>
                      <a:pt x="9908" y="1469"/>
                    </a:cubicBezTo>
                    <a:lnTo>
                      <a:pt x="2903" y="1469"/>
                    </a:lnTo>
                    <a:cubicBezTo>
                      <a:pt x="2936" y="5605"/>
                      <a:pt x="2936" y="9775"/>
                      <a:pt x="2969" y="13911"/>
                    </a:cubicBezTo>
                    <a:cubicBezTo>
                      <a:pt x="2969" y="13978"/>
                      <a:pt x="2969" y="14044"/>
                      <a:pt x="2969" y="14111"/>
                    </a:cubicBezTo>
                    <a:cubicBezTo>
                      <a:pt x="2869" y="15512"/>
                      <a:pt x="2536" y="16813"/>
                      <a:pt x="2002" y="17947"/>
                    </a:cubicBezTo>
                    <a:lnTo>
                      <a:pt x="9808" y="17947"/>
                    </a:lnTo>
                    <a:cubicBezTo>
                      <a:pt x="10275" y="17947"/>
                      <a:pt x="10241" y="18681"/>
                      <a:pt x="9808" y="18681"/>
                    </a:cubicBezTo>
                    <a:lnTo>
                      <a:pt x="1568" y="18681"/>
                    </a:lnTo>
                    <a:cubicBezTo>
                      <a:pt x="1135" y="19348"/>
                      <a:pt x="634" y="19915"/>
                      <a:pt x="1" y="20416"/>
                    </a:cubicBezTo>
                    <a:lnTo>
                      <a:pt x="11876" y="20416"/>
                    </a:lnTo>
                    <a:cubicBezTo>
                      <a:pt x="10475" y="16880"/>
                      <a:pt x="9007" y="13411"/>
                      <a:pt x="7006" y="10208"/>
                    </a:cubicBezTo>
                    <a:cubicBezTo>
                      <a:pt x="6872" y="9975"/>
                      <a:pt x="6872" y="9808"/>
                      <a:pt x="6939" y="9608"/>
                    </a:cubicBezTo>
                    <a:cubicBezTo>
                      <a:pt x="6939" y="9508"/>
                      <a:pt x="6972" y="9408"/>
                      <a:pt x="7039" y="9274"/>
                    </a:cubicBezTo>
                    <a:cubicBezTo>
                      <a:pt x="8707" y="6239"/>
                      <a:pt x="10275" y="3137"/>
                      <a:pt x="11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7" name="Google Shape;2117;p47"/>
          <p:cNvGrpSpPr/>
          <p:nvPr/>
        </p:nvGrpSpPr>
        <p:grpSpPr>
          <a:xfrm>
            <a:off x="3350083" y="1387196"/>
            <a:ext cx="2443880" cy="3350691"/>
            <a:chOff x="-6664670" y="1630158"/>
            <a:chExt cx="2443880" cy="2876376"/>
          </a:xfrm>
        </p:grpSpPr>
        <p:sp>
          <p:nvSpPr>
            <p:cNvPr id="2118" name="Google Shape;2118;p47"/>
            <p:cNvSpPr/>
            <p:nvPr/>
          </p:nvSpPr>
          <p:spPr>
            <a:xfrm>
              <a:off x="-6609172" y="1683202"/>
              <a:ext cx="2388382" cy="2823332"/>
            </a:xfrm>
            <a:custGeom>
              <a:avLst/>
              <a:gdLst/>
              <a:ahLst/>
              <a:cxnLst/>
              <a:rect l="l" t="t" r="r" b="b"/>
              <a:pathLst>
                <a:path w="96170" h="158192" extrusionOk="0">
                  <a:moveTo>
                    <a:pt x="18914" y="1"/>
                  </a:moveTo>
                  <a:cubicBezTo>
                    <a:pt x="18514" y="1"/>
                    <a:pt x="18180" y="334"/>
                    <a:pt x="18180" y="735"/>
                  </a:cubicBezTo>
                  <a:lnTo>
                    <a:pt x="18180" y="7339"/>
                  </a:lnTo>
                  <a:cubicBezTo>
                    <a:pt x="13810" y="7740"/>
                    <a:pt x="10741" y="10742"/>
                    <a:pt x="10908" y="15345"/>
                  </a:cubicBezTo>
                  <a:cubicBezTo>
                    <a:pt x="10908" y="17513"/>
                    <a:pt x="10875" y="19681"/>
                    <a:pt x="10875" y="21883"/>
                  </a:cubicBezTo>
                  <a:lnTo>
                    <a:pt x="1001" y="21883"/>
                  </a:lnTo>
                  <a:cubicBezTo>
                    <a:pt x="968" y="21872"/>
                    <a:pt x="934" y="21868"/>
                    <a:pt x="901" y="21868"/>
                  </a:cubicBezTo>
                  <a:cubicBezTo>
                    <a:pt x="834" y="21868"/>
                    <a:pt x="768" y="21883"/>
                    <a:pt x="701" y="21883"/>
                  </a:cubicBezTo>
                  <a:cubicBezTo>
                    <a:pt x="334" y="21916"/>
                    <a:pt x="134" y="22217"/>
                    <a:pt x="101" y="22517"/>
                  </a:cubicBezTo>
                  <a:cubicBezTo>
                    <a:pt x="101" y="22550"/>
                    <a:pt x="101" y="22550"/>
                    <a:pt x="101" y="22584"/>
                  </a:cubicBezTo>
                  <a:lnTo>
                    <a:pt x="101" y="22617"/>
                  </a:lnTo>
                  <a:cubicBezTo>
                    <a:pt x="67" y="22717"/>
                    <a:pt x="101" y="22850"/>
                    <a:pt x="167" y="22984"/>
                  </a:cubicBezTo>
                  <a:cubicBezTo>
                    <a:pt x="1802" y="26386"/>
                    <a:pt x="3503" y="29755"/>
                    <a:pt x="5338" y="33091"/>
                  </a:cubicBezTo>
                  <a:cubicBezTo>
                    <a:pt x="3203" y="36594"/>
                    <a:pt x="1668" y="40363"/>
                    <a:pt x="167" y="44166"/>
                  </a:cubicBezTo>
                  <a:lnTo>
                    <a:pt x="134" y="44232"/>
                  </a:lnTo>
                  <a:cubicBezTo>
                    <a:pt x="134" y="44232"/>
                    <a:pt x="101" y="44266"/>
                    <a:pt x="101" y="44266"/>
                  </a:cubicBezTo>
                  <a:cubicBezTo>
                    <a:pt x="0" y="44566"/>
                    <a:pt x="67" y="44766"/>
                    <a:pt x="234" y="44933"/>
                  </a:cubicBezTo>
                  <a:cubicBezTo>
                    <a:pt x="334" y="45100"/>
                    <a:pt x="534" y="45200"/>
                    <a:pt x="801" y="45200"/>
                  </a:cubicBezTo>
                  <a:lnTo>
                    <a:pt x="18247" y="45200"/>
                  </a:lnTo>
                  <a:lnTo>
                    <a:pt x="18247" y="69317"/>
                  </a:lnTo>
                  <a:lnTo>
                    <a:pt x="18247" y="103041"/>
                  </a:lnTo>
                  <a:lnTo>
                    <a:pt x="18247" y="132129"/>
                  </a:lnTo>
                  <a:lnTo>
                    <a:pt x="18247" y="141802"/>
                  </a:lnTo>
                  <a:cubicBezTo>
                    <a:pt x="18247" y="143270"/>
                    <a:pt x="18113" y="144838"/>
                    <a:pt x="18247" y="146339"/>
                  </a:cubicBezTo>
                  <a:cubicBezTo>
                    <a:pt x="18247" y="146406"/>
                    <a:pt x="18247" y="146472"/>
                    <a:pt x="18247" y="146539"/>
                  </a:cubicBezTo>
                  <a:cubicBezTo>
                    <a:pt x="18247" y="146873"/>
                    <a:pt x="18480" y="147139"/>
                    <a:pt x="18781" y="147239"/>
                  </a:cubicBezTo>
                  <a:cubicBezTo>
                    <a:pt x="27353" y="150442"/>
                    <a:pt x="35926" y="153677"/>
                    <a:pt x="44499" y="156880"/>
                  </a:cubicBezTo>
                  <a:cubicBezTo>
                    <a:pt x="45533" y="157280"/>
                    <a:pt x="46801" y="158014"/>
                    <a:pt x="47901" y="158181"/>
                  </a:cubicBezTo>
                  <a:cubicBezTo>
                    <a:pt x="47959" y="158188"/>
                    <a:pt x="48018" y="158191"/>
                    <a:pt x="48077" y="158191"/>
                  </a:cubicBezTo>
                  <a:cubicBezTo>
                    <a:pt x="48845" y="158191"/>
                    <a:pt x="49756" y="157628"/>
                    <a:pt x="50436" y="157380"/>
                  </a:cubicBezTo>
                  <a:cubicBezTo>
                    <a:pt x="55440" y="155512"/>
                    <a:pt x="60477" y="153611"/>
                    <a:pt x="65481" y="151743"/>
                  </a:cubicBezTo>
                  <a:cubicBezTo>
                    <a:pt x="69483" y="150242"/>
                    <a:pt x="73486" y="148741"/>
                    <a:pt x="77489" y="147239"/>
                  </a:cubicBezTo>
                  <a:cubicBezTo>
                    <a:pt x="77789" y="147139"/>
                    <a:pt x="78023" y="146873"/>
                    <a:pt x="78023" y="146539"/>
                  </a:cubicBezTo>
                  <a:lnTo>
                    <a:pt x="78023" y="134897"/>
                  </a:lnTo>
                  <a:lnTo>
                    <a:pt x="78023" y="107111"/>
                  </a:lnTo>
                  <a:lnTo>
                    <a:pt x="78023" y="73387"/>
                  </a:lnTo>
                  <a:lnTo>
                    <a:pt x="78023" y="45200"/>
                  </a:lnTo>
                  <a:lnTo>
                    <a:pt x="95369" y="45200"/>
                  </a:lnTo>
                  <a:cubicBezTo>
                    <a:pt x="95635" y="45200"/>
                    <a:pt x="95802" y="45100"/>
                    <a:pt x="95936" y="44933"/>
                  </a:cubicBezTo>
                  <a:cubicBezTo>
                    <a:pt x="96102" y="44799"/>
                    <a:pt x="96169" y="44566"/>
                    <a:pt x="96069" y="44266"/>
                  </a:cubicBezTo>
                  <a:cubicBezTo>
                    <a:pt x="96069" y="44266"/>
                    <a:pt x="96069" y="44232"/>
                    <a:pt x="96036" y="44232"/>
                  </a:cubicBezTo>
                  <a:cubicBezTo>
                    <a:pt x="96036" y="44199"/>
                    <a:pt x="96036" y="44199"/>
                    <a:pt x="96002" y="44166"/>
                  </a:cubicBezTo>
                  <a:cubicBezTo>
                    <a:pt x="94501" y="40363"/>
                    <a:pt x="92967" y="36594"/>
                    <a:pt x="90832" y="33091"/>
                  </a:cubicBezTo>
                  <a:cubicBezTo>
                    <a:pt x="92667" y="29755"/>
                    <a:pt x="94368" y="26386"/>
                    <a:pt x="96002" y="22984"/>
                  </a:cubicBezTo>
                  <a:cubicBezTo>
                    <a:pt x="96069" y="22850"/>
                    <a:pt x="96102" y="22717"/>
                    <a:pt x="96069" y="22617"/>
                  </a:cubicBezTo>
                  <a:cubicBezTo>
                    <a:pt x="96069" y="22584"/>
                    <a:pt x="96069" y="22584"/>
                    <a:pt x="96069" y="22584"/>
                  </a:cubicBezTo>
                  <a:cubicBezTo>
                    <a:pt x="96069" y="22550"/>
                    <a:pt x="96069" y="22550"/>
                    <a:pt x="96069" y="22517"/>
                  </a:cubicBezTo>
                  <a:cubicBezTo>
                    <a:pt x="96036" y="22217"/>
                    <a:pt x="95836" y="21916"/>
                    <a:pt x="95469" y="21883"/>
                  </a:cubicBezTo>
                  <a:cubicBezTo>
                    <a:pt x="95402" y="21883"/>
                    <a:pt x="95335" y="21868"/>
                    <a:pt x="95269" y="21868"/>
                  </a:cubicBezTo>
                  <a:cubicBezTo>
                    <a:pt x="95235" y="21868"/>
                    <a:pt x="95202" y="21872"/>
                    <a:pt x="95168" y="21883"/>
                  </a:cubicBezTo>
                  <a:lnTo>
                    <a:pt x="85295" y="21883"/>
                  </a:lnTo>
                  <a:cubicBezTo>
                    <a:pt x="85295" y="19715"/>
                    <a:pt x="85261" y="17513"/>
                    <a:pt x="85261" y="15345"/>
                  </a:cubicBezTo>
                  <a:cubicBezTo>
                    <a:pt x="85428" y="10742"/>
                    <a:pt x="82359" y="7740"/>
                    <a:pt x="77956" y="7339"/>
                  </a:cubicBezTo>
                  <a:lnTo>
                    <a:pt x="77956" y="735"/>
                  </a:lnTo>
                  <a:cubicBezTo>
                    <a:pt x="77956" y="334"/>
                    <a:pt x="77623" y="1"/>
                    <a:pt x="77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-5913349" y="3923708"/>
              <a:ext cx="898974" cy="262111"/>
            </a:xfrm>
            <a:custGeom>
              <a:avLst/>
              <a:gdLst/>
              <a:ahLst/>
              <a:cxnLst/>
              <a:rect l="l" t="t" r="r" b="b"/>
              <a:pathLst>
                <a:path w="39433" h="11906" extrusionOk="0">
                  <a:moveTo>
                    <a:pt x="0" y="5334"/>
                  </a:moveTo>
                  <a:lnTo>
                    <a:pt x="4095" y="0"/>
                  </a:lnTo>
                  <a:lnTo>
                    <a:pt x="35242" y="0"/>
                  </a:lnTo>
                  <a:lnTo>
                    <a:pt x="38481" y="3810"/>
                  </a:lnTo>
                  <a:lnTo>
                    <a:pt x="39433" y="5525"/>
                  </a:lnTo>
                  <a:lnTo>
                    <a:pt x="35718" y="11716"/>
                  </a:lnTo>
                  <a:lnTo>
                    <a:pt x="4095" y="119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120" name="Google Shape;2120;p47"/>
            <p:cNvSpPr/>
            <p:nvPr/>
          </p:nvSpPr>
          <p:spPr>
            <a:xfrm>
              <a:off x="-5464241" y="4427234"/>
              <a:ext cx="1490" cy="268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0" y="0"/>
                  </a:moveTo>
                  <a:cubicBezTo>
                    <a:pt x="22" y="11"/>
                    <a:pt x="37" y="15"/>
                    <a:pt x="45" y="15"/>
                  </a:cubicBezTo>
                  <a:cubicBezTo>
                    <a:pt x="59" y="15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6D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-6172583" y="1656359"/>
              <a:ext cx="1411671" cy="103605"/>
            </a:xfrm>
            <a:custGeom>
              <a:avLst/>
              <a:gdLst/>
              <a:ahLst/>
              <a:cxnLst/>
              <a:rect l="l" t="t" r="r" b="b"/>
              <a:pathLst>
                <a:path w="56842" h="5805" extrusionOk="0">
                  <a:moveTo>
                    <a:pt x="40963" y="2269"/>
                  </a:moveTo>
                  <a:cubicBezTo>
                    <a:pt x="41430" y="2269"/>
                    <a:pt x="41430" y="3003"/>
                    <a:pt x="40963" y="3003"/>
                  </a:cubicBezTo>
                  <a:lnTo>
                    <a:pt x="38061" y="3003"/>
                  </a:lnTo>
                  <a:cubicBezTo>
                    <a:pt x="37594" y="3003"/>
                    <a:pt x="37594" y="2269"/>
                    <a:pt x="38061" y="2269"/>
                  </a:cubicBezTo>
                  <a:close/>
                  <a:moveTo>
                    <a:pt x="54073" y="2402"/>
                  </a:moveTo>
                  <a:cubicBezTo>
                    <a:pt x="54573" y="2402"/>
                    <a:pt x="54573" y="3136"/>
                    <a:pt x="54073" y="3136"/>
                  </a:cubicBezTo>
                  <a:lnTo>
                    <a:pt x="43232" y="3136"/>
                  </a:lnTo>
                  <a:cubicBezTo>
                    <a:pt x="42765" y="3136"/>
                    <a:pt x="42765" y="2402"/>
                    <a:pt x="43232" y="2402"/>
                  </a:cubicBezTo>
                  <a:close/>
                  <a:moveTo>
                    <a:pt x="1" y="1"/>
                  </a:moveTo>
                  <a:lnTo>
                    <a:pt x="1" y="5805"/>
                  </a:lnTo>
                  <a:lnTo>
                    <a:pt x="16179" y="5805"/>
                  </a:lnTo>
                  <a:lnTo>
                    <a:pt x="16179" y="4404"/>
                  </a:lnTo>
                  <a:cubicBezTo>
                    <a:pt x="16179" y="4170"/>
                    <a:pt x="16362" y="4054"/>
                    <a:pt x="16546" y="4054"/>
                  </a:cubicBezTo>
                  <a:cubicBezTo>
                    <a:pt x="16729" y="4054"/>
                    <a:pt x="16913" y="4170"/>
                    <a:pt x="16913" y="4404"/>
                  </a:cubicBezTo>
                  <a:lnTo>
                    <a:pt x="16913" y="5805"/>
                  </a:lnTo>
                  <a:lnTo>
                    <a:pt x="17446" y="5805"/>
                  </a:lnTo>
                  <a:lnTo>
                    <a:pt x="17446" y="5104"/>
                  </a:lnTo>
                  <a:cubicBezTo>
                    <a:pt x="17446" y="4871"/>
                    <a:pt x="17630" y="4754"/>
                    <a:pt x="17813" y="4754"/>
                  </a:cubicBezTo>
                  <a:cubicBezTo>
                    <a:pt x="17997" y="4754"/>
                    <a:pt x="18180" y="4871"/>
                    <a:pt x="18180" y="5104"/>
                  </a:cubicBezTo>
                  <a:lnTo>
                    <a:pt x="18180" y="5805"/>
                  </a:lnTo>
                  <a:lnTo>
                    <a:pt x="56841" y="5805"/>
                  </a:lnTo>
                  <a:lnTo>
                    <a:pt x="568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-6170100" y="2176712"/>
              <a:ext cx="16590" cy="11333"/>
            </a:xfrm>
            <a:custGeom>
              <a:avLst/>
              <a:gdLst/>
              <a:ahLst/>
              <a:cxnLst/>
              <a:rect l="l" t="t" r="r" b="b"/>
              <a:pathLst>
                <a:path w="668" h="635" extrusionOk="0">
                  <a:moveTo>
                    <a:pt x="1" y="1"/>
                  </a:moveTo>
                  <a:cubicBezTo>
                    <a:pt x="1" y="201"/>
                    <a:pt x="1" y="435"/>
                    <a:pt x="1" y="635"/>
                  </a:cubicBezTo>
                  <a:cubicBezTo>
                    <a:pt x="234" y="435"/>
                    <a:pt x="434" y="201"/>
                    <a:pt x="668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-6170100" y="2176712"/>
              <a:ext cx="1410827" cy="38729"/>
            </a:xfrm>
            <a:custGeom>
              <a:avLst/>
              <a:gdLst/>
              <a:ahLst/>
              <a:cxnLst/>
              <a:rect l="l" t="t" r="r" b="b"/>
              <a:pathLst>
                <a:path w="56808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56808" y="2169"/>
                  </a:lnTo>
                  <a:lnTo>
                    <a:pt x="568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-6209042" y="1630158"/>
              <a:ext cx="1484562" cy="156005"/>
            </a:xfrm>
            <a:custGeom>
              <a:avLst/>
              <a:gdLst/>
              <a:ahLst/>
              <a:cxnLst/>
              <a:rect l="l" t="t" r="r" b="b"/>
              <a:pathLst>
                <a:path w="59777" h="8741" extrusionOk="0">
                  <a:moveTo>
                    <a:pt x="735" y="1"/>
                  </a:moveTo>
                  <a:cubicBezTo>
                    <a:pt x="335" y="1"/>
                    <a:pt x="1" y="335"/>
                    <a:pt x="1" y="735"/>
                  </a:cubicBezTo>
                  <a:lnTo>
                    <a:pt x="1" y="8007"/>
                  </a:lnTo>
                  <a:cubicBezTo>
                    <a:pt x="1" y="8474"/>
                    <a:pt x="368" y="8707"/>
                    <a:pt x="735" y="8707"/>
                  </a:cubicBezTo>
                  <a:cubicBezTo>
                    <a:pt x="1102" y="8707"/>
                    <a:pt x="1469" y="8474"/>
                    <a:pt x="1469" y="8007"/>
                  </a:cubicBezTo>
                  <a:lnTo>
                    <a:pt x="1469" y="1469"/>
                  </a:lnTo>
                  <a:lnTo>
                    <a:pt x="58343" y="1469"/>
                  </a:lnTo>
                  <a:lnTo>
                    <a:pt x="58343" y="8040"/>
                  </a:lnTo>
                  <a:cubicBezTo>
                    <a:pt x="58343" y="8507"/>
                    <a:pt x="58701" y="8741"/>
                    <a:pt x="59060" y="8741"/>
                  </a:cubicBezTo>
                  <a:cubicBezTo>
                    <a:pt x="59418" y="8741"/>
                    <a:pt x="59777" y="8507"/>
                    <a:pt x="59777" y="8040"/>
                  </a:cubicBezTo>
                  <a:lnTo>
                    <a:pt x="59777" y="735"/>
                  </a:lnTo>
                  <a:cubicBezTo>
                    <a:pt x="59777" y="335"/>
                    <a:pt x="59443" y="1"/>
                    <a:pt x="59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-5238905" y="1696840"/>
              <a:ext cx="95292" cy="13118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3369" y="735"/>
                  </a:lnTo>
                  <a:cubicBezTo>
                    <a:pt x="3836" y="735"/>
                    <a:pt x="3836" y="1"/>
                    <a:pt x="3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-5110504" y="1699231"/>
              <a:ext cx="293277" cy="13118"/>
            </a:xfrm>
            <a:custGeom>
              <a:avLst/>
              <a:gdLst/>
              <a:ahLst/>
              <a:cxnLst/>
              <a:rect l="l" t="t" r="r" b="b"/>
              <a:pathLst>
                <a:path w="11809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11309" y="734"/>
                  </a:lnTo>
                  <a:cubicBezTo>
                    <a:pt x="11809" y="734"/>
                    <a:pt x="11809" y="0"/>
                    <a:pt x="11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-5770789" y="1728699"/>
              <a:ext cx="18254" cy="51222"/>
            </a:xfrm>
            <a:custGeom>
              <a:avLst/>
              <a:gdLst/>
              <a:ahLst/>
              <a:cxnLst/>
              <a:rect l="l" t="t" r="r" b="b"/>
              <a:pathLst>
                <a:path w="735" h="2870" extrusionOk="0">
                  <a:moveTo>
                    <a:pt x="368" y="1"/>
                  </a:moveTo>
                  <a:cubicBezTo>
                    <a:pt x="184" y="1"/>
                    <a:pt x="1" y="117"/>
                    <a:pt x="1" y="351"/>
                  </a:cubicBezTo>
                  <a:lnTo>
                    <a:pt x="1" y="2519"/>
                  </a:lnTo>
                  <a:cubicBezTo>
                    <a:pt x="1" y="2753"/>
                    <a:pt x="184" y="2869"/>
                    <a:pt x="368" y="2869"/>
                  </a:cubicBezTo>
                  <a:cubicBezTo>
                    <a:pt x="551" y="2869"/>
                    <a:pt x="735" y="2753"/>
                    <a:pt x="735" y="2519"/>
                  </a:cubicBezTo>
                  <a:lnTo>
                    <a:pt x="735" y="351"/>
                  </a:lnTo>
                  <a:cubicBezTo>
                    <a:pt x="735" y="117"/>
                    <a:pt x="551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-5739297" y="1741211"/>
              <a:ext cx="18254" cy="41085"/>
            </a:xfrm>
            <a:custGeom>
              <a:avLst/>
              <a:gdLst/>
              <a:ahLst/>
              <a:cxnLst/>
              <a:rect l="l" t="t" r="r" b="b"/>
              <a:pathLst>
                <a:path w="735" h="2302" extrusionOk="0">
                  <a:moveTo>
                    <a:pt x="367" y="0"/>
                  </a:moveTo>
                  <a:cubicBezTo>
                    <a:pt x="184" y="0"/>
                    <a:pt x="0" y="117"/>
                    <a:pt x="0" y="350"/>
                  </a:cubicBezTo>
                  <a:lnTo>
                    <a:pt x="0" y="1951"/>
                  </a:lnTo>
                  <a:cubicBezTo>
                    <a:pt x="0" y="2185"/>
                    <a:pt x="184" y="2302"/>
                    <a:pt x="367" y="2302"/>
                  </a:cubicBezTo>
                  <a:cubicBezTo>
                    <a:pt x="551" y="2302"/>
                    <a:pt x="734" y="2185"/>
                    <a:pt x="734" y="1951"/>
                  </a:cubicBezTo>
                  <a:lnTo>
                    <a:pt x="734" y="350"/>
                  </a:lnTo>
                  <a:cubicBezTo>
                    <a:pt x="734" y="117"/>
                    <a:pt x="551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-6181425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-6121794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8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7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-6062138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-6003327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2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-5943671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-5884016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57" y="2188"/>
                    <a:pt x="525" y="2188"/>
                  </a:cubicBezTo>
                  <a:cubicBezTo>
                    <a:pt x="606" y="2188"/>
                    <a:pt x="688" y="2156"/>
                    <a:pt x="757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-5824360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8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1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7" y="1578"/>
                    <a:pt x="1724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-5764729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25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-5705893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-5646262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-5586607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58" y="0"/>
                  </a:moveTo>
                  <a:cubicBezTo>
                    <a:pt x="1877" y="0"/>
                    <a:pt x="1795" y="33"/>
                    <a:pt x="1725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26" y="0"/>
                    <a:pt x="1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-5526951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7" y="1578"/>
                    <a:pt x="1724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-5468140" y="2164039"/>
              <a:ext cx="62261" cy="39068"/>
            </a:xfrm>
            <a:custGeom>
              <a:avLst/>
              <a:gdLst/>
              <a:ahLst/>
              <a:cxnLst/>
              <a:rect l="l" t="t" r="r" b="b"/>
              <a:pathLst>
                <a:path w="2507" h="2189" extrusionOk="0">
                  <a:moveTo>
                    <a:pt x="1976" y="0"/>
                  </a:moveTo>
                  <a:cubicBezTo>
                    <a:pt x="1891" y="0"/>
                    <a:pt x="1802" y="33"/>
                    <a:pt x="1725" y="110"/>
                  </a:cubicBezTo>
                  <a:cubicBezTo>
                    <a:pt x="1258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507" y="355"/>
                    <a:pt x="2258" y="0"/>
                    <a:pt x="1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-5408484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-5348828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6" y="2188"/>
                    <a:pt x="525" y="2188"/>
                  </a:cubicBezTo>
                  <a:cubicBezTo>
                    <a:pt x="606" y="2188"/>
                    <a:pt x="688" y="2156"/>
                    <a:pt x="757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-5289198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-5229542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-5170085" y="2164039"/>
              <a:ext cx="60995" cy="39068"/>
            </a:xfrm>
            <a:custGeom>
              <a:avLst/>
              <a:gdLst/>
              <a:ahLst/>
              <a:cxnLst/>
              <a:rect l="l" t="t" r="r" b="b"/>
              <a:pathLst>
                <a:path w="2456" h="2189" extrusionOk="0">
                  <a:moveTo>
                    <a:pt x="1946" y="0"/>
                  </a:moveTo>
                  <a:cubicBezTo>
                    <a:pt x="1863" y="0"/>
                    <a:pt x="1777" y="33"/>
                    <a:pt x="1699" y="110"/>
                  </a:cubicBezTo>
                  <a:cubicBezTo>
                    <a:pt x="1232" y="577"/>
                    <a:pt x="732" y="1078"/>
                    <a:pt x="231" y="1545"/>
                  </a:cubicBezTo>
                  <a:cubicBezTo>
                    <a:pt x="0" y="1827"/>
                    <a:pt x="243" y="2188"/>
                    <a:pt x="519" y="2188"/>
                  </a:cubicBezTo>
                  <a:cubicBezTo>
                    <a:pt x="602" y="2188"/>
                    <a:pt x="688" y="2156"/>
                    <a:pt x="765" y="2079"/>
                  </a:cubicBezTo>
                  <a:cubicBezTo>
                    <a:pt x="1232" y="1578"/>
                    <a:pt x="1732" y="1111"/>
                    <a:pt x="2199" y="611"/>
                  </a:cubicBezTo>
                  <a:cubicBezTo>
                    <a:pt x="2455" y="355"/>
                    <a:pt x="2220" y="0"/>
                    <a:pt x="1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-5111075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-5051419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1" y="2188"/>
                  </a:cubicBezTo>
                  <a:cubicBezTo>
                    <a:pt x="626" y="2188"/>
                    <a:pt x="713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-4991789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5" y="1078"/>
                    <a:pt x="258" y="1545"/>
                  </a:cubicBezTo>
                  <a:cubicBezTo>
                    <a:pt x="1" y="1827"/>
                    <a:pt x="238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6" y="611"/>
                  </a:cubicBezTo>
                  <a:cubicBezTo>
                    <a:pt x="2482" y="355"/>
                    <a:pt x="2227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-4932133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-4873297" y="2164039"/>
              <a:ext cx="62435" cy="39068"/>
            </a:xfrm>
            <a:custGeom>
              <a:avLst/>
              <a:gdLst/>
              <a:ahLst/>
              <a:cxnLst/>
              <a:rect l="l" t="t" r="r" b="b"/>
              <a:pathLst>
                <a:path w="2514" h="2189" extrusionOk="0">
                  <a:moveTo>
                    <a:pt x="1976" y="0"/>
                  </a:moveTo>
                  <a:cubicBezTo>
                    <a:pt x="1890" y="0"/>
                    <a:pt x="1802" y="33"/>
                    <a:pt x="1724" y="110"/>
                  </a:cubicBezTo>
                  <a:cubicBezTo>
                    <a:pt x="1257" y="577"/>
                    <a:pt x="757" y="1078"/>
                    <a:pt x="257" y="1545"/>
                  </a:cubicBezTo>
                  <a:cubicBezTo>
                    <a:pt x="0" y="1827"/>
                    <a:pt x="256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58" y="611"/>
                  </a:cubicBezTo>
                  <a:cubicBezTo>
                    <a:pt x="2514" y="355"/>
                    <a:pt x="2259" y="0"/>
                    <a:pt x="1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-4813666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-6170919" y="2174927"/>
              <a:ext cx="1412491" cy="2250409"/>
            </a:xfrm>
            <a:custGeom>
              <a:avLst/>
              <a:gdLst/>
              <a:ahLst/>
              <a:cxnLst/>
              <a:rect l="l" t="t" r="r" b="b"/>
              <a:pathLst>
                <a:path w="56875" h="126091" extrusionOk="0">
                  <a:moveTo>
                    <a:pt x="47034" y="28188"/>
                  </a:moveTo>
                  <a:cubicBezTo>
                    <a:pt x="47534" y="28188"/>
                    <a:pt x="47534" y="28888"/>
                    <a:pt x="47034" y="28888"/>
                  </a:cubicBezTo>
                  <a:lnTo>
                    <a:pt x="10141" y="28888"/>
                  </a:lnTo>
                  <a:cubicBezTo>
                    <a:pt x="9674" y="28888"/>
                    <a:pt x="9674" y="28188"/>
                    <a:pt x="10141" y="28188"/>
                  </a:cubicBezTo>
                  <a:close/>
                  <a:moveTo>
                    <a:pt x="43171" y="97050"/>
                  </a:moveTo>
                  <a:cubicBezTo>
                    <a:pt x="43355" y="97050"/>
                    <a:pt x="43532" y="97157"/>
                    <a:pt x="43665" y="97370"/>
                  </a:cubicBezTo>
                  <a:cubicBezTo>
                    <a:pt x="43698" y="97370"/>
                    <a:pt x="43698" y="97404"/>
                    <a:pt x="43732" y="97437"/>
                  </a:cubicBezTo>
                  <a:cubicBezTo>
                    <a:pt x="44832" y="99772"/>
                    <a:pt x="46000" y="102074"/>
                    <a:pt x="47268" y="104342"/>
                  </a:cubicBezTo>
                  <a:cubicBezTo>
                    <a:pt x="47301" y="104442"/>
                    <a:pt x="47334" y="104576"/>
                    <a:pt x="47368" y="104642"/>
                  </a:cubicBezTo>
                  <a:cubicBezTo>
                    <a:pt x="47401" y="104809"/>
                    <a:pt x="47401" y="105009"/>
                    <a:pt x="47268" y="105209"/>
                  </a:cubicBezTo>
                  <a:cubicBezTo>
                    <a:pt x="45833" y="107511"/>
                    <a:pt x="44799" y="110013"/>
                    <a:pt x="43798" y="112548"/>
                  </a:cubicBezTo>
                  <a:cubicBezTo>
                    <a:pt x="43765" y="112615"/>
                    <a:pt x="43732" y="112681"/>
                    <a:pt x="43698" y="112715"/>
                  </a:cubicBezTo>
                  <a:cubicBezTo>
                    <a:pt x="43598" y="112948"/>
                    <a:pt x="43398" y="113082"/>
                    <a:pt x="43098" y="113082"/>
                  </a:cubicBezTo>
                  <a:lnTo>
                    <a:pt x="13744" y="113082"/>
                  </a:lnTo>
                  <a:cubicBezTo>
                    <a:pt x="13443" y="113082"/>
                    <a:pt x="13243" y="112948"/>
                    <a:pt x="13110" y="112715"/>
                  </a:cubicBezTo>
                  <a:cubicBezTo>
                    <a:pt x="13076" y="112681"/>
                    <a:pt x="13043" y="112615"/>
                    <a:pt x="13043" y="112548"/>
                  </a:cubicBezTo>
                  <a:cubicBezTo>
                    <a:pt x="12009" y="110013"/>
                    <a:pt x="11008" y="107511"/>
                    <a:pt x="9574" y="105209"/>
                  </a:cubicBezTo>
                  <a:cubicBezTo>
                    <a:pt x="9440" y="105009"/>
                    <a:pt x="9440" y="104809"/>
                    <a:pt x="9474" y="104676"/>
                  </a:cubicBezTo>
                  <a:cubicBezTo>
                    <a:pt x="9474" y="104576"/>
                    <a:pt x="9507" y="104442"/>
                    <a:pt x="9574" y="104342"/>
                  </a:cubicBezTo>
                  <a:cubicBezTo>
                    <a:pt x="10808" y="102074"/>
                    <a:pt x="11976" y="99772"/>
                    <a:pt x="13110" y="97437"/>
                  </a:cubicBezTo>
                  <a:cubicBezTo>
                    <a:pt x="13110" y="97404"/>
                    <a:pt x="13143" y="97370"/>
                    <a:pt x="13143" y="97370"/>
                  </a:cubicBezTo>
                  <a:cubicBezTo>
                    <a:pt x="13277" y="97157"/>
                    <a:pt x="13453" y="97050"/>
                    <a:pt x="13654" y="97050"/>
                  </a:cubicBezTo>
                  <a:cubicBezTo>
                    <a:pt x="13705" y="97050"/>
                    <a:pt x="13757" y="97057"/>
                    <a:pt x="13810" y="97070"/>
                  </a:cubicBezTo>
                  <a:lnTo>
                    <a:pt x="43031" y="97070"/>
                  </a:lnTo>
                  <a:cubicBezTo>
                    <a:pt x="43078" y="97057"/>
                    <a:pt x="43125" y="97050"/>
                    <a:pt x="43171" y="97050"/>
                  </a:cubicBezTo>
                  <a:close/>
                  <a:moveTo>
                    <a:pt x="1768" y="1"/>
                  </a:moveTo>
                  <a:cubicBezTo>
                    <a:pt x="1301" y="468"/>
                    <a:pt x="834" y="901"/>
                    <a:pt x="367" y="1368"/>
                  </a:cubicBezTo>
                  <a:cubicBezTo>
                    <a:pt x="317" y="1443"/>
                    <a:pt x="230" y="1481"/>
                    <a:pt x="147" y="1481"/>
                  </a:cubicBezTo>
                  <a:cubicBezTo>
                    <a:pt x="119" y="1481"/>
                    <a:pt x="92" y="1477"/>
                    <a:pt x="67" y="1469"/>
                  </a:cubicBezTo>
                  <a:cubicBezTo>
                    <a:pt x="67" y="2336"/>
                    <a:pt x="0" y="3170"/>
                    <a:pt x="0" y="4004"/>
                  </a:cubicBezTo>
                  <a:lnTo>
                    <a:pt x="0" y="13677"/>
                  </a:lnTo>
                  <a:lnTo>
                    <a:pt x="0" y="42731"/>
                  </a:lnTo>
                  <a:lnTo>
                    <a:pt x="0" y="76489"/>
                  </a:lnTo>
                  <a:lnTo>
                    <a:pt x="0" y="104275"/>
                  </a:lnTo>
                  <a:lnTo>
                    <a:pt x="0" y="115417"/>
                  </a:lnTo>
                  <a:cubicBezTo>
                    <a:pt x="3803" y="116851"/>
                    <a:pt x="7572" y="118252"/>
                    <a:pt x="11342" y="119686"/>
                  </a:cubicBezTo>
                  <a:cubicBezTo>
                    <a:pt x="16345" y="121554"/>
                    <a:pt x="21316" y="123422"/>
                    <a:pt x="26286" y="125290"/>
                  </a:cubicBezTo>
                  <a:cubicBezTo>
                    <a:pt x="26920" y="125524"/>
                    <a:pt x="27553" y="125724"/>
                    <a:pt x="28187" y="125991"/>
                  </a:cubicBezTo>
                  <a:cubicBezTo>
                    <a:pt x="28287" y="126024"/>
                    <a:pt x="28354" y="126058"/>
                    <a:pt x="28421" y="126091"/>
                  </a:cubicBezTo>
                  <a:cubicBezTo>
                    <a:pt x="29555" y="125557"/>
                    <a:pt x="30822" y="125190"/>
                    <a:pt x="31957" y="124757"/>
                  </a:cubicBezTo>
                  <a:cubicBezTo>
                    <a:pt x="37461" y="122689"/>
                    <a:pt x="42931" y="120654"/>
                    <a:pt x="48435" y="118586"/>
                  </a:cubicBezTo>
                  <a:lnTo>
                    <a:pt x="48435" y="116217"/>
                  </a:lnTo>
                  <a:cubicBezTo>
                    <a:pt x="48435" y="115984"/>
                    <a:pt x="48618" y="115867"/>
                    <a:pt x="48802" y="115867"/>
                  </a:cubicBezTo>
                  <a:cubicBezTo>
                    <a:pt x="48985" y="115867"/>
                    <a:pt x="49169" y="115984"/>
                    <a:pt x="49169" y="116217"/>
                  </a:cubicBezTo>
                  <a:lnTo>
                    <a:pt x="49169" y="118319"/>
                  </a:lnTo>
                  <a:cubicBezTo>
                    <a:pt x="49469" y="118219"/>
                    <a:pt x="49736" y="118085"/>
                    <a:pt x="50036" y="117985"/>
                  </a:cubicBezTo>
                  <a:lnTo>
                    <a:pt x="50036" y="112348"/>
                  </a:lnTo>
                  <a:cubicBezTo>
                    <a:pt x="50036" y="112114"/>
                    <a:pt x="50220" y="111998"/>
                    <a:pt x="50403" y="111998"/>
                  </a:cubicBezTo>
                  <a:cubicBezTo>
                    <a:pt x="50587" y="111998"/>
                    <a:pt x="50770" y="112114"/>
                    <a:pt x="50770" y="112348"/>
                  </a:cubicBezTo>
                  <a:lnTo>
                    <a:pt x="50770" y="117718"/>
                  </a:lnTo>
                  <a:cubicBezTo>
                    <a:pt x="52805" y="116951"/>
                    <a:pt x="54806" y="116184"/>
                    <a:pt x="56841" y="115450"/>
                  </a:cubicBezTo>
                  <a:cubicBezTo>
                    <a:pt x="56774" y="115016"/>
                    <a:pt x="56874" y="114483"/>
                    <a:pt x="56874" y="114149"/>
                  </a:cubicBezTo>
                  <a:lnTo>
                    <a:pt x="56874" y="111180"/>
                  </a:lnTo>
                  <a:lnTo>
                    <a:pt x="56874" y="101507"/>
                  </a:lnTo>
                  <a:lnTo>
                    <a:pt x="56874" y="72453"/>
                  </a:lnTo>
                  <a:lnTo>
                    <a:pt x="56874" y="38695"/>
                  </a:lnTo>
                  <a:lnTo>
                    <a:pt x="56874" y="10909"/>
                  </a:lnTo>
                  <a:lnTo>
                    <a:pt x="56874" y="1"/>
                  </a:lnTo>
                  <a:cubicBezTo>
                    <a:pt x="56841" y="101"/>
                    <a:pt x="56808" y="101"/>
                    <a:pt x="56808" y="101"/>
                  </a:cubicBezTo>
                  <a:cubicBezTo>
                    <a:pt x="56341" y="535"/>
                    <a:pt x="55874" y="1002"/>
                    <a:pt x="55440" y="1469"/>
                  </a:cubicBezTo>
                  <a:cubicBezTo>
                    <a:pt x="55366" y="1543"/>
                    <a:pt x="55281" y="1574"/>
                    <a:pt x="55199" y="1574"/>
                  </a:cubicBezTo>
                  <a:cubicBezTo>
                    <a:pt x="54912" y="1574"/>
                    <a:pt x="54647" y="1194"/>
                    <a:pt x="54906" y="935"/>
                  </a:cubicBezTo>
                  <a:cubicBezTo>
                    <a:pt x="55207" y="668"/>
                    <a:pt x="55473" y="368"/>
                    <a:pt x="55774" y="101"/>
                  </a:cubicBezTo>
                  <a:lnTo>
                    <a:pt x="54406" y="101"/>
                  </a:lnTo>
                  <a:cubicBezTo>
                    <a:pt x="53939" y="535"/>
                    <a:pt x="53505" y="1002"/>
                    <a:pt x="53038" y="1469"/>
                  </a:cubicBezTo>
                  <a:cubicBezTo>
                    <a:pt x="52964" y="1543"/>
                    <a:pt x="52881" y="1574"/>
                    <a:pt x="52801" y="1574"/>
                  </a:cubicBezTo>
                  <a:cubicBezTo>
                    <a:pt x="52521" y="1574"/>
                    <a:pt x="52271" y="1194"/>
                    <a:pt x="52505" y="935"/>
                  </a:cubicBezTo>
                  <a:cubicBezTo>
                    <a:pt x="52805" y="668"/>
                    <a:pt x="53105" y="368"/>
                    <a:pt x="53372" y="68"/>
                  </a:cubicBezTo>
                  <a:lnTo>
                    <a:pt x="52004" y="68"/>
                  </a:lnTo>
                  <a:cubicBezTo>
                    <a:pt x="51571" y="535"/>
                    <a:pt x="51104" y="1002"/>
                    <a:pt x="50637" y="1469"/>
                  </a:cubicBezTo>
                  <a:cubicBezTo>
                    <a:pt x="50562" y="1543"/>
                    <a:pt x="50480" y="1574"/>
                    <a:pt x="50400" y="1574"/>
                  </a:cubicBezTo>
                  <a:cubicBezTo>
                    <a:pt x="50121" y="1574"/>
                    <a:pt x="49877" y="1194"/>
                    <a:pt x="50136" y="935"/>
                  </a:cubicBezTo>
                  <a:cubicBezTo>
                    <a:pt x="50403" y="668"/>
                    <a:pt x="50703" y="368"/>
                    <a:pt x="50970" y="68"/>
                  </a:cubicBezTo>
                  <a:lnTo>
                    <a:pt x="49636" y="68"/>
                  </a:lnTo>
                  <a:cubicBezTo>
                    <a:pt x="49169" y="535"/>
                    <a:pt x="48702" y="1002"/>
                    <a:pt x="48235" y="1469"/>
                  </a:cubicBezTo>
                  <a:cubicBezTo>
                    <a:pt x="48161" y="1543"/>
                    <a:pt x="48078" y="1574"/>
                    <a:pt x="47998" y="1574"/>
                  </a:cubicBezTo>
                  <a:cubicBezTo>
                    <a:pt x="47720" y="1574"/>
                    <a:pt x="47475" y="1194"/>
                    <a:pt x="47735" y="935"/>
                  </a:cubicBezTo>
                  <a:cubicBezTo>
                    <a:pt x="48035" y="635"/>
                    <a:pt x="48302" y="368"/>
                    <a:pt x="48602" y="68"/>
                  </a:cubicBezTo>
                  <a:lnTo>
                    <a:pt x="47234" y="68"/>
                  </a:lnTo>
                  <a:cubicBezTo>
                    <a:pt x="46767" y="535"/>
                    <a:pt x="46300" y="1002"/>
                    <a:pt x="45867" y="1435"/>
                  </a:cubicBezTo>
                  <a:cubicBezTo>
                    <a:pt x="45789" y="1513"/>
                    <a:pt x="45701" y="1545"/>
                    <a:pt x="45615" y="1545"/>
                  </a:cubicBezTo>
                  <a:cubicBezTo>
                    <a:pt x="45332" y="1545"/>
                    <a:pt x="45077" y="1191"/>
                    <a:pt x="45333" y="935"/>
                  </a:cubicBezTo>
                  <a:cubicBezTo>
                    <a:pt x="45633" y="635"/>
                    <a:pt x="45900" y="368"/>
                    <a:pt x="46200" y="68"/>
                  </a:cubicBezTo>
                  <a:lnTo>
                    <a:pt x="44832" y="68"/>
                  </a:lnTo>
                  <a:cubicBezTo>
                    <a:pt x="44365" y="535"/>
                    <a:pt x="43932" y="1002"/>
                    <a:pt x="43465" y="1435"/>
                  </a:cubicBezTo>
                  <a:cubicBezTo>
                    <a:pt x="43387" y="1513"/>
                    <a:pt x="43301" y="1545"/>
                    <a:pt x="43217" y="1545"/>
                  </a:cubicBezTo>
                  <a:cubicBezTo>
                    <a:pt x="42942" y="1545"/>
                    <a:pt x="42701" y="1191"/>
                    <a:pt x="42931" y="935"/>
                  </a:cubicBezTo>
                  <a:cubicBezTo>
                    <a:pt x="43231" y="635"/>
                    <a:pt x="43532" y="368"/>
                    <a:pt x="43798" y="68"/>
                  </a:cubicBezTo>
                  <a:lnTo>
                    <a:pt x="42431" y="68"/>
                  </a:lnTo>
                  <a:cubicBezTo>
                    <a:pt x="41997" y="535"/>
                    <a:pt x="41530" y="968"/>
                    <a:pt x="41063" y="1435"/>
                  </a:cubicBezTo>
                  <a:cubicBezTo>
                    <a:pt x="40986" y="1513"/>
                    <a:pt x="40899" y="1545"/>
                    <a:pt x="40816" y="1545"/>
                  </a:cubicBezTo>
                  <a:cubicBezTo>
                    <a:pt x="40542" y="1545"/>
                    <a:pt x="40307" y="1191"/>
                    <a:pt x="40563" y="935"/>
                  </a:cubicBezTo>
                  <a:cubicBezTo>
                    <a:pt x="40830" y="635"/>
                    <a:pt x="41130" y="334"/>
                    <a:pt x="41397" y="68"/>
                  </a:cubicBezTo>
                  <a:lnTo>
                    <a:pt x="40062" y="68"/>
                  </a:lnTo>
                  <a:cubicBezTo>
                    <a:pt x="39595" y="535"/>
                    <a:pt x="39128" y="968"/>
                    <a:pt x="38661" y="1435"/>
                  </a:cubicBezTo>
                  <a:cubicBezTo>
                    <a:pt x="38584" y="1513"/>
                    <a:pt x="38497" y="1545"/>
                    <a:pt x="38414" y="1545"/>
                  </a:cubicBezTo>
                  <a:cubicBezTo>
                    <a:pt x="38140" y="1545"/>
                    <a:pt x="37905" y="1191"/>
                    <a:pt x="38161" y="935"/>
                  </a:cubicBezTo>
                  <a:cubicBezTo>
                    <a:pt x="38461" y="635"/>
                    <a:pt x="38728" y="334"/>
                    <a:pt x="39028" y="68"/>
                  </a:cubicBezTo>
                  <a:lnTo>
                    <a:pt x="37661" y="68"/>
                  </a:lnTo>
                  <a:cubicBezTo>
                    <a:pt x="37194" y="501"/>
                    <a:pt x="36727" y="968"/>
                    <a:pt x="36293" y="1435"/>
                  </a:cubicBezTo>
                  <a:cubicBezTo>
                    <a:pt x="36219" y="1509"/>
                    <a:pt x="36134" y="1541"/>
                    <a:pt x="36052" y="1541"/>
                  </a:cubicBezTo>
                  <a:cubicBezTo>
                    <a:pt x="35765" y="1541"/>
                    <a:pt x="35500" y="1161"/>
                    <a:pt x="35759" y="901"/>
                  </a:cubicBezTo>
                  <a:cubicBezTo>
                    <a:pt x="36060" y="635"/>
                    <a:pt x="36326" y="334"/>
                    <a:pt x="36627" y="68"/>
                  </a:cubicBezTo>
                  <a:lnTo>
                    <a:pt x="35259" y="68"/>
                  </a:lnTo>
                  <a:cubicBezTo>
                    <a:pt x="34792" y="501"/>
                    <a:pt x="34358" y="968"/>
                    <a:pt x="33891" y="1435"/>
                  </a:cubicBezTo>
                  <a:cubicBezTo>
                    <a:pt x="33817" y="1509"/>
                    <a:pt x="33734" y="1541"/>
                    <a:pt x="33654" y="1541"/>
                  </a:cubicBezTo>
                  <a:cubicBezTo>
                    <a:pt x="33374" y="1541"/>
                    <a:pt x="33124" y="1161"/>
                    <a:pt x="33358" y="901"/>
                  </a:cubicBezTo>
                  <a:cubicBezTo>
                    <a:pt x="33658" y="635"/>
                    <a:pt x="33958" y="334"/>
                    <a:pt x="34225" y="34"/>
                  </a:cubicBezTo>
                  <a:lnTo>
                    <a:pt x="32857" y="34"/>
                  </a:lnTo>
                  <a:cubicBezTo>
                    <a:pt x="32424" y="501"/>
                    <a:pt x="31957" y="968"/>
                    <a:pt x="31490" y="1435"/>
                  </a:cubicBezTo>
                  <a:cubicBezTo>
                    <a:pt x="31415" y="1509"/>
                    <a:pt x="31333" y="1541"/>
                    <a:pt x="31253" y="1541"/>
                  </a:cubicBezTo>
                  <a:cubicBezTo>
                    <a:pt x="30974" y="1541"/>
                    <a:pt x="30730" y="1161"/>
                    <a:pt x="30989" y="901"/>
                  </a:cubicBezTo>
                  <a:cubicBezTo>
                    <a:pt x="31256" y="635"/>
                    <a:pt x="31556" y="334"/>
                    <a:pt x="31823" y="34"/>
                  </a:cubicBezTo>
                  <a:lnTo>
                    <a:pt x="30489" y="34"/>
                  </a:lnTo>
                  <a:cubicBezTo>
                    <a:pt x="30022" y="501"/>
                    <a:pt x="29555" y="968"/>
                    <a:pt x="29088" y="1435"/>
                  </a:cubicBezTo>
                  <a:cubicBezTo>
                    <a:pt x="29014" y="1509"/>
                    <a:pt x="28931" y="1541"/>
                    <a:pt x="28851" y="1541"/>
                  </a:cubicBezTo>
                  <a:cubicBezTo>
                    <a:pt x="28573" y="1541"/>
                    <a:pt x="28328" y="1161"/>
                    <a:pt x="28587" y="901"/>
                  </a:cubicBezTo>
                  <a:cubicBezTo>
                    <a:pt x="28888" y="601"/>
                    <a:pt x="29155" y="334"/>
                    <a:pt x="29455" y="34"/>
                  </a:cubicBezTo>
                  <a:lnTo>
                    <a:pt x="28087" y="34"/>
                  </a:lnTo>
                  <a:cubicBezTo>
                    <a:pt x="27620" y="501"/>
                    <a:pt x="27153" y="968"/>
                    <a:pt x="26719" y="1402"/>
                  </a:cubicBezTo>
                  <a:cubicBezTo>
                    <a:pt x="26642" y="1479"/>
                    <a:pt x="26554" y="1512"/>
                    <a:pt x="26468" y="1512"/>
                  </a:cubicBezTo>
                  <a:cubicBezTo>
                    <a:pt x="26185" y="1512"/>
                    <a:pt x="25930" y="1157"/>
                    <a:pt x="26186" y="901"/>
                  </a:cubicBezTo>
                  <a:cubicBezTo>
                    <a:pt x="26486" y="601"/>
                    <a:pt x="26753" y="334"/>
                    <a:pt x="27053" y="34"/>
                  </a:cubicBezTo>
                  <a:lnTo>
                    <a:pt x="25685" y="34"/>
                  </a:lnTo>
                  <a:cubicBezTo>
                    <a:pt x="25218" y="501"/>
                    <a:pt x="24785" y="968"/>
                    <a:pt x="24318" y="1402"/>
                  </a:cubicBezTo>
                  <a:cubicBezTo>
                    <a:pt x="24240" y="1479"/>
                    <a:pt x="24154" y="1512"/>
                    <a:pt x="24070" y="1512"/>
                  </a:cubicBezTo>
                  <a:cubicBezTo>
                    <a:pt x="23795" y="1512"/>
                    <a:pt x="23554" y="1157"/>
                    <a:pt x="23784" y="901"/>
                  </a:cubicBezTo>
                  <a:cubicBezTo>
                    <a:pt x="24084" y="601"/>
                    <a:pt x="24384" y="334"/>
                    <a:pt x="24651" y="34"/>
                  </a:cubicBezTo>
                  <a:lnTo>
                    <a:pt x="23284" y="34"/>
                  </a:lnTo>
                  <a:cubicBezTo>
                    <a:pt x="22850" y="501"/>
                    <a:pt x="22383" y="935"/>
                    <a:pt x="21916" y="1402"/>
                  </a:cubicBezTo>
                  <a:cubicBezTo>
                    <a:pt x="21839" y="1479"/>
                    <a:pt x="21752" y="1512"/>
                    <a:pt x="21669" y="1512"/>
                  </a:cubicBezTo>
                  <a:cubicBezTo>
                    <a:pt x="21395" y="1512"/>
                    <a:pt x="21160" y="1157"/>
                    <a:pt x="21416" y="901"/>
                  </a:cubicBezTo>
                  <a:cubicBezTo>
                    <a:pt x="21683" y="601"/>
                    <a:pt x="21983" y="301"/>
                    <a:pt x="22250" y="34"/>
                  </a:cubicBezTo>
                  <a:lnTo>
                    <a:pt x="20915" y="34"/>
                  </a:lnTo>
                  <a:cubicBezTo>
                    <a:pt x="20448" y="501"/>
                    <a:pt x="19981" y="935"/>
                    <a:pt x="19514" y="1402"/>
                  </a:cubicBezTo>
                  <a:cubicBezTo>
                    <a:pt x="19437" y="1479"/>
                    <a:pt x="19350" y="1512"/>
                    <a:pt x="19267" y="1512"/>
                  </a:cubicBezTo>
                  <a:cubicBezTo>
                    <a:pt x="18993" y="1512"/>
                    <a:pt x="18758" y="1157"/>
                    <a:pt x="19014" y="901"/>
                  </a:cubicBezTo>
                  <a:cubicBezTo>
                    <a:pt x="19314" y="601"/>
                    <a:pt x="19581" y="301"/>
                    <a:pt x="19881" y="34"/>
                  </a:cubicBezTo>
                  <a:lnTo>
                    <a:pt x="18514" y="34"/>
                  </a:lnTo>
                  <a:cubicBezTo>
                    <a:pt x="18047" y="468"/>
                    <a:pt x="17580" y="935"/>
                    <a:pt x="17146" y="1402"/>
                  </a:cubicBezTo>
                  <a:cubicBezTo>
                    <a:pt x="17072" y="1476"/>
                    <a:pt x="16987" y="1507"/>
                    <a:pt x="16905" y="1507"/>
                  </a:cubicBezTo>
                  <a:cubicBezTo>
                    <a:pt x="16618" y="1507"/>
                    <a:pt x="16353" y="1127"/>
                    <a:pt x="16612" y="868"/>
                  </a:cubicBezTo>
                  <a:cubicBezTo>
                    <a:pt x="16912" y="601"/>
                    <a:pt x="17179" y="301"/>
                    <a:pt x="17480" y="34"/>
                  </a:cubicBezTo>
                  <a:lnTo>
                    <a:pt x="16112" y="34"/>
                  </a:lnTo>
                  <a:cubicBezTo>
                    <a:pt x="15645" y="468"/>
                    <a:pt x="15211" y="935"/>
                    <a:pt x="14744" y="1402"/>
                  </a:cubicBezTo>
                  <a:cubicBezTo>
                    <a:pt x="14670" y="1476"/>
                    <a:pt x="14587" y="1507"/>
                    <a:pt x="14507" y="1507"/>
                  </a:cubicBezTo>
                  <a:cubicBezTo>
                    <a:pt x="14227" y="1507"/>
                    <a:pt x="13977" y="1127"/>
                    <a:pt x="14211" y="868"/>
                  </a:cubicBezTo>
                  <a:cubicBezTo>
                    <a:pt x="14511" y="601"/>
                    <a:pt x="14811" y="301"/>
                    <a:pt x="15078" y="1"/>
                  </a:cubicBezTo>
                  <a:lnTo>
                    <a:pt x="13710" y="1"/>
                  </a:lnTo>
                  <a:cubicBezTo>
                    <a:pt x="13277" y="468"/>
                    <a:pt x="12810" y="935"/>
                    <a:pt x="12343" y="1402"/>
                  </a:cubicBezTo>
                  <a:cubicBezTo>
                    <a:pt x="12268" y="1476"/>
                    <a:pt x="12186" y="1507"/>
                    <a:pt x="12106" y="1507"/>
                  </a:cubicBezTo>
                  <a:cubicBezTo>
                    <a:pt x="11827" y="1507"/>
                    <a:pt x="11583" y="1127"/>
                    <a:pt x="11842" y="868"/>
                  </a:cubicBezTo>
                  <a:cubicBezTo>
                    <a:pt x="12109" y="601"/>
                    <a:pt x="12409" y="301"/>
                    <a:pt x="12676" y="1"/>
                  </a:cubicBezTo>
                  <a:lnTo>
                    <a:pt x="11342" y="1"/>
                  </a:lnTo>
                  <a:cubicBezTo>
                    <a:pt x="10875" y="468"/>
                    <a:pt x="10408" y="935"/>
                    <a:pt x="9941" y="1402"/>
                  </a:cubicBezTo>
                  <a:cubicBezTo>
                    <a:pt x="9867" y="1476"/>
                    <a:pt x="9784" y="1507"/>
                    <a:pt x="9704" y="1507"/>
                  </a:cubicBezTo>
                  <a:cubicBezTo>
                    <a:pt x="9426" y="1507"/>
                    <a:pt x="9181" y="1127"/>
                    <a:pt x="9440" y="868"/>
                  </a:cubicBezTo>
                  <a:cubicBezTo>
                    <a:pt x="9741" y="568"/>
                    <a:pt x="10008" y="301"/>
                    <a:pt x="10308" y="1"/>
                  </a:cubicBezTo>
                  <a:lnTo>
                    <a:pt x="8940" y="1"/>
                  </a:lnTo>
                  <a:cubicBezTo>
                    <a:pt x="8473" y="468"/>
                    <a:pt x="8006" y="935"/>
                    <a:pt x="7572" y="1368"/>
                  </a:cubicBezTo>
                  <a:cubicBezTo>
                    <a:pt x="7495" y="1446"/>
                    <a:pt x="7407" y="1478"/>
                    <a:pt x="7321" y="1478"/>
                  </a:cubicBezTo>
                  <a:cubicBezTo>
                    <a:pt x="7038" y="1478"/>
                    <a:pt x="6783" y="1124"/>
                    <a:pt x="7039" y="868"/>
                  </a:cubicBezTo>
                  <a:cubicBezTo>
                    <a:pt x="7339" y="568"/>
                    <a:pt x="7606" y="301"/>
                    <a:pt x="7906" y="1"/>
                  </a:cubicBezTo>
                  <a:lnTo>
                    <a:pt x="6538" y="1"/>
                  </a:lnTo>
                  <a:cubicBezTo>
                    <a:pt x="6071" y="468"/>
                    <a:pt x="5638" y="935"/>
                    <a:pt x="5171" y="1368"/>
                  </a:cubicBezTo>
                  <a:cubicBezTo>
                    <a:pt x="5093" y="1446"/>
                    <a:pt x="5007" y="1478"/>
                    <a:pt x="4923" y="1478"/>
                  </a:cubicBezTo>
                  <a:cubicBezTo>
                    <a:pt x="4648" y="1478"/>
                    <a:pt x="4407" y="1124"/>
                    <a:pt x="4637" y="868"/>
                  </a:cubicBezTo>
                  <a:cubicBezTo>
                    <a:pt x="4937" y="568"/>
                    <a:pt x="5237" y="301"/>
                    <a:pt x="5504" y="1"/>
                  </a:cubicBezTo>
                  <a:lnTo>
                    <a:pt x="4137" y="1"/>
                  </a:lnTo>
                  <a:cubicBezTo>
                    <a:pt x="3703" y="468"/>
                    <a:pt x="3236" y="901"/>
                    <a:pt x="2769" y="1368"/>
                  </a:cubicBezTo>
                  <a:cubicBezTo>
                    <a:pt x="2692" y="1446"/>
                    <a:pt x="2605" y="1478"/>
                    <a:pt x="2522" y="1478"/>
                  </a:cubicBezTo>
                  <a:cubicBezTo>
                    <a:pt x="2248" y="1478"/>
                    <a:pt x="2013" y="1124"/>
                    <a:pt x="2269" y="868"/>
                  </a:cubicBezTo>
                  <a:cubicBezTo>
                    <a:pt x="2536" y="568"/>
                    <a:pt x="2836" y="268"/>
                    <a:pt x="3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4" name="Google Shape;2154;p47"/>
            <p:cNvGrpSpPr/>
            <p:nvPr/>
          </p:nvGrpSpPr>
          <p:grpSpPr>
            <a:xfrm>
              <a:off x="-5941768" y="3907070"/>
              <a:ext cx="953428" cy="286786"/>
              <a:chOff x="2211968" y="4000665"/>
              <a:chExt cx="1045540" cy="325671"/>
            </a:xfrm>
          </p:grpSpPr>
          <p:sp>
            <p:nvSpPr>
              <p:cNvPr id="2155" name="Google Shape;2155;p47"/>
              <p:cNvSpPr/>
              <p:nvPr/>
            </p:nvSpPr>
            <p:spPr>
              <a:xfrm>
                <a:off x="2609360" y="4001111"/>
                <a:ext cx="550556" cy="29753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468" extrusionOk="0">
                    <a:moveTo>
                      <a:pt x="934" y="0"/>
                    </a:moveTo>
                    <a:cubicBezTo>
                      <a:pt x="0" y="0"/>
                      <a:pt x="0" y="1468"/>
                      <a:pt x="934" y="1468"/>
                    </a:cubicBezTo>
                    <a:lnTo>
                      <a:pt x="19281" y="1468"/>
                    </a:lnTo>
                    <a:cubicBezTo>
                      <a:pt x="20215" y="1435"/>
                      <a:pt x="20215" y="0"/>
                      <a:pt x="19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7"/>
              <p:cNvSpPr/>
              <p:nvPr/>
            </p:nvSpPr>
            <p:spPr>
              <a:xfrm>
                <a:off x="2609360" y="4296564"/>
                <a:ext cx="550556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469" extrusionOk="0">
                    <a:moveTo>
                      <a:pt x="934" y="0"/>
                    </a:moveTo>
                    <a:cubicBezTo>
                      <a:pt x="0" y="0"/>
                      <a:pt x="0" y="1468"/>
                      <a:pt x="934" y="1468"/>
                    </a:cubicBezTo>
                    <a:lnTo>
                      <a:pt x="19281" y="1468"/>
                    </a:lnTo>
                    <a:cubicBezTo>
                      <a:pt x="20215" y="1435"/>
                      <a:pt x="20215" y="0"/>
                      <a:pt x="19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7"/>
              <p:cNvSpPr/>
              <p:nvPr/>
            </p:nvSpPr>
            <p:spPr>
              <a:xfrm>
                <a:off x="3109757" y="4000665"/>
                <a:ext cx="146443" cy="17016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8396" extrusionOk="0">
                    <a:moveTo>
                      <a:pt x="966" y="0"/>
                    </a:moveTo>
                    <a:cubicBezTo>
                      <a:pt x="490" y="0"/>
                      <a:pt x="1" y="531"/>
                      <a:pt x="274" y="1123"/>
                    </a:cubicBezTo>
                    <a:cubicBezTo>
                      <a:pt x="1375" y="3458"/>
                      <a:pt x="2576" y="5760"/>
                      <a:pt x="3810" y="8028"/>
                    </a:cubicBezTo>
                    <a:cubicBezTo>
                      <a:pt x="3955" y="8288"/>
                      <a:pt x="4175" y="8395"/>
                      <a:pt x="4396" y="8395"/>
                    </a:cubicBezTo>
                    <a:cubicBezTo>
                      <a:pt x="4884" y="8395"/>
                      <a:pt x="5376" y="7868"/>
                      <a:pt x="5078" y="7294"/>
                    </a:cubicBezTo>
                    <a:cubicBezTo>
                      <a:pt x="3810" y="5026"/>
                      <a:pt x="2642" y="2724"/>
                      <a:pt x="1542" y="389"/>
                    </a:cubicBezTo>
                    <a:cubicBezTo>
                      <a:pt x="1404" y="114"/>
                      <a:pt x="1186" y="0"/>
                      <a:pt x="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7"/>
              <p:cNvSpPr/>
              <p:nvPr/>
            </p:nvSpPr>
            <p:spPr>
              <a:xfrm>
                <a:off x="3109893" y="4144186"/>
                <a:ext cx="147614" cy="18064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8913" extrusionOk="0">
                    <a:moveTo>
                      <a:pt x="4406" y="1"/>
                    </a:moveTo>
                    <a:cubicBezTo>
                      <a:pt x="4182" y="1"/>
                      <a:pt x="3958" y="102"/>
                      <a:pt x="3805" y="347"/>
                    </a:cubicBezTo>
                    <a:cubicBezTo>
                      <a:pt x="2337" y="2748"/>
                      <a:pt x="1236" y="5384"/>
                      <a:pt x="202" y="8019"/>
                    </a:cubicBezTo>
                    <a:cubicBezTo>
                      <a:pt x="1" y="8563"/>
                      <a:pt x="432" y="8912"/>
                      <a:pt x="879" y="8912"/>
                    </a:cubicBezTo>
                    <a:cubicBezTo>
                      <a:pt x="1172" y="8912"/>
                      <a:pt x="1471" y="8762"/>
                      <a:pt x="1603" y="8419"/>
                    </a:cubicBezTo>
                    <a:cubicBezTo>
                      <a:pt x="2604" y="5884"/>
                      <a:pt x="3638" y="3382"/>
                      <a:pt x="5073" y="1080"/>
                    </a:cubicBezTo>
                    <a:cubicBezTo>
                      <a:pt x="5420" y="524"/>
                      <a:pt x="4915" y="1"/>
                      <a:pt x="4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7"/>
              <p:cNvSpPr/>
              <p:nvPr/>
            </p:nvSpPr>
            <p:spPr>
              <a:xfrm>
                <a:off x="2308654" y="4001111"/>
                <a:ext cx="352503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435" extrusionOk="0">
                    <a:moveTo>
                      <a:pt x="968" y="0"/>
                    </a:moveTo>
                    <a:cubicBezTo>
                      <a:pt x="0" y="0"/>
                      <a:pt x="0" y="1435"/>
                      <a:pt x="968" y="1435"/>
                    </a:cubicBezTo>
                    <a:lnTo>
                      <a:pt x="11975" y="1435"/>
                    </a:lnTo>
                    <a:cubicBezTo>
                      <a:pt x="12943" y="1435"/>
                      <a:pt x="12943" y="0"/>
                      <a:pt x="11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7"/>
              <p:cNvSpPr/>
              <p:nvPr/>
            </p:nvSpPr>
            <p:spPr>
              <a:xfrm>
                <a:off x="2309552" y="4296564"/>
                <a:ext cx="351604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35" extrusionOk="0">
                    <a:moveTo>
                      <a:pt x="935" y="0"/>
                    </a:moveTo>
                    <a:cubicBezTo>
                      <a:pt x="1" y="0"/>
                      <a:pt x="1" y="1435"/>
                      <a:pt x="935" y="1435"/>
                    </a:cubicBezTo>
                    <a:lnTo>
                      <a:pt x="11942" y="1435"/>
                    </a:lnTo>
                    <a:cubicBezTo>
                      <a:pt x="12910" y="1435"/>
                      <a:pt x="12910" y="0"/>
                      <a:pt x="11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7"/>
              <p:cNvSpPr/>
              <p:nvPr/>
            </p:nvSpPr>
            <p:spPr>
              <a:xfrm>
                <a:off x="2212676" y="4000665"/>
                <a:ext cx="147042" cy="170166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8396" extrusionOk="0">
                    <a:moveTo>
                      <a:pt x="4419" y="0"/>
                    </a:moveTo>
                    <a:cubicBezTo>
                      <a:pt x="4199" y="0"/>
                      <a:pt x="3985" y="114"/>
                      <a:pt x="3858" y="389"/>
                    </a:cubicBezTo>
                    <a:cubicBezTo>
                      <a:pt x="2724" y="2724"/>
                      <a:pt x="1556" y="5026"/>
                      <a:pt x="322" y="7294"/>
                    </a:cubicBezTo>
                    <a:cubicBezTo>
                      <a:pt x="0" y="7868"/>
                      <a:pt x="501" y="8395"/>
                      <a:pt x="997" y="8395"/>
                    </a:cubicBezTo>
                    <a:cubicBezTo>
                      <a:pt x="1221" y="8395"/>
                      <a:pt x="1444" y="8288"/>
                      <a:pt x="1589" y="8028"/>
                    </a:cubicBezTo>
                    <a:cubicBezTo>
                      <a:pt x="2824" y="5760"/>
                      <a:pt x="3991" y="3458"/>
                      <a:pt x="5125" y="1123"/>
                    </a:cubicBezTo>
                    <a:cubicBezTo>
                      <a:pt x="5399" y="531"/>
                      <a:pt x="4894" y="0"/>
                      <a:pt x="4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7"/>
              <p:cNvSpPr/>
              <p:nvPr/>
            </p:nvSpPr>
            <p:spPr>
              <a:xfrm>
                <a:off x="2211968" y="4144186"/>
                <a:ext cx="147614" cy="18064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8913" extrusionOk="0">
                    <a:moveTo>
                      <a:pt x="1003" y="1"/>
                    </a:moveTo>
                    <a:cubicBezTo>
                      <a:pt x="506" y="1"/>
                      <a:pt x="0" y="524"/>
                      <a:pt x="348" y="1080"/>
                    </a:cubicBezTo>
                    <a:cubicBezTo>
                      <a:pt x="1749" y="3382"/>
                      <a:pt x="2783" y="5884"/>
                      <a:pt x="3784" y="8419"/>
                    </a:cubicBezTo>
                    <a:cubicBezTo>
                      <a:pt x="3929" y="8762"/>
                      <a:pt x="4236" y="8912"/>
                      <a:pt x="4534" y="8912"/>
                    </a:cubicBezTo>
                    <a:cubicBezTo>
                      <a:pt x="4988" y="8912"/>
                      <a:pt x="5420" y="8563"/>
                      <a:pt x="5218" y="8019"/>
                    </a:cubicBezTo>
                    <a:cubicBezTo>
                      <a:pt x="4151" y="5384"/>
                      <a:pt x="3083" y="2748"/>
                      <a:pt x="1582" y="347"/>
                    </a:cubicBezTo>
                    <a:cubicBezTo>
                      <a:pt x="1439" y="102"/>
                      <a:pt x="1222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3" name="Google Shape;2163;p47"/>
            <p:cNvSpPr/>
            <p:nvPr/>
          </p:nvSpPr>
          <p:spPr>
            <a:xfrm>
              <a:off x="-5930682" y="2678019"/>
              <a:ext cx="940303" cy="12529"/>
            </a:xfrm>
            <a:custGeom>
              <a:avLst/>
              <a:gdLst/>
              <a:ahLst/>
              <a:cxnLst/>
              <a:rect l="l" t="t" r="r" b="b"/>
              <a:pathLst>
                <a:path w="3786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37361" y="701"/>
                  </a:lnTo>
                  <a:cubicBezTo>
                    <a:pt x="37861" y="701"/>
                    <a:pt x="37861" y="1"/>
                    <a:pt x="37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7"/>
            <p:cNvSpPr/>
            <p:nvPr/>
          </p:nvSpPr>
          <p:spPr>
            <a:xfrm>
              <a:off x="-5975436" y="2319695"/>
              <a:ext cx="52973" cy="40835"/>
            </a:xfrm>
            <a:custGeom>
              <a:avLst/>
              <a:gdLst/>
              <a:ahLst/>
              <a:cxnLst/>
              <a:rect l="l" t="t" r="r" b="b"/>
              <a:pathLst>
                <a:path w="2133" h="2288" extrusionOk="0">
                  <a:moveTo>
                    <a:pt x="491" y="1"/>
                  </a:moveTo>
                  <a:cubicBezTo>
                    <a:pt x="235" y="1"/>
                    <a:pt x="1" y="353"/>
                    <a:pt x="202" y="629"/>
                  </a:cubicBezTo>
                  <a:cubicBezTo>
                    <a:pt x="602" y="1130"/>
                    <a:pt x="1002" y="1663"/>
                    <a:pt x="1403" y="2164"/>
                  </a:cubicBezTo>
                  <a:cubicBezTo>
                    <a:pt x="1466" y="2251"/>
                    <a:pt x="1544" y="2287"/>
                    <a:pt x="1623" y="2287"/>
                  </a:cubicBezTo>
                  <a:cubicBezTo>
                    <a:pt x="1876" y="2287"/>
                    <a:pt x="2132" y="1910"/>
                    <a:pt x="1903" y="1630"/>
                  </a:cubicBezTo>
                  <a:cubicBezTo>
                    <a:pt x="1503" y="1130"/>
                    <a:pt x="1136" y="629"/>
                    <a:pt x="736" y="129"/>
                  </a:cubicBezTo>
                  <a:cubicBezTo>
                    <a:pt x="662" y="39"/>
                    <a:pt x="575" y="1"/>
                    <a:pt x="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7"/>
            <p:cNvSpPr/>
            <p:nvPr/>
          </p:nvSpPr>
          <p:spPr>
            <a:xfrm>
              <a:off x="-6020960" y="2448810"/>
              <a:ext cx="92784" cy="13100"/>
            </a:xfrm>
            <a:custGeom>
              <a:avLst/>
              <a:gdLst/>
              <a:ahLst/>
              <a:cxnLst/>
              <a:rect l="l" t="t" r="r" b="b"/>
              <a:pathLst>
                <a:path w="3736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lnTo>
                    <a:pt x="3236" y="734"/>
                  </a:lnTo>
                  <a:cubicBezTo>
                    <a:pt x="3703" y="734"/>
                    <a:pt x="3736" y="0"/>
                    <a:pt x="3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7"/>
            <p:cNvSpPr/>
            <p:nvPr/>
          </p:nvSpPr>
          <p:spPr>
            <a:xfrm>
              <a:off x="-5971935" y="2547762"/>
              <a:ext cx="68296" cy="35766"/>
            </a:xfrm>
            <a:custGeom>
              <a:avLst/>
              <a:gdLst/>
              <a:ahLst/>
              <a:cxnLst/>
              <a:rect l="l" t="t" r="r" b="b"/>
              <a:pathLst>
                <a:path w="2750" h="2004" extrusionOk="0">
                  <a:moveTo>
                    <a:pt x="2210" y="1"/>
                  </a:moveTo>
                  <a:cubicBezTo>
                    <a:pt x="2128" y="1"/>
                    <a:pt x="2042" y="28"/>
                    <a:pt x="1962" y="93"/>
                  </a:cubicBezTo>
                  <a:cubicBezTo>
                    <a:pt x="1395" y="527"/>
                    <a:pt x="861" y="961"/>
                    <a:pt x="294" y="1394"/>
                  </a:cubicBezTo>
                  <a:cubicBezTo>
                    <a:pt x="0" y="1635"/>
                    <a:pt x="263" y="2004"/>
                    <a:pt x="568" y="2004"/>
                  </a:cubicBezTo>
                  <a:cubicBezTo>
                    <a:pt x="644" y="2004"/>
                    <a:pt x="722" y="1981"/>
                    <a:pt x="795" y="1928"/>
                  </a:cubicBezTo>
                  <a:cubicBezTo>
                    <a:pt x="1362" y="1494"/>
                    <a:pt x="1895" y="1027"/>
                    <a:pt x="2463" y="594"/>
                  </a:cubicBezTo>
                  <a:cubicBezTo>
                    <a:pt x="2750" y="359"/>
                    <a:pt x="2505" y="1"/>
                    <a:pt x="2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7"/>
            <p:cNvSpPr/>
            <p:nvPr/>
          </p:nvSpPr>
          <p:spPr>
            <a:xfrm>
              <a:off x="-5010068" y="2543567"/>
              <a:ext cx="53569" cy="40817"/>
            </a:xfrm>
            <a:custGeom>
              <a:avLst/>
              <a:gdLst/>
              <a:ahLst/>
              <a:cxnLst/>
              <a:rect l="l" t="t" r="r" b="b"/>
              <a:pathLst>
                <a:path w="2157" h="2287" extrusionOk="0">
                  <a:moveTo>
                    <a:pt x="497" y="0"/>
                  </a:moveTo>
                  <a:cubicBezTo>
                    <a:pt x="247" y="0"/>
                    <a:pt x="0" y="352"/>
                    <a:pt x="226" y="629"/>
                  </a:cubicBezTo>
                  <a:cubicBezTo>
                    <a:pt x="627" y="1162"/>
                    <a:pt x="1027" y="1663"/>
                    <a:pt x="1427" y="2163"/>
                  </a:cubicBezTo>
                  <a:cubicBezTo>
                    <a:pt x="1490" y="2250"/>
                    <a:pt x="1569" y="2286"/>
                    <a:pt x="1647" y="2286"/>
                  </a:cubicBezTo>
                  <a:cubicBezTo>
                    <a:pt x="1900" y="2286"/>
                    <a:pt x="2157" y="1909"/>
                    <a:pt x="1928" y="1629"/>
                  </a:cubicBezTo>
                  <a:cubicBezTo>
                    <a:pt x="1527" y="1129"/>
                    <a:pt x="1127" y="629"/>
                    <a:pt x="727" y="128"/>
                  </a:cubicBezTo>
                  <a:cubicBezTo>
                    <a:pt x="661" y="38"/>
                    <a:pt x="57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7"/>
            <p:cNvSpPr/>
            <p:nvPr/>
          </p:nvSpPr>
          <p:spPr>
            <a:xfrm>
              <a:off x="-5003635" y="2442260"/>
              <a:ext cx="91989" cy="13100"/>
            </a:xfrm>
            <a:custGeom>
              <a:avLst/>
              <a:gdLst/>
              <a:ahLst/>
              <a:cxnLst/>
              <a:rect l="l" t="t" r="r" b="b"/>
              <a:pathLst>
                <a:path w="3704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3236" y="734"/>
                  </a:lnTo>
                  <a:cubicBezTo>
                    <a:pt x="3703" y="734"/>
                    <a:pt x="3703" y="0"/>
                    <a:pt x="3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7"/>
            <p:cNvSpPr/>
            <p:nvPr/>
          </p:nvSpPr>
          <p:spPr>
            <a:xfrm>
              <a:off x="-5029067" y="2320409"/>
              <a:ext cx="68296" cy="35927"/>
            </a:xfrm>
            <a:custGeom>
              <a:avLst/>
              <a:gdLst/>
              <a:ahLst/>
              <a:cxnLst/>
              <a:rect l="l" t="t" r="r" b="b"/>
              <a:pathLst>
                <a:path w="2750" h="2013" extrusionOk="0">
                  <a:moveTo>
                    <a:pt x="2197" y="0"/>
                  </a:moveTo>
                  <a:cubicBezTo>
                    <a:pt x="2118" y="0"/>
                    <a:pt x="2035" y="26"/>
                    <a:pt x="1959" y="89"/>
                  </a:cubicBezTo>
                  <a:cubicBezTo>
                    <a:pt x="1392" y="523"/>
                    <a:pt x="858" y="956"/>
                    <a:pt x="291" y="1423"/>
                  </a:cubicBezTo>
                  <a:cubicBezTo>
                    <a:pt x="0" y="1634"/>
                    <a:pt x="253" y="2013"/>
                    <a:pt x="553" y="2013"/>
                  </a:cubicBezTo>
                  <a:cubicBezTo>
                    <a:pt x="632" y="2013"/>
                    <a:pt x="715" y="1986"/>
                    <a:pt x="791" y="1924"/>
                  </a:cubicBezTo>
                  <a:cubicBezTo>
                    <a:pt x="1358" y="1490"/>
                    <a:pt x="1925" y="1056"/>
                    <a:pt x="2459" y="589"/>
                  </a:cubicBezTo>
                  <a:cubicBezTo>
                    <a:pt x="2749" y="378"/>
                    <a:pt x="2497" y="0"/>
                    <a:pt x="2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7"/>
            <p:cNvSpPr/>
            <p:nvPr/>
          </p:nvSpPr>
          <p:spPr>
            <a:xfrm>
              <a:off x="-4929078" y="4175678"/>
              <a:ext cx="18254" cy="120274"/>
            </a:xfrm>
            <a:custGeom>
              <a:avLst/>
              <a:gdLst/>
              <a:ahLst/>
              <a:cxnLst/>
              <a:rect l="l" t="t" r="r" b="b"/>
              <a:pathLst>
                <a:path w="735" h="6739" extrusionOk="0">
                  <a:moveTo>
                    <a:pt x="368" y="1"/>
                  </a:moveTo>
                  <a:cubicBezTo>
                    <a:pt x="184" y="1"/>
                    <a:pt x="1" y="117"/>
                    <a:pt x="1" y="351"/>
                  </a:cubicBezTo>
                  <a:lnTo>
                    <a:pt x="1" y="6389"/>
                  </a:lnTo>
                  <a:cubicBezTo>
                    <a:pt x="1" y="6622"/>
                    <a:pt x="184" y="6739"/>
                    <a:pt x="368" y="6739"/>
                  </a:cubicBezTo>
                  <a:cubicBezTo>
                    <a:pt x="551" y="6739"/>
                    <a:pt x="735" y="6622"/>
                    <a:pt x="735" y="6389"/>
                  </a:cubicBezTo>
                  <a:lnTo>
                    <a:pt x="735" y="351"/>
                  </a:lnTo>
                  <a:cubicBezTo>
                    <a:pt x="735" y="117"/>
                    <a:pt x="551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7"/>
            <p:cNvSpPr/>
            <p:nvPr/>
          </p:nvSpPr>
          <p:spPr>
            <a:xfrm>
              <a:off x="-4968840" y="4244752"/>
              <a:ext cx="18254" cy="61931"/>
            </a:xfrm>
            <a:custGeom>
              <a:avLst/>
              <a:gdLst/>
              <a:ahLst/>
              <a:cxnLst/>
              <a:rect l="l" t="t" r="r" b="b"/>
              <a:pathLst>
                <a:path w="735" h="3470" extrusionOk="0">
                  <a:moveTo>
                    <a:pt x="368" y="0"/>
                  </a:moveTo>
                  <a:cubicBezTo>
                    <a:pt x="184" y="0"/>
                    <a:pt x="1" y="117"/>
                    <a:pt x="1" y="350"/>
                  </a:cubicBezTo>
                  <a:lnTo>
                    <a:pt x="1" y="3119"/>
                  </a:lnTo>
                  <a:cubicBezTo>
                    <a:pt x="1" y="3353"/>
                    <a:pt x="184" y="3469"/>
                    <a:pt x="368" y="3469"/>
                  </a:cubicBezTo>
                  <a:cubicBezTo>
                    <a:pt x="551" y="3469"/>
                    <a:pt x="735" y="3353"/>
                    <a:pt x="735" y="3119"/>
                  </a:cubicBezTo>
                  <a:lnTo>
                    <a:pt x="735" y="350"/>
                  </a:lnTo>
                  <a:cubicBezTo>
                    <a:pt x="735" y="117"/>
                    <a:pt x="551" y="0"/>
                    <a:pt x="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2" name="Google Shape;2172;p47"/>
            <p:cNvGrpSpPr/>
            <p:nvPr/>
          </p:nvGrpSpPr>
          <p:grpSpPr>
            <a:xfrm>
              <a:off x="-6664670" y="1759949"/>
              <a:ext cx="2395925" cy="677088"/>
              <a:chOff x="1419225" y="1562417"/>
              <a:chExt cx="2627399" cy="768894"/>
            </a:xfrm>
          </p:grpSpPr>
          <p:sp>
            <p:nvSpPr>
              <p:cNvPr id="2173" name="Google Shape;2173;p47"/>
              <p:cNvSpPr/>
              <p:nvPr/>
            </p:nvSpPr>
            <p:spPr>
              <a:xfrm>
                <a:off x="1711897" y="2018598"/>
                <a:ext cx="205842" cy="159566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7873" extrusionOk="0">
                    <a:moveTo>
                      <a:pt x="7017" y="0"/>
                    </a:moveTo>
                    <a:cubicBezTo>
                      <a:pt x="6932" y="0"/>
                      <a:pt x="6844" y="33"/>
                      <a:pt x="6767" y="110"/>
                    </a:cubicBezTo>
                    <a:cubicBezTo>
                      <a:pt x="4532" y="2412"/>
                      <a:pt x="2331" y="4780"/>
                      <a:pt x="229" y="7248"/>
                    </a:cubicBezTo>
                    <a:cubicBezTo>
                      <a:pt x="0" y="7502"/>
                      <a:pt x="255" y="7873"/>
                      <a:pt x="523" y="7873"/>
                    </a:cubicBezTo>
                    <a:cubicBezTo>
                      <a:pt x="606" y="7873"/>
                      <a:pt x="691" y="7836"/>
                      <a:pt x="763" y="7749"/>
                    </a:cubicBezTo>
                    <a:cubicBezTo>
                      <a:pt x="2864" y="5314"/>
                      <a:pt x="5032" y="2945"/>
                      <a:pt x="7301" y="644"/>
                    </a:cubicBezTo>
                    <a:cubicBezTo>
                      <a:pt x="7557" y="362"/>
                      <a:pt x="7301" y="0"/>
                      <a:pt x="7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7"/>
              <p:cNvSpPr/>
              <p:nvPr/>
            </p:nvSpPr>
            <p:spPr>
              <a:xfrm>
                <a:off x="1739078" y="2038866"/>
                <a:ext cx="204998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860" extrusionOk="0">
                    <a:moveTo>
                      <a:pt x="7017" y="1"/>
                    </a:moveTo>
                    <a:cubicBezTo>
                      <a:pt x="6934" y="1"/>
                      <a:pt x="6847" y="33"/>
                      <a:pt x="6770" y="111"/>
                    </a:cubicBezTo>
                    <a:cubicBezTo>
                      <a:pt x="4501" y="2412"/>
                      <a:pt x="2333" y="4781"/>
                      <a:pt x="232" y="7216"/>
                    </a:cubicBezTo>
                    <a:cubicBezTo>
                      <a:pt x="1" y="7498"/>
                      <a:pt x="244" y="7859"/>
                      <a:pt x="504" y="7859"/>
                    </a:cubicBezTo>
                    <a:cubicBezTo>
                      <a:pt x="583" y="7859"/>
                      <a:pt x="663" y="7827"/>
                      <a:pt x="732" y="7750"/>
                    </a:cubicBezTo>
                    <a:cubicBezTo>
                      <a:pt x="2834" y="5314"/>
                      <a:pt x="5035" y="2913"/>
                      <a:pt x="7270" y="611"/>
                    </a:cubicBezTo>
                    <a:cubicBezTo>
                      <a:pt x="7526" y="355"/>
                      <a:pt x="7291" y="1"/>
                      <a:pt x="7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7"/>
              <p:cNvSpPr/>
              <p:nvPr/>
            </p:nvSpPr>
            <p:spPr>
              <a:xfrm>
                <a:off x="1747276" y="2080112"/>
                <a:ext cx="205869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859" extrusionOk="0">
                    <a:moveTo>
                      <a:pt x="7021" y="0"/>
                    </a:moveTo>
                    <a:cubicBezTo>
                      <a:pt x="6935" y="0"/>
                      <a:pt x="6847" y="33"/>
                      <a:pt x="6769" y="111"/>
                    </a:cubicBezTo>
                    <a:cubicBezTo>
                      <a:pt x="4534" y="2412"/>
                      <a:pt x="2332" y="4781"/>
                      <a:pt x="231" y="7216"/>
                    </a:cubicBezTo>
                    <a:cubicBezTo>
                      <a:pt x="0" y="7498"/>
                      <a:pt x="262" y="7859"/>
                      <a:pt x="533" y="7859"/>
                    </a:cubicBezTo>
                    <a:cubicBezTo>
                      <a:pt x="614" y="7859"/>
                      <a:pt x="695" y="7826"/>
                      <a:pt x="765" y="7749"/>
                    </a:cubicBezTo>
                    <a:cubicBezTo>
                      <a:pt x="2866" y="5281"/>
                      <a:pt x="5034" y="2913"/>
                      <a:pt x="7303" y="611"/>
                    </a:cubicBezTo>
                    <a:cubicBezTo>
                      <a:pt x="7559" y="355"/>
                      <a:pt x="7304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7"/>
              <p:cNvSpPr/>
              <p:nvPr/>
            </p:nvSpPr>
            <p:spPr>
              <a:xfrm>
                <a:off x="1767322" y="2138262"/>
                <a:ext cx="185824" cy="143352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073" extrusionOk="0">
                    <a:moveTo>
                      <a:pt x="6285" y="0"/>
                    </a:moveTo>
                    <a:cubicBezTo>
                      <a:pt x="6199" y="0"/>
                      <a:pt x="6111" y="33"/>
                      <a:pt x="6033" y="110"/>
                    </a:cubicBezTo>
                    <a:cubicBezTo>
                      <a:pt x="4032" y="2145"/>
                      <a:pt x="2097" y="4247"/>
                      <a:pt x="229" y="6448"/>
                    </a:cubicBezTo>
                    <a:cubicBezTo>
                      <a:pt x="0" y="6702"/>
                      <a:pt x="236" y="7072"/>
                      <a:pt x="494" y="7072"/>
                    </a:cubicBezTo>
                    <a:cubicBezTo>
                      <a:pt x="575" y="7072"/>
                      <a:pt x="658" y="7036"/>
                      <a:pt x="729" y="6948"/>
                    </a:cubicBezTo>
                    <a:cubicBezTo>
                      <a:pt x="2631" y="4780"/>
                      <a:pt x="4565" y="2679"/>
                      <a:pt x="6567" y="611"/>
                    </a:cubicBezTo>
                    <a:cubicBezTo>
                      <a:pt x="6823" y="355"/>
                      <a:pt x="6568" y="0"/>
                      <a:pt x="6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7"/>
              <p:cNvSpPr/>
              <p:nvPr/>
            </p:nvSpPr>
            <p:spPr>
              <a:xfrm>
                <a:off x="1798261" y="2191670"/>
                <a:ext cx="154885" cy="11842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843" extrusionOk="0">
                    <a:moveTo>
                      <a:pt x="5149" y="0"/>
                    </a:moveTo>
                    <a:cubicBezTo>
                      <a:pt x="5063" y="0"/>
                      <a:pt x="4975" y="33"/>
                      <a:pt x="4897" y="110"/>
                    </a:cubicBezTo>
                    <a:cubicBezTo>
                      <a:pt x="3296" y="1745"/>
                      <a:pt x="1728" y="3446"/>
                      <a:pt x="227" y="5214"/>
                    </a:cubicBezTo>
                    <a:cubicBezTo>
                      <a:pt x="1" y="5491"/>
                      <a:pt x="229" y="5843"/>
                      <a:pt x="484" y="5843"/>
                    </a:cubicBezTo>
                    <a:cubicBezTo>
                      <a:pt x="567" y="5843"/>
                      <a:pt x="653" y="5805"/>
                      <a:pt x="727" y="5714"/>
                    </a:cubicBezTo>
                    <a:cubicBezTo>
                      <a:pt x="2228" y="3980"/>
                      <a:pt x="3796" y="2279"/>
                      <a:pt x="5431" y="611"/>
                    </a:cubicBezTo>
                    <a:cubicBezTo>
                      <a:pt x="5687" y="355"/>
                      <a:pt x="5432" y="0"/>
                      <a:pt x="5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7"/>
              <p:cNvSpPr/>
              <p:nvPr/>
            </p:nvSpPr>
            <p:spPr>
              <a:xfrm>
                <a:off x="1838243" y="2239077"/>
                <a:ext cx="114986" cy="85894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4238" extrusionOk="0">
                    <a:moveTo>
                      <a:pt x="3670" y="1"/>
                    </a:moveTo>
                    <a:cubicBezTo>
                      <a:pt x="3588" y="1"/>
                      <a:pt x="3503" y="32"/>
                      <a:pt x="3429" y="106"/>
                    </a:cubicBezTo>
                    <a:cubicBezTo>
                      <a:pt x="2328" y="1241"/>
                      <a:pt x="1261" y="2408"/>
                      <a:pt x="227" y="3609"/>
                    </a:cubicBezTo>
                    <a:cubicBezTo>
                      <a:pt x="1" y="3885"/>
                      <a:pt x="229" y="4238"/>
                      <a:pt x="498" y="4238"/>
                    </a:cubicBezTo>
                    <a:cubicBezTo>
                      <a:pt x="586" y="4238"/>
                      <a:pt x="678" y="4200"/>
                      <a:pt x="760" y="4109"/>
                    </a:cubicBezTo>
                    <a:cubicBezTo>
                      <a:pt x="1794" y="2908"/>
                      <a:pt x="2862" y="1741"/>
                      <a:pt x="3963" y="640"/>
                    </a:cubicBezTo>
                    <a:cubicBezTo>
                      <a:pt x="4222" y="381"/>
                      <a:pt x="3957" y="1"/>
                      <a:pt x="3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7"/>
              <p:cNvSpPr/>
              <p:nvPr/>
            </p:nvSpPr>
            <p:spPr>
              <a:xfrm>
                <a:off x="3541548" y="2018598"/>
                <a:ext cx="205161" cy="15956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7873" extrusionOk="0">
                    <a:moveTo>
                      <a:pt x="519" y="0"/>
                    </a:moveTo>
                    <a:cubicBezTo>
                      <a:pt x="243" y="0"/>
                      <a:pt x="0" y="362"/>
                      <a:pt x="231" y="644"/>
                    </a:cubicBezTo>
                    <a:cubicBezTo>
                      <a:pt x="2500" y="2945"/>
                      <a:pt x="4668" y="5314"/>
                      <a:pt x="6769" y="7749"/>
                    </a:cubicBezTo>
                    <a:cubicBezTo>
                      <a:pt x="6848" y="7836"/>
                      <a:pt x="6937" y="7872"/>
                      <a:pt x="7022" y="7872"/>
                    </a:cubicBezTo>
                    <a:cubicBezTo>
                      <a:pt x="7295" y="7872"/>
                      <a:pt x="7532" y="7495"/>
                      <a:pt x="7303" y="7215"/>
                    </a:cubicBezTo>
                    <a:cubicBezTo>
                      <a:pt x="5202" y="4780"/>
                      <a:pt x="3000" y="2412"/>
                      <a:pt x="765" y="110"/>
                    </a:cubicBezTo>
                    <a:cubicBezTo>
                      <a:pt x="688" y="33"/>
                      <a:pt x="602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7"/>
              <p:cNvSpPr/>
              <p:nvPr/>
            </p:nvSpPr>
            <p:spPr>
              <a:xfrm>
                <a:off x="3514503" y="2038866"/>
                <a:ext cx="204998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860" extrusionOk="0">
                    <a:moveTo>
                      <a:pt x="510" y="1"/>
                    </a:moveTo>
                    <a:cubicBezTo>
                      <a:pt x="236" y="1"/>
                      <a:pt x="1" y="355"/>
                      <a:pt x="257" y="611"/>
                    </a:cubicBezTo>
                    <a:cubicBezTo>
                      <a:pt x="2492" y="2913"/>
                      <a:pt x="4694" y="5281"/>
                      <a:pt x="6795" y="7750"/>
                    </a:cubicBezTo>
                    <a:cubicBezTo>
                      <a:pt x="6864" y="7827"/>
                      <a:pt x="6944" y="7859"/>
                      <a:pt x="7023" y="7859"/>
                    </a:cubicBezTo>
                    <a:cubicBezTo>
                      <a:pt x="7284" y="7859"/>
                      <a:pt x="7526" y="7498"/>
                      <a:pt x="7295" y="7216"/>
                    </a:cubicBezTo>
                    <a:cubicBezTo>
                      <a:pt x="5194" y="4781"/>
                      <a:pt x="3026" y="2412"/>
                      <a:pt x="757" y="111"/>
                    </a:cubicBezTo>
                    <a:cubicBezTo>
                      <a:pt x="680" y="33"/>
                      <a:pt x="593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7"/>
              <p:cNvSpPr/>
              <p:nvPr/>
            </p:nvSpPr>
            <p:spPr>
              <a:xfrm>
                <a:off x="3505434" y="2080112"/>
                <a:ext cx="205869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859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2525" y="2913"/>
                      <a:pt x="4693" y="5281"/>
                      <a:pt x="6794" y="7749"/>
                    </a:cubicBezTo>
                    <a:cubicBezTo>
                      <a:pt x="6864" y="7826"/>
                      <a:pt x="6946" y="7859"/>
                      <a:pt x="7027" y="7859"/>
                    </a:cubicBezTo>
                    <a:cubicBezTo>
                      <a:pt x="7297" y="7859"/>
                      <a:pt x="7559" y="7498"/>
                      <a:pt x="7328" y="7216"/>
                    </a:cubicBezTo>
                    <a:cubicBezTo>
                      <a:pt x="5227" y="4781"/>
                      <a:pt x="3025" y="2412"/>
                      <a:pt x="790" y="111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7"/>
              <p:cNvSpPr/>
              <p:nvPr/>
            </p:nvSpPr>
            <p:spPr>
              <a:xfrm>
                <a:off x="3505434" y="2138262"/>
                <a:ext cx="185824" cy="143352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073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2258" y="2679"/>
                      <a:pt x="4226" y="4780"/>
                      <a:pt x="6094" y="6948"/>
                    </a:cubicBezTo>
                    <a:cubicBezTo>
                      <a:pt x="6166" y="7036"/>
                      <a:pt x="6248" y="7072"/>
                      <a:pt x="6329" y="7072"/>
                    </a:cubicBezTo>
                    <a:cubicBezTo>
                      <a:pt x="6587" y="7072"/>
                      <a:pt x="6823" y="6702"/>
                      <a:pt x="6594" y="6448"/>
                    </a:cubicBezTo>
                    <a:cubicBezTo>
                      <a:pt x="4726" y="4247"/>
                      <a:pt x="2792" y="2145"/>
                      <a:pt x="790" y="110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7"/>
              <p:cNvSpPr/>
              <p:nvPr/>
            </p:nvSpPr>
            <p:spPr>
              <a:xfrm>
                <a:off x="3505434" y="2191670"/>
                <a:ext cx="154885" cy="11842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843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1891" y="2279"/>
                      <a:pt x="3459" y="3980"/>
                      <a:pt x="4960" y="5714"/>
                    </a:cubicBezTo>
                    <a:cubicBezTo>
                      <a:pt x="5034" y="5805"/>
                      <a:pt x="5120" y="5843"/>
                      <a:pt x="5203" y="5843"/>
                    </a:cubicBezTo>
                    <a:cubicBezTo>
                      <a:pt x="5458" y="5843"/>
                      <a:pt x="5686" y="5491"/>
                      <a:pt x="5460" y="5214"/>
                    </a:cubicBezTo>
                    <a:cubicBezTo>
                      <a:pt x="3959" y="3446"/>
                      <a:pt x="2391" y="1745"/>
                      <a:pt x="790" y="110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7"/>
              <p:cNvSpPr/>
              <p:nvPr/>
            </p:nvSpPr>
            <p:spPr>
              <a:xfrm>
                <a:off x="3505407" y="2238996"/>
                <a:ext cx="114932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42" extrusionOk="0">
                    <a:moveTo>
                      <a:pt x="541" y="1"/>
                    </a:moveTo>
                    <a:cubicBezTo>
                      <a:pt x="257" y="1"/>
                      <a:pt x="1" y="362"/>
                      <a:pt x="257" y="644"/>
                    </a:cubicBezTo>
                    <a:cubicBezTo>
                      <a:pt x="1392" y="1745"/>
                      <a:pt x="2459" y="2912"/>
                      <a:pt x="3460" y="4113"/>
                    </a:cubicBezTo>
                    <a:cubicBezTo>
                      <a:pt x="3542" y="4204"/>
                      <a:pt x="3634" y="4242"/>
                      <a:pt x="3722" y="4242"/>
                    </a:cubicBezTo>
                    <a:cubicBezTo>
                      <a:pt x="3991" y="4242"/>
                      <a:pt x="4220" y="3889"/>
                      <a:pt x="3993" y="3613"/>
                    </a:cubicBezTo>
                    <a:cubicBezTo>
                      <a:pt x="2959" y="2412"/>
                      <a:pt x="1892" y="1245"/>
                      <a:pt x="791" y="110"/>
                    </a:cubicBezTo>
                    <a:cubicBezTo>
                      <a:pt x="714" y="33"/>
                      <a:pt x="626" y="1"/>
                      <a:pt x="5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5" name="Google Shape;2185;p47"/>
              <p:cNvGrpSpPr/>
              <p:nvPr/>
            </p:nvGrpSpPr>
            <p:grpSpPr>
              <a:xfrm>
                <a:off x="1419225" y="1562417"/>
                <a:ext cx="2627399" cy="768894"/>
                <a:chOff x="1419225" y="1562417"/>
                <a:chExt cx="2627399" cy="768894"/>
              </a:xfrm>
            </p:grpSpPr>
            <p:sp>
              <p:nvSpPr>
                <p:cNvPr id="2186" name="Google Shape;2186;p47"/>
                <p:cNvSpPr/>
                <p:nvPr/>
              </p:nvSpPr>
              <p:spPr>
                <a:xfrm>
                  <a:off x="1712660" y="2005930"/>
                  <a:ext cx="247130" cy="17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8754" extrusionOk="0">
                      <a:moveTo>
                        <a:pt x="8140" y="1"/>
                      </a:moveTo>
                      <a:cubicBezTo>
                        <a:pt x="8129" y="1"/>
                        <a:pt x="8118" y="1"/>
                        <a:pt x="8107" y="1"/>
                      </a:cubicBezTo>
                      <a:cubicBezTo>
                        <a:pt x="3470" y="201"/>
                        <a:pt x="1" y="3237"/>
                        <a:pt x="168" y="8040"/>
                      </a:cubicBezTo>
                      <a:cubicBezTo>
                        <a:pt x="185" y="8511"/>
                        <a:pt x="566" y="8753"/>
                        <a:pt x="936" y="8753"/>
                      </a:cubicBezTo>
                      <a:cubicBezTo>
                        <a:pt x="1300" y="8753"/>
                        <a:pt x="1652" y="8520"/>
                        <a:pt x="1635" y="8040"/>
                      </a:cubicBezTo>
                      <a:cubicBezTo>
                        <a:pt x="1502" y="4037"/>
                        <a:pt x="4237" y="1636"/>
                        <a:pt x="8107" y="1469"/>
                      </a:cubicBezTo>
                      <a:cubicBezTo>
                        <a:pt x="9030" y="1403"/>
                        <a:pt x="9073" y="1"/>
                        <a:pt x="8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87" name="Google Shape;2187;p47"/>
                <p:cNvGrpSpPr/>
                <p:nvPr/>
              </p:nvGrpSpPr>
              <p:grpSpPr>
                <a:xfrm>
                  <a:off x="1419225" y="1562417"/>
                  <a:ext cx="2627399" cy="768894"/>
                  <a:chOff x="1419225" y="1562417"/>
                  <a:chExt cx="2627399" cy="768894"/>
                </a:xfrm>
              </p:grpSpPr>
              <p:sp>
                <p:nvSpPr>
                  <p:cNvPr id="2188" name="Google Shape;2188;p47"/>
                  <p:cNvSpPr/>
                  <p:nvPr/>
                </p:nvSpPr>
                <p:spPr>
                  <a:xfrm>
                    <a:off x="1419225" y="2302072"/>
                    <a:ext cx="542385" cy="29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15" h="1435" extrusionOk="0">
                        <a:moveTo>
                          <a:pt x="968" y="1"/>
                        </a:moveTo>
                        <a:cubicBezTo>
                          <a:pt x="1" y="1"/>
                          <a:pt x="1" y="1435"/>
                          <a:pt x="968" y="1435"/>
                        </a:cubicBezTo>
                        <a:lnTo>
                          <a:pt x="18981" y="1435"/>
                        </a:lnTo>
                        <a:cubicBezTo>
                          <a:pt x="19915" y="1435"/>
                          <a:pt x="19915" y="1"/>
                          <a:pt x="189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9" name="Google Shape;2189;p47"/>
                  <p:cNvSpPr/>
                  <p:nvPr/>
                </p:nvSpPr>
                <p:spPr>
                  <a:xfrm>
                    <a:off x="1516428" y="1903169"/>
                    <a:ext cx="231688" cy="14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7" h="735" extrusionOk="0">
                        <a:moveTo>
                          <a:pt x="468" y="1"/>
                        </a:moveTo>
                        <a:cubicBezTo>
                          <a:pt x="1" y="1"/>
                          <a:pt x="1" y="735"/>
                          <a:pt x="468" y="735"/>
                        </a:cubicBezTo>
                        <a:lnTo>
                          <a:pt x="8040" y="735"/>
                        </a:lnTo>
                        <a:cubicBezTo>
                          <a:pt x="8507" y="735"/>
                          <a:pt x="8507" y="1"/>
                          <a:pt x="804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47"/>
                  <p:cNvSpPr/>
                  <p:nvPr/>
                </p:nvSpPr>
                <p:spPr>
                  <a:xfrm>
                    <a:off x="1519152" y="2252049"/>
                    <a:ext cx="274393" cy="1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5" h="734" extrusionOk="0">
                        <a:moveTo>
                          <a:pt x="468" y="0"/>
                        </a:moveTo>
                        <a:cubicBezTo>
                          <a:pt x="1" y="0"/>
                          <a:pt x="1" y="734"/>
                          <a:pt x="468" y="734"/>
                        </a:cubicBezTo>
                        <a:lnTo>
                          <a:pt x="9608" y="734"/>
                        </a:lnTo>
                        <a:cubicBezTo>
                          <a:pt x="10075" y="734"/>
                          <a:pt x="10075" y="0"/>
                          <a:pt x="960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47"/>
                  <p:cNvSpPr/>
                  <p:nvPr/>
                </p:nvSpPr>
                <p:spPr>
                  <a:xfrm>
                    <a:off x="3717734" y="1903169"/>
                    <a:ext cx="232587" cy="14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735" extrusionOk="0">
                        <a:moveTo>
                          <a:pt x="467" y="1"/>
                        </a:moveTo>
                        <a:cubicBezTo>
                          <a:pt x="0" y="1"/>
                          <a:pt x="0" y="735"/>
                          <a:pt x="467" y="735"/>
                        </a:cubicBezTo>
                        <a:lnTo>
                          <a:pt x="8073" y="735"/>
                        </a:lnTo>
                        <a:cubicBezTo>
                          <a:pt x="8540" y="735"/>
                          <a:pt x="8540" y="1"/>
                          <a:pt x="80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2" name="Google Shape;2192;p47"/>
                  <p:cNvSpPr/>
                  <p:nvPr/>
                </p:nvSpPr>
                <p:spPr>
                  <a:xfrm>
                    <a:off x="3672306" y="2252049"/>
                    <a:ext cx="275291" cy="1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8" h="734" extrusionOk="0">
                        <a:moveTo>
                          <a:pt x="501" y="0"/>
                        </a:moveTo>
                        <a:cubicBezTo>
                          <a:pt x="34" y="0"/>
                          <a:pt x="0" y="734"/>
                          <a:pt x="501" y="734"/>
                        </a:cubicBezTo>
                        <a:lnTo>
                          <a:pt x="9641" y="734"/>
                        </a:lnTo>
                        <a:cubicBezTo>
                          <a:pt x="10108" y="734"/>
                          <a:pt x="10108" y="0"/>
                          <a:pt x="964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3" name="Google Shape;2193;p47"/>
                  <p:cNvSpPr/>
                  <p:nvPr/>
                </p:nvSpPr>
                <p:spPr>
                  <a:xfrm>
                    <a:off x="1716309" y="1562417"/>
                    <a:ext cx="243481" cy="177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0" h="8774" extrusionOk="0">
                        <a:moveTo>
                          <a:pt x="8037" y="0"/>
                        </a:moveTo>
                        <a:cubicBezTo>
                          <a:pt x="8027" y="0"/>
                          <a:pt x="8017" y="0"/>
                          <a:pt x="8006" y="1"/>
                        </a:cubicBezTo>
                        <a:cubicBezTo>
                          <a:pt x="3336" y="234"/>
                          <a:pt x="0" y="3270"/>
                          <a:pt x="167" y="8073"/>
                        </a:cubicBezTo>
                        <a:cubicBezTo>
                          <a:pt x="184" y="8540"/>
                          <a:pt x="559" y="8774"/>
                          <a:pt x="926" y="8774"/>
                        </a:cubicBezTo>
                        <a:cubicBezTo>
                          <a:pt x="1293" y="8774"/>
                          <a:pt x="1652" y="8540"/>
                          <a:pt x="1635" y="8073"/>
                        </a:cubicBezTo>
                        <a:cubicBezTo>
                          <a:pt x="1468" y="4070"/>
                          <a:pt x="4070" y="1635"/>
                          <a:pt x="8006" y="1469"/>
                        </a:cubicBezTo>
                        <a:cubicBezTo>
                          <a:pt x="8930" y="1436"/>
                          <a:pt x="8940" y="0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194" name="Google Shape;2194;p47"/>
                  <p:cNvGrpSpPr/>
                  <p:nvPr/>
                </p:nvGrpSpPr>
                <p:grpSpPr>
                  <a:xfrm>
                    <a:off x="1419225" y="1562417"/>
                    <a:ext cx="2627399" cy="768894"/>
                    <a:chOff x="1419225" y="1562417"/>
                    <a:chExt cx="2627399" cy="768894"/>
                  </a:xfrm>
                </p:grpSpPr>
                <p:sp>
                  <p:nvSpPr>
                    <p:cNvPr id="2195" name="Google Shape;2195;p47"/>
                    <p:cNvSpPr/>
                    <p:nvPr/>
                  </p:nvSpPr>
                  <p:spPr>
                    <a:xfrm>
                      <a:off x="1419225" y="1858558"/>
                      <a:ext cx="346157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10" h="1468" extrusionOk="0">
                          <a:moveTo>
                            <a:pt x="968" y="0"/>
                          </a:moveTo>
                          <a:cubicBezTo>
                            <a:pt x="1" y="0"/>
                            <a:pt x="1" y="1468"/>
                            <a:pt x="968" y="1468"/>
                          </a:cubicBezTo>
                          <a:lnTo>
                            <a:pt x="11776" y="1468"/>
                          </a:lnTo>
                          <a:cubicBezTo>
                            <a:pt x="12710" y="1468"/>
                            <a:pt x="12710" y="0"/>
                            <a:pt x="1177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6" name="Google Shape;2196;p47"/>
                    <p:cNvSpPr/>
                    <p:nvPr/>
                  </p:nvSpPr>
                  <p:spPr>
                    <a:xfrm>
                      <a:off x="1420233" y="1858113"/>
                      <a:ext cx="195193" cy="240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7" h="11865" extrusionOk="0">
                          <a:moveTo>
                            <a:pt x="971" y="0"/>
                          </a:moveTo>
                          <a:cubicBezTo>
                            <a:pt x="499" y="0"/>
                            <a:pt x="1" y="531"/>
                            <a:pt x="297" y="1123"/>
                          </a:cubicBezTo>
                          <a:cubicBezTo>
                            <a:pt x="1965" y="4626"/>
                            <a:pt x="3733" y="8095"/>
                            <a:pt x="5601" y="11497"/>
                          </a:cubicBezTo>
                          <a:cubicBezTo>
                            <a:pt x="5746" y="11757"/>
                            <a:pt x="5966" y="11864"/>
                            <a:pt x="6187" y="11864"/>
                          </a:cubicBezTo>
                          <a:cubicBezTo>
                            <a:pt x="6675" y="11864"/>
                            <a:pt x="7167" y="11338"/>
                            <a:pt x="6868" y="10763"/>
                          </a:cubicBezTo>
                          <a:cubicBezTo>
                            <a:pt x="5000" y="7361"/>
                            <a:pt x="3233" y="3892"/>
                            <a:pt x="1531" y="389"/>
                          </a:cubicBezTo>
                          <a:cubicBezTo>
                            <a:pt x="1405" y="114"/>
                            <a:pt x="1191" y="0"/>
                            <a:pt x="97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7" name="Google Shape;2197;p47"/>
                    <p:cNvSpPr/>
                    <p:nvPr/>
                  </p:nvSpPr>
                  <p:spPr>
                    <a:xfrm>
                      <a:off x="1420941" y="2073079"/>
                      <a:ext cx="195929" cy="2570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4" h="12684" extrusionOk="0">
                          <a:moveTo>
                            <a:pt x="6159" y="0"/>
                          </a:moveTo>
                          <a:cubicBezTo>
                            <a:pt x="5941" y="0"/>
                            <a:pt x="5724" y="95"/>
                            <a:pt x="5575" y="324"/>
                          </a:cubicBezTo>
                          <a:cubicBezTo>
                            <a:pt x="3340" y="3927"/>
                            <a:pt x="1772" y="7863"/>
                            <a:pt x="204" y="11799"/>
                          </a:cubicBezTo>
                          <a:cubicBezTo>
                            <a:pt x="1" y="12328"/>
                            <a:pt x="443" y="12683"/>
                            <a:pt x="894" y="12683"/>
                          </a:cubicBezTo>
                          <a:cubicBezTo>
                            <a:pt x="1183" y="12683"/>
                            <a:pt x="1475" y="12538"/>
                            <a:pt x="1605" y="12199"/>
                          </a:cubicBezTo>
                          <a:cubicBezTo>
                            <a:pt x="3140" y="8363"/>
                            <a:pt x="4674" y="4560"/>
                            <a:pt x="6842" y="1091"/>
                          </a:cubicBezTo>
                          <a:cubicBezTo>
                            <a:pt x="7194" y="529"/>
                            <a:pt x="6674" y="0"/>
                            <a:pt x="615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8" name="Google Shape;2198;p47"/>
                    <p:cNvSpPr/>
                    <p:nvPr/>
                  </p:nvSpPr>
                  <p:spPr>
                    <a:xfrm>
                      <a:off x="3700467" y="1858558"/>
                      <a:ext cx="346157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10" h="1468" extrusionOk="0">
                          <a:moveTo>
                            <a:pt x="934" y="0"/>
                          </a:moveTo>
                          <a:cubicBezTo>
                            <a:pt x="0" y="0"/>
                            <a:pt x="0" y="1468"/>
                            <a:pt x="934" y="1468"/>
                          </a:cubicBezTo>
                          <a:lnTo>
                            <a:pt x="11775" y="1468"/>
                          </a:lnTo>
                          <a:cubicBezTo>
                            <a:pt x="12709" y="1468"/>
                            <a:pt x="12709" y="0"/>
                            <a:pt x="1177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9" name="Google Shape;2199;p47"/>
                    <p:cNvSpPr/>
                    <p:nvPr/>
                  </p:nvSpPr>
                  <p:spPr>
                    <a:xfrm>
                      <a:off x="3504236" y="2302072"/>
                      <a:ext cx="542385" cy="290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15" h="1435" extrusionOk="0">
                          <a:moveTo>
                            <a:pt x="934" y="1"/>
                          </a:moveTo>
                          <a:cubicBezTo>
                            <a:pt x="0" y="1"/>
                            <a:pt x="0" y="1435"/>
                            <a:pt x="934" y="1435"/>
                          </a:cubicBezTo>
                          <a:lnTo>
                            <a:pt x="18980" y="1435"/>
                          </a:lnTo>
                          <a:cubicBezTo>
                            <a:pt x="19914" y="1435"/>
                            <a:pt x="19914" y="1"/>
                            <a:pt x="1898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0" name="Google Shape;2200;p47"/>
                    <p:cNvSpPr/>
                    <p:nvPr/>
                  </p:nvSpPr>
                  <p:spPr>
                    <a:xfrm>
                      <a:off x="3850698" y="1858113"/>
                      <a:ext cx="195193" cy="240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7" h="11865" extrusionOk="0">
                          <a:moveTo>
                            <a:pt x="6187" y="0"/>
                          </a:moveTo>
                          <a:cubicBezTo>
                            <a:pt x="5966" y="0"/>
                            <a:pt x="5752" y="114"/>
                            <a:pt x="5626" y="389"/>
                          </a:cubicBezTo>
                          <a:cubicBezTo>
                            <a:pt x="3958" y="3892"/>
                            <a:pt x="2190" y="7361"/>
                            <a:pt x="322" y="10763"/>
                          </a:cubicBezTo>
                          <a:cubicBezTo>
                            <a:pt x="0" y="11338"/>
                            <a:pt x="501" y="11864"/>
                            <a:pt x="986" y="11864"/>
                          </a:cubicBezTo>
                          <a:cubicBezTo>
                            <a:pt x="1205" y="11864"/>
                            <a:pt x="1421" y="11757"/>
                            <a:pt x="1556" y="11497"/>
                          </a:cubicBezTo>
                          <a:cubicBezTo>
                            <a:pt x="3424" y="8095"/>
                            <a:pt x="5192" y="4626"/>
                            <a:pt x="6893" y="1123"/>
                          </a:cubicBezTo>
                          <a:cubicBezTo>
                            <a:pt x="7167" y="531"/>
                            <a:pt x="6662" y="0"/>
                            <a:pt x="618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1" name="Google Shape;2201;p47"/>
                    <p:cNvSpPr/>
                    <p:nvPr/>
                  </p:nvSpPr>
                  <p:spPr>
                    <a:xfrm>
                      <a:off x="3849064" y="2072917"/>
                      <a:ext cx="196392" cy="2572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11" h="12692" extrusionOk="0">
                          <a:moveTo>
                            <a:pt x="1017" y="1"/>
                          </a:moveTo>
                          <a:cubicBezTo>
                            <a:pt x="508" y="1"/>
                            <a:pt x="1" y="509"/>
                            <a:pt x="349" y="1066"/>
                          </a:cubicBezTo>
                          <a:cubicBezTo>
                            <a:pt x="2517" y="4568"/>
                            <a:pt x="4085" y="8371"/>
                            <a:pt x="5586" y="12207"/>
                          </a:cubicBezTo>
                          <a:cubicBezTo>
                            <a:pt x="5716" y="12546"/>
                            <a:pt x="6013" y="12691"/>
                            <a:pt x="6306" y="12691"/>
                          </a:cubicBezTo>
                          <a:cubicBezTo>
                            <a:pt x="6764" y="12691"/>
                            <a:pt x="7210" y="12336"/>
                            <a:pt x="6987" y="11807"/>
                          </a:cubicBezTo>
                          <a:cubicBezTo>
                            <a:pt x="5452" y="7871"/>
                            <a:pt x="3851" y="3935"/>
                            <a:pt x="1616" y="332"/>
                          </a:cubicBezTo>
                          <a:cubicBezTo>
                            <a:pt x="1464" y="98"/>
                            <a:pt x="1240" y="1"/>
                            <a:pt x="101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2" name="Google Shape;2202;p47"/>
                    <p:cNvSpPr/>
                    <p:nvPr/>
                  </p:nvSpPr>
                  <p:spPr>
                    <a:xfrm>
                      <a:off x="2074265" y="1917722"/>
                      <a:ext cx="19092" cy="1045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1" h="5158" extrusionOk="0">
                          <a:moveTo>
                            <a:pt x="350" y="0"/>
                          </a:moveTo>
                          <a:cubicBezTo>
                            <a:pt x="175" y="0"/>
                            <a:pt x="0" y="117"/>
                            <a:pt x="0" y="350"/>
                          </a:cubicBezTo>
                          <a:lnTo>
                            <a:pt x="0" y="4820"/>
                          </a:lnTo>
                          <a:cubicBezTo>
                            <a:pt x="0" y="5041"/>
                            <a:pt x="182" y="5158"/>
                            <a:pt x="360" y="5158"/>
                          </a:cubicBezTo>
                          <a:cubicBezTo>
                            <a:pt x="532" y="5158"/>
                            <a:pt x="701" y="5049"/>
                            <a:pt x="701" y="4820"/>
                          </a:cubicBezTo>
                          <a:lnTo>
                            <a:pt x="701" y="350"/>
                          </a:lnTo>
                          <a:cubicBezTo>
                            <a:pt x="701" y="117"/>
                            <a:pt x="525" y="0"/>
                            <a:pt x="35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3" name="Google Shape;2203;p47"/>
                    <p:cNvSpPr/>
                    <p:nvPr/>
                  </p:nvSpPr>
                  <p:spPr>
                    <a:xfrm>
                      <a:off x="2103325" y="1966386"/>
                      <a:ext cx="20018" cy="57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5" h="2837" extrusionOk="0">
                          <a:moveTo>
                            <a:pt x="367" y="1"/>
                          </a:moveTo>
                          <a:cubicBezTo>
                            <a:pt x="184" y="1"/>
                            <a:pt x="0" y="117"/>
                            <a:pt x="0" y="351"/>
                          </a:cubicBezTo>
                          <a:lnTo>
                            <a:pt x="0" y="2486"/>
                          </a:lnTo>
                          <a:cubicBezTo>
                            <a:pt x="0" y="2719"/>
                            <a:pt x="184" y="2836"/>
                            <a:pt x="367" y="2836"/>
                          </a:cubicBezTo>
                          <a:cubicBezTo>
                            <a:pt x="551" y="2836"/>
                            <a:pt x="734" y="2719"/>
                            <a:pt x="734" y="2486"/>
                          </a:cubicBezTo>
                          <a:lnTo>
                            <a:pt x="734" y="351"/>
                          </a:lnTo>
                          <a:cubicBezTo>
                            <a:pt x="734" y="117"/>
                            <a:pt x="551" y="1"/>
                            <a:pt x="36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4" name="Google Shape;2204;p47"/>
                    <p:cNvSpPr/>
                    <p:nvPr/>
                  </p:nvSpPr>
                  <p:spPr>
                    <a:xfrm>
                      <a:off x="1907993" y="1562417"/>
                      <a:ext cx="850358" cy="29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3" h="1469" extrusionOk="0">
                          <a:moveTo>
                            <a:pt x="935" y="1"/>
                          </a:moveTo>
                          <a:cubicBezTo>
                            <a:pt x="1" y="1"/>
                            <a:pt x="1" y="1469"/>
                            <a:pt x="935" y="1469"/>
                          </a:cubicBezTo>
                          <a:lnTo>
                            <a:pt x="30289" y="1469"/>
                          </a:lnTo>
                          <a:cubicBezTo>
                            <a:pt x="31223" y="1469"/>
                            <a:pt x="31223" y="1"/>
                            <a:pt x="302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5" name="Google Shape;2205;p47"/>
                    <p:cNvSpPr/>
                    <p:nvPr/>
                  </p:nvSpPr>
                  <p:spPr>
                    <a:xfrm>
                      <a:off x="1920712" y="1621925"/>
                      <a:ext cx="1221926" cy="14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866" h="735" extrusionOk="0">
                          <a:moveTo>
                            <a:pt x="501" y="0"/>
                          </a:moveTo>
                          <a:cubicBezTo>
                            <a:pt x="1" y="0"/>
                            <a:pt x="1" y="734"/>
                            <a:pt x="501" y="734"/>
                          </a:cubicBezTo>
                          <a:lnTo>
                            <a:pt x="44399" y="734"/>
                          </a:lnTo>
                          <a:cubicBezTo>
                            <a:pt x="44866" y="734"/>
                            <a:pt x="44866" y="0"/>
                            <a:pt x="443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6" name="Google Shape;2206;p47"/>
                    <p:cNvSpPr/>
                    <p:nvPr/>
                  </p:nvSpPr>
                  <p:spPr>
                    <a:xfrm>
                      <a:off x="1726305" y="1621905"/>
                      <a:ext cx="220740" cy="162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05" h="8024" extrusionOk="0">
                          <a:moveTo>
                            <a:pt x="7638" y="0"/>
                          </a:moveTo>
                          <a:cubicBezTo>
                            <a:pt x="7628" y="0"/>
                            <a:pt x="7617" y="1"/>
                            <a:pt x="7606" y="1"/>
                          </a:cubicBezTo>
                          <a:cubicBezTo>
                            <a:pt x="3136" y="201"/>
                            <a:pt x="0" y="3070"/>
                            <a:pt x="167" y="7673"/>
                          </a:cubicBezTo>
                          <a:cubicBezTo>
                            <a:pt x="184" y="7907"/>
                            <a:pt x="367" y="8024"/>
                            <a:pt x="546" y="8024"/>
                          </a:cubicBezTo>
                          <a:cubicBezTo>
                            <a:pt x="726" y="8024"/>
                            <a:pt x="901" y="7907"/>
                            <a:pt x="901" y="7673"/>
                          </a:cubicBezTo>
                          <a:cubicBezTo>
                            <a:pt x="734" y="3504"/>
                            <a:pt x="3536" y="902"/>
                            <a:pt x="7606" y="735"/>
                          </a:cubicBezTo>
                          <a:cubicBezTo>
                            <a:pt x="8062" y="702"/>
                            <a:pt x="8104" y="0"/>
                            <a:pt x="763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7" name="Google Shape;2207;p47"/>
                    <p:cNvSpPr/>
                    <p:nvPr/>
                  </p:nvSpPr>
                  <p:spPr>
                    <a:xfrm>
                      <a:off x="1907993" y="2005950"/>
                      <a:ext cx="850358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3" h="1468" extrusionOk="0">
                          <a:moveTo>
                            <a:pt x="935" y="0"/>
                          </a:moveTo>
                          <a:cubicBezTo>
                            <a:pt x="1" y="0"/>
                            <a:pt x="1" y="1468"/>
                            <a:pt x="935" y="1468"/>
                          </a:cubicBezTo>
                          <a:lnTo>
                            <a:pt x="30289" y="1468"/>
                          </a:lnTo>
                          <a:cubicBezTo>
                            <a:pt x="31223" y="1468"/>
                            <a:pt x="31223" y="0"/>
                            <a:pt x="30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8" name="Google Shape;2208;p47"/>
                    <p:cNvSpPr/>
                    <p:nvPr/>
                  </p:nvSpPr>
                  <p:spPr>
                    <a:xfrm>
                      <a:off x="1716772" y="2156463"/>
                      <a:ext cx="238497" cy="1748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7" h="8627" extrusionOk="0">
                          <a:moveTo>
                            <a:pt x="716" y="0"/>
                          </a:moveTo>
                          <a:cubicBezTo>
                            <a:pt x="352" y="0"/>
                            <a:pt x="0" y="234"/>
                            <a:pt x="17" y="713"/>
                          </a:cubicBezTo>
                          <a:cubicBezTo>
                            <a:pt x="211" y="5160"/>
                            <a:pt x="2869" y="8627"/>
                            <a:pt x="7437" y="8627"/>
                          </a:cubicBezTo>
                          <a:cubicBezTo>
                            <a:pt x="7564" y="8627"/>
                            <a:pt x="7692" y="8624"/>
                            <a:pt x="7822" y="8619"/>
                          </a:cubicBezTo>
                          <a:cubicBezTo>
                            <a:pt x="8746" y="8586"/>
                            <a:pt x="8756" y="7184"/>
                            <a:pt x="7854" y="7184"/>
                          </a:cubicBezTo>
                          <a:cubicBezTo>
                            <a:pt x="7844" y="7184"/>
                            <a:pt x="7833" y="7184"/>
                            <a:pt x="7822" y="7185"/>
                          </a:cubicBezTo>
                          <a:cubicBezTo>
                            <a:pt x="7731" y="7188"/>
                            <a:pt x="7641" y="7189"/>
                            <a:pt x="7552" y="7189"/>
                          </a:cubicBezTo>
                          <a:cubicBezTo>
                            <a:pt x="3753" y="7189"/>
                            <a:pt x="1647" y="4429"/>
                            <a:pt x="1484" y="713"/>
                          </a:cubicBezTo>
                          <a:cubicBezTo>
                            <a:pt x="1468" y="242"/>
                            <a:pt x="1086" y="0"/>
                            <a:pt x="71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9" name="Google Shape;2209;p47"/>
                    <p:cNvSpPr/>
                    <p:nvPr/>
                  </p:nvSpPr>
                  <p:spPr>
                    <a:xfrm>
                      <a:off x="1717208" y="1711836"/>
                      <a:ext cx="43630" cy="472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23318" extrusionOk="0">
                          <a:moveTo>
                            <a:pt x="868" y="1"/>
                          </a:moveTo>
                          <a:cubicBezTo>
                            <a:pt x="501" y="1"/>
                            <a:pt x="134" y="234"/>
                            <a:pt x="134" y="701"/>
                          </a:cubicBezTo>
                          <a:cubicBezTo>
                            <a:pt x="67" y="8006"/>
                            <a:pt x="67" y="15312"/>
                            <a:pt x="1" y="22617"/>
                          </a:cubicBezTo>
                          <a:cubicBezTo>
                            <a:pt x="1" y="23084"/>
                            <a:pt x="368" y="23317"/>
                            <a:pt x="735" y="23317"/>
                          </a:cubicBezTo>
                          <a:cubicBezTo>
                            <a:pt x="1101" y="23317"/>
                            <a:pt x="1468" y="23084"/>
                            <a:pt x="1468" y="22617"/>
                          </a:cubicBezTo>
                          <a:cubicBezTo>
                            <a:pt x="1535" y="15312"/>
                            <a:pt x="1535" y="8006"/>
                            <a:pt x="1602" y="701"/>
                          </a:cubicBezTo>
                          <a:cubicBezTo>
                            <a:pt x="1602" y="234"/>
                            <a:pt x="1235" y="1"/>
                            <a:pt x="86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0" name="Google Shape;2210;p47"/>
                    <p:cNvSpPr/>
                    <p:nvPr/>
                  </p:nvSpPr>
                  <p:spPr>
                    <a:xfrm>
                      <a:off x="2707462" y="1562417"/>
                      <a:ext cx="850386" cy="29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4" h="1469" extrusionOk="0">
                          <a:moveTo>
                            <a:pt x="935" y="1"/>
                          </a:moveTo>
                          <a:cubicBezTo>
                            <a:pt x="1" y="1"/>
                            <a:pt x="1" y="1469"/>
                            <a:pt x="935" y="1469"/>
                          </a:cubicBezTo>
                          <a:lnTo>
                            <a:pt x="30289" y="1469"/>
                          </a:lnTo>
                          <a:cubicBezTo>
                            <a:pt x="31223" y="1469"/>
                            <a:pt x="31223" y="1"/>
                            <a:pt x="302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1" name="Google Shape;2211;p47"/>
                    <p:cNvSpPr/>
                    <p:nvPr/>
                  </p:nvSpPr>
                  <p:spPr>
                    <a:xfrm>
                      <a:off x="3506959" y="1562417"/>
                      <a:ext cx="243481" cy="1778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40" h="8774" extrusionOk="0">
                          <a:moveTo>
                            <a:pt x="903" y="0"/>
                          </a:moveTo>
                          <a:cubicBezTo>
                            <a:pt x="0" y="0"/>
                            <a:pt x="11" y="1436"/>
                            <a:pt x="934" y="1469"/>
                          </a:cubicBezTo>
                          <a:cubicBezTo>
                            <a:pt x="4837" y="1635"/>
                            <a:pt x="7439" y="4070"/>
                            <a:pt x="7306" y="8073"/>
                          </a:cubicBezTo>
                          <a:cubicBezTo>
                            <a:pt x="7289" y="8540"/>
                            <a:pt x="7639" y="8774"/>
                            <a:pt x="7998" y="8774"/>
                          </a:cubicBezTo>
                          <a:cubicBezTo>
                            <a:pt x="8356" y="8774"/>
                            <a:pt x="8723" y="8540"/>
                            <a:pt x="8740" y="8073"/>
                          </a:cubicBezTo>
                          <a:cubicBezTo>
                            <a:pt x="8940" y="3270"/>
                            <a:pt x="5604" y="234"/>
                            <a:pt x="934" y="1"/>
                          </a:cubicBezTo>
                          <a:cubicBezTo>
                            <a:pt x="924" y="0"/>
                            <a:pt x="913" y="0"/>
                            <a:pt x="9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2" name="Google Shape;2212;p47"/>
                    <p:cNvSpPr/>
                    <p:nvPr/>
                  </p:nvSpPr>
                  <p:spPr>
                    <a:xfrm>
                      <a:off x="2707462" y="2005950"/>
                      <a:ext cx="850386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4" h="1468" extrusionOk="0">
                          <a:moveTo>
                            <a:pt x="935" y="0"/>
                          </a:moveTo>
                          <a:cubicBezTo>
                            <a:pt x="1" y="0"/>
                            <a:pt x="1" y="1468"/>
                            <a:pt x="935" y="1468"/>
                          </a:cubicBezTo>
                          <a:lnTo>
                            <a:pt x="30289" y="1468"/>
                          </a:lnTo>
                          <a:cubicBezTo>
                            <a:pt x="31223" y="1468"/>
                            <a:pt x="31223" y="0"/>
                            <a:pt x="30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3" name="Google Shape;2213;p47"/>
                    <p:cNvSpPr/>
                    <p:nvPr/>
                  </p:nvSpPr>
                  <p:spPr>
                    <a:xfrm>
                      <a:off x="3506959" y="2005930"/>
                      <a:ext cx="246204" cy="17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40" h="8741" extrusionOk="0">
                          <a:moveTo>
                            <a:pt x="902" y="1"/>
                          </a:moveTo>
                          <a:cubicBezTo>
                            <a:pt x="0" y="1"/>
                            <a:pt x="11" y="1403"/>
                            <a:pt x="934" y="1469"/>
                          </a:cubicBezTo>
                          <a:cubicBezTo>
                            <a:pt x="4804" y="1636"/>
                            <a:pt x="7572" y="4037"/>
                            <a:pt x="7406" y="8040"/>
                          </a:cubicBezTo>
                          <a:cubicBezTo>
                            <a:pt x="7389" y="8507"/>
                            <a:pt x="7747" y="8741"/>
                            <a:pt x="8114" y="8741"/>
                          </a:cubicBezTo>
                          <a:cubicBezTo>
                            <a:pt x="8481" y="8741"/>
                            <a:pt x="8857" y="8507"/>
                            <a:pt x="8873" y="8040"/>
                          </a:cubicBezTo>
                          <a:cubicBezTo>
                            <a:pt x="9040" y="3237"/>
                            <a:pt x="5571" y="201"/>
                            <a:pt x="934" y="1"/>
                          </a:cubicBezTo>
                          <a:cubicBezTo>
                            <a:pt x="924" y="1"/>
                            <a:pt x="913" y="1"/>
                            <a:pt x="90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4" name="Google Shape;2214;p47"/>
                    <p:cNvSpPr/>
                    <p:nvPr/>
                  </p:nvSpPr>
                  <p:spPr>
                    <a:xfrm>
                      <a:off x="3510582" y="2156200"/>
                      <a:ext cx="238497" cy="175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7" h="8640" extrusionOk="0">
                          <a:moveTo>
                            <a:pt x="8031" y="1"/>
                          </a:moveTo>
                          <a:cubicBezTo>
                            <a:pt x="7665" y="1"/>
                            <a:pt x="7289" y="243"/>
                            <a:pt x="7273" y="726"/>
                          </a:cubicBezTo>
                          <a:cubicBezTo>
                            <a:pt x="7110" y="4442"/>
                            <a:pt x="5036" y="7202"/>
                            <a:pt x="1207" y="7202"/>
                          </a:cubicBezTo>
                          <a:cubicBezTo>
                            <a:pt x="1117" y="7202"/>
                            <a:pt x="1026" y="7201"/>
                            <a:pt x="935" y="7198"/>
                          </a:cubicBezTo>
                          <a:cubicBezTo>
                            <a:pt x="924" y="7197"/>
                            <a:pt x="913" y="7197"/>
                            <a:pt x="903" y="7197"/>
                          </a:cubicBezTo>
                          <a:cubicBezTo>
                            <a:pt x="1" y="7197"/>
                            <a:pt x="11" y="8599"/>
                            <a:pt x="935" y="8632"/>
                          </a:cubicBezTo>
                          <a:cubicBezTo>
                            <a:pt x="1066" y="8637"/>
                            <a:pt x="1195" y="8640"/>
                            <a:pt x="1323" y="8640"/>
                          </a:cubicBezTo>
                          <a:cubicBezTo>
                            <a:pt x="5919" y="8640"/>
                            <a:pt x="8546" y="5173"/>
                            <a:pt x="8740" y="726"/>
                          </a:cubicBezTo>
                          <a:cubicBezTo>
                            <a:pt x="8757" y="243"/>
                            <a:pt x="8398" y="1"/>
                            <a:pt x="803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5" name="Google Shape;2215;p47"/>
                    <p:cNvSpPr/>
                    <p:nvPr/>
                  </p:nvSpPr>
                  <p:spPr>
                    <a:xfrm>
                      <a:off x="3705451" y="1711836"/>
                      <a:ext cx="43630" cy="472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23318" extrusionOk="0">
                          <a:moveTo>
                            <a:pt x="722" y="1"/>
                          </a:moveTo>
                          <a:cubicBezTo>
                            <a:pt x="359" y="1"/>
                            <a:pt x="1" y="234"/>
                            <a:pt x="18" y="701"/>
                          </a:cubicBezTo>
                          <a:cubicBezTo>
                            <a:pt x="84" y="8006"/>
                            <a:pt x="84" y="15312"/>
                            <a:pt x="151" y="22617"/>
                          </a:cubicBezTo>
                          <a:cubicBezTo>
                            <a:pt x="151" y="23084"/>
                            <a:pt x="518" y="23317"/>
                            <a:pt x="881" y="23317"/>
                          </a:cubicBezTo>
                          <a:cubicBezTo>
                            <a:pt x="1243" y="23317"/>
                            <a:pt x="1602" y="23084"/>
                            <a:pt x="1585" y="22617"/>
                          </a:cubicBezTo>
                          <a:cubicBezTo>
                            <a:pt x="1519" y="15312"/>
                            <a:pt x="1519" y="8006"/>
                            <a:pt x="1452" y="701"/>
                          </a:cubicBezTo>
                          <a:cubicBezTo>
                            <a:pt x="1452" y="234"/>
                            <a:pt x="1085" y="1"/>
                            <a:pt x="72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2216" name="Google Shape;2216;p47"/>
            <p:cNvSpPr/>
            <p:nvPr/>
          </p:nvSpPr>
          <p:spPr>
            <a:xfrm>
              <a:off x="-6210681" y="2176123"/>
              <a:ext cx="1490348" cy="2277395"/>
            </a:xfrm>
            <a:custGeom>
              <a:avLst/>
              <a:gdLst/>
              <a:ahLst/>
              <a:cxnLst/>
              <a:rect l="l" t="t" r="r" b="b"/>
              <a:pathLst>
                <a:path w="60010" h="127603" extrusionOk="0">
                  <a:moveTo>
                    <a:pt x="30055" y="126124"/>
                  </a:moveTo>
                  <a:cubicBezTo>
                    <a:pt x="30100" y="126124"/>
                    <a:pt x="30114" y="126139"/>
                    <a:pt x="30100" y="126139"/>
                  </a:cubicBezTo>
                  <a:cubicBezTo>
                    <a:pt x="30092" y="126139"/>
                    <a:pt x="30077" y="126135"/>
                    <a:pt x="30055" y="126124"/>
                  </a:cubicBezTo>
                  <a:close/>
                  <a:moveTo>
                    <a:pt x="58442" y="1"/>
                  </a:moveTo>
                  <a:lnTo>
                    <a:pt x="58442" y="10942"/>
                  </a:lnTo>
                  <a:lnTo>
                    <a:pt x="58442" y="38728"/>
                  </a:lnTo>
                  <a:lnTo>
                    <a:pt x="58442" y="72486"/>
                  </a:lnTo>
                  <a:lnTo>
                    <a:pt x="58442" y="101540"/>
                  </a:lnTo>
                  <a:lnTo>
                    <a:pt x="58442" y="111213"/>
                  </a:lnTo>
                  <a:lnTo>
                    <a:pt x="58442" y="114149"/>
                  </a:lnTo>
                  <a:cubicBezTo>
                    <a:pt x="58442" y="114516"/>
                    <a:pt x="58375" y="115050"/>
                    <a:pt x="58409" y="115450"/>
                  </a:cubicBezTo>
                  <a:cubicBezTo>
                    <a:pt x="50103" y="118585"/>
                    <a:pt x="41830" y="121688"/>
                    <a:pt x="33558" y="124790"/>
                  </a:cubicBezTo>
                  <a:cubicBezTo>
                    <a:pt x="32390" y="125223"/>
                    <a:pt x="31122" y="125590"/>
                    <a:pt x="29988" y="126091"/>
                  </a:cubicBezTo>
                  <a:cubicBezTo>
                    <a:pt x="29955" y="126091"/>
                    <a:pt x="29855" y="126057"/>
                    <a:pt x="29755" y="125991"/>
                  </a:cubicBezTo>
                  <a:cubicBezTo>
                    <a:pt x="29154" y="125757"/>
                    <a:pt x="28487" y="125524"/>
                    <a:pt x="27887" y="125290"/>
                  </a:cubicBezTo>
                  <a:cubicBezTo>
                    <a:pt x="22883" y="123422"/>
                    <a:pt x="17913" y="121554"/>
                    <a:pt x="12943" y="119686"/>
                  </a:cubicBezTo>
                  <a:cubicBezTo>
                    <a:pt x="9140" y="118285"/>
                    <a:pt x="5371" y="116851"/>
                    <a:pt x="1601" y="115450"/>
                  </a:cubicBezTo>
                  <a:lnTo>
                    <a:pt x="1601" y="104309"/>
                  </a:lnTo>
                  <a:lnTo>
                    <a:pt x="1601" y="76522"/>
                  </a:lnTo>
                  <a:lnTo>
                    <a:pt x="1601" y="42764"/>
                  </a:lnTo>
                  <a:lnTo>
                    <a:pt x="1601" y="13710"/>
                  </a:lnTo>
                  <a:lnTo>
                    <a:pt x="1601" y="4037"/>
                  </a:lnTo>
                  <a:cubicBezTo>
                    <a:pt x="1601" y="2736"/>
                    <a:pt x="1701" y="1335"/>
                    <a:pt x="1635" y="34"/>
                  </a:cubicBezTo>
                  <a:lnTo>
                    <a:pt x="134" y="34"/>
                  </a:lnTo>
                  <a:lnTo>
                    <a:pt x="134" y="10942"/>
                  </a:lnTo>
                  <a:lnTo>
                    <a:pt x="134" y="38728"/>
                  </a:lnTo>
                  <a:lnTo>
                    <a:pt x="134" y="72452"/>
                  </a:lnTo>
                  <a:lnTo>
                    <a:pt x="134" y="101540"/>
                  </a:lnTo>
                  <a:lnTo>
                    <a:pt x="134" y="111213"/>
                  </a:lnTo>
                  <a:cubicBezTo>
                    <a:pt x="134" y="112681"/>
                    <a:pt x="0" y="114249"/>
                    <a:pt x="134" y="115750"/>
                  </a:cubicBezTo>
                  <a:cubicBezTo>
                    <a:pt x="134" y="115817"/>
                    <a:pt x="134" y="115883"/>
                    <a:pt x="134" y="115950"/>
                  </a:cubicBezTo>
                  <a:cubicBezTo>
                    <a:pt x="134" y="116284"/>
                    <a:pt x="367" y="116551"/>
                    <a:pt x="667" y="116651"/>
                  </a:cubicBezTo>
                  <a:cubicBezTo>
                    <a:pt x="9240" y="119853"/>
                    <a:pt x="17813" y="123089"/>
                    <a:pt x="26386" y="126291"/>
                  </a:cubicBezTo>
                  <a:cubicBezTo>
                    <a:pt x="27420" y="126691"/>
                    <a:pt x="28687" y="127425"/>
                    <a:pt x="29788" y="127592"/>
                  </a:cubicBezTo>
                  <a:cubicBezTo>
                    <a:pt x="29846" y="127599"/>
                    <a:pt x="29905" y="127602"/>
                    <a:pt x="29964" y="127602"/>
                  </a:cubicBezTo>
                  <a:cubicBezTo>
                    <a:pt x="30732" y="127602"/>
                    <a:pt x="31642" y="127039"/>
                    <a:pt x="32323" y="126791"/>
                  </a:cubicBezTo>
                  <a:cubicBezTo>
                    <a:pt x="37327" y="124923"/>
                    <a:pt x="42331" y="123022"/>
                    <a:pt x="47367" y="121154"/>
                  </a:cubicBezTo>
                  <a:cubicBezTo>
                    <a:pt x="51370" y="119653"/>
                    <a:pt x="55373" y="118152"/>
                    <a:pt x="59376" y="116651"/>
                  </a:cubicBezTo>
                  <a:cubicBezTo>
                    <a:pt x="59676" y="116551"/>
                    <a:pt x="59910" y="116284"/>
                    <a:pt x="59910" y="115950"/>
                  </a:cubicBezTo>
                  <a:lnTo>
                    <a:pt x="59910" y="104309"/>
                  </a:lnTo>
                  <a:lnTo>
                    <a:pt x="59910" y="76522"/>
                  </a:lnTo>
                  <a:lnTo>
                    <a:pt x="59910" y="42798"/>
                  </a:lnTo>
                  <a:lnTo>
                    <a:pt x="59910" y="13710"/>
                  </a:lnTo>
                  <a:lnTo>
                    <a:pt x="59910" y="4070"/>
                  </a:lnTo>
                  <a:cubicBezTo>
                    <a:pt x="59910" y="2736"/>
                    <a:pt x="60010" y="1335"/>
                    <a:pt x="59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7" name="Google Shape;2217;p47"/>
            <p:cNvGrpSpPr/>
            <p:nvPr/>
          </p:nvGrpSpPr>
          <p:grpSpPr>
            <a:xfrm>
              <a:off x="-4722767" y="2177314"/>
              <a:ext cx="145835" cy="233991"/>
              <a:chOff x="3548738" y="2036373"/>
              <a:chExt cx="159924" cy="265718"/>
            </a:xfrm>
          </p:grpSpPr>
          <p:sp>
            <p:nvSpPr>
              <p:cNvPr id="2218" name="Google Shape;2218;p47"/>
              <p:cNvSpPr/>
              <p:nvPr/>
            </p:nvSpPr>
            <p:spPr>
              <a:xfrm>
                <a:off x="3548738" y="2120203"/>
                <a:ext cx="139933" cy="137252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772" extrusionOk="0">
                    <a:moveTo>
                      <a:pt x="1" y="1"/>
                    </a:moveTo>
                    <a:lnTo>
                      <a:pt x="1" y="1835"/>
                    </a:lnTo>
                    <a:cubicBezTo>
                      <a:pt x="1535" y="3436"/>
                      <a:pt x="3036" y="5071"/>
                      <a:pt x="4504" y="6772"/>
                    </a:cubicBezTo>
                    <a:cubicBezTo>
                      <a:pt x="4771" y="6438"/>
                      <a:pt x="4971" y="6072"/>
                      <a:pt x="5138" y="5671"/>
                    </a:cubicBezTo>
                    <a:cubicBezTo>
                      <a:pt x="3470" y="3737"/>
                      <a:pt x="1769" y="1835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7"/>
              <p:cNvSpPr/>
              <p:nvPr/>
            </p:nvSpPr>
            <p:spPr>
              <a:xfrm>
                <a:off x="3590545" y="2042454"/>
                <a:ext cx="115395" cy="93312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6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5" y="1502"/>
                      <a:pt x="2836" y="3036"/>
                      <a:pt x="4237" y="4604"/>
                    </a:cubicBezTo>
                    <a:cubicBezTo>
                      <a:pt x="3803" y="2269"/>
                      <a:pt x="2235" y="70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7"/>
              <p:cNvSpPr/>
              <p:nvPr/>
            </p:nvSpPr>
            <p:spPr>
              <a:xfrm>
                <a:off x="3548738" y="2073545"/>
                <a:ext cx="156302" cy="14604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7206" extrusionOk="0">
                    <a:moveTo>
                      <a:pt x="34" y="1"/>
                    </a:moveTo>
                    <a:cubicBezTo>
                      <a:pt x="34" y="435"/>
                      <a:pt x="34" y="835"/>
                      <a:pt x="1" y="1268"/>
                    </a:cubicBezTo>
                    <a:cubicBezTo>
                      <a:pt x="1869" y="3203"/>
                      <a:pt x="3703" y="5171"/>
                      <a:pt x="5438" y="7206"/>
                    </a:cubicBezTo>
                    <a:cubicBezTo>
                      <a:pt x="5571" y="6872"/>
                      <a:pt x="5671" y="6506"/>
                      <a:pt x="5738" y="6139"/>
                    </a:cubicBezTo>
                    <a:cubicBezTo>
                      <a:pt x="5671" y="6139"/>
                      <a:pt x="5605" y="6105"/>
                      <a:pt x="5538" y="6039"/>
                    </a:cubicBezTo>
                    <a:cubicBezTo>
                      <a:pt x="3770" y="3970"/>
                      <a:pt x="1935" y="1969"/>
                      <a:pt x="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7"/>
              <p:cNvSpPr/>
              <p:nvPr/>
            </p:nvSpPr>
            <p:spPr>
              <a:xfrm>
                <a:off x="3549664" y="2036373"/>
                <a:ext cx="158998" cy="144021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7106" extrusionOk="0">
                    <a:moveTo>
                      <a:pt x="0" y="0"/>
                    </a:moveTo>
                    <a:cubicBezTo>
                      <a:pt x="0" y="267"/>
                      <a:pt x="0" y="534"/>
                      <a:pt x="0" y="801"/>
                    </a:cubicBezTo>
                    <a:cubicBezTo>
                      <a:pt x="2002" y="2836"/>
                      <a:pt x="3936" y="4937"/>
                      <a:pt x="5804" y="7105"/>
                    </a:cubicBezTo>
                    <a:cubicBezTo>
                      <a:pt x="5838" y="6972"/>
                      <a:pt x="5838" y="6805"/>
                      <a:pt x="5838" y="6638"/>
                    </a:cubicBezTo>
                    <a:cubicBezTo>
                      <a:pt x="5838" y="6605"/>
                      <a:pt x="5838" y="6605"/>
                      <a:pt x="5838" y="6605"/>
                    </a:cubicBezTo>
                    <a:cubicBezTo>
                      <a:pt x="5838" y="6572"/>
                      <a:pt x="5838" y="6572"/>
                      <a:pt x="5838" y="6538"/>
                    </a:cubicBezTo>
                    <a:cubicBezTo>
                      <a:pt x="5838" y="6405"/>
                      <a:pt x="5838" y="6271"/>
                      <a:pt x="5838" y="6138"/>
                    </a:cubicBezTo>
                    <a:cubicBezTo>
                      <a:pt x="4036" y="4070"/>
                      <a:pt x="2168" y="2035"/>
                      <a:pt x="234" y="34"/>
                    </a:cubicBezTo>
                    <a:cubicBezTo>
                      <a:pt x="134" y="34"/>
                      <a:pt x="67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7"/>
              <p:cNvSpPr/>
              <p:nvPr/>
            </p:nvSpPr>
            <p:spPr>
              <a:xfrm>
                <a:off x="3548738" y="2279756"/>
                <a:ext cx="24566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102" extrusionOk="0">
                    <a:moveTo>
                      <a:pt x="1" y="1"/>
                    </a:moveTo>
                    <a:cubicBezTo>
                      <a:pt x="1" y="368"/>
                      <a:pt x="1" y="735"/>
                      <a:pt x="1" y="1102"/>
                    </a:cubicBezTo>
                    <a:lnTo>
                      <a:pt x="67" y="1102"/>
                    </a:lnTo>
                    <a:cubicBezTo>
                      <a:pt x="368" y="1068"/>
                      <a:pt x="635" y="1068"/>
                      <a:pt x="901" y="1002"/>
                    </a:cubicBezTo>
                    <a:cubicBezTo>
                      <a:pt x="601" y="668"/>
                      <a:pt x="301" y="3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7"/>
              <p:cNvSpPr/>
              <p:nvPr/>
            </p:nvSpPr>
            <p:spPr>
              <a:xfrm>
                <a:off x="3548738" y="2231761"/>
                <a:ext cx="70893" cy="64917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03" extrusionOk="0">
                    <a:moveTo>
                      <a:pt x="1" y="0"/>
                    </a:moveTo>
                    <a:lnTo>
                      <a:pt x="1" y="1301"/>
                    </a:lnTo>
                    <a:cubicBezTo>
                      <a:pt x="568" y="1935"/>
                      <a:pt x="1168" y="2569"/>
                      <a:pt x="1735" y="3203"/>
                    </a:cubicBezTo>
                    <a:cubicBezTo>
                      <a:pt x="2036" y="3103"/>
                      <a:pt x="2336" y="3003"/>
                      <a:pt x="2603" y="2869"/>
                    </a:cubicBezTo>
                    <a:cubicBezTo>
                      <a:pt x="1735" y="1902"/>
                      <a:pt x="868" y="93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7"/>
              <p:cNvSpPr/>
              <p:nvPr/>
            </p:nvSpPr>
            <p:spPr>
              <a:xfrm>
                <a:off x="3548738" y="2178353"/>
                <a:ext cx="109948" cy="10413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5138" extrusionOk="0">
                    <a:moveTo>
                      <a:pt x="1" y="0"/>
                    </a:moveTo>
                    <a:lnTo>
                      <a:pt x="1" y="1601"/>
                    </a:lnTo>
                    <a:cubicBezTo>
                      <a:pt x="1102" y="2736"/>
                      <a:pt x="2169" y="3936"/>
                      <a:pt x="3236" y="5137"/>
                    </a:cubicBezTo>
                    <a:cubicBezTo>
                      <a:pt x="3537" y="4937"/>
                      <a:pt x="3803" y="4704"/>
                      <a:pt x="4037" y="4437"/>
                    </a:cubicBezTo>
                    <a:cubicBezTo>
                      <a:pt x="2736" y="2936"/>
                      <a:pt x="1368" y="1468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47"/>
            <p:cNvGrpSpPr/>
            <p:nvPr/>
          </p:nvGrpSpPr>
          <p:grpSpPr>
            <a:xfrm>
              <a:off x="-6356480" y="2177314"/>
              <a:ext cx="149140" cy="233991"/>
              <a:chOff x="1757190" y="2036373"/>
              <a:chExt cx="163548" cy="265717"/>
            </a:xfrm>
          </p:grpSpPr>
          <p:sp>
            <p:nvSpPr>
              <p:cNvPr id="2226" name="Google Shape;2226;p47"/>
              <p:cNvSpPr/>
              <p:nvPr/>
            </p:nvSpPr>
            <p:spPr>
              <a:xfrm>
                <a:off x="1762637" y="2045149"/>
                <a:ext cx="101777" cy="82509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071" extrusionOk="0">
                    <a:moveTo>
                      <a:pt x="3737" y="1"/>
                    </a:moveTo>
                    <a:lnTo>
                      <a:pt x="3737" y="1"/>
                    </a:lnTo>
                    <a:cubicBezTo>
                      <a:pt x="1869" y="701"/>
                      <a:pt x="501" y="2102"/>
                      <a:pt x="1" y="4070"/>
                    </a:cubicBezTo>
                    <a:cubicBezTo>
                      <a:pt x="1235" y="2669"/>
                      <a:pt x="2469" y="1335"/>
                      <a:pt x="3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7"/>
              <p:cNvSpPr/>
              <p:nvPr/>
            </p:nvSpPr>
            <p:spPr>
              <a:xfrm>
                <a:off x="1757190" y="2036373"/>
                <a:ext cx="163546" cy="138609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6839" extrusionOk="0">
                    <a:moveTo>
                      <a:pt x="6005" y="0"/>
                    </a:moveTo>
                    <a:cubicBezTo>
                      <a:pt x="5771" y="34"/>
                      <a:pt x="5538" y="67"/>
                      <a:pt x="5304" y="100"/>
                    </a:cubicBezTo>
                    <a:cubicBezTo>
                      <a:pt x="3503" y="1935"/>
                      <a:pt x="1735" y="3870"/>
                      <a:pt x="0" y="5838"/>
                    </a:cubicBezTo>
                    <a:cubicBezTo>
                      <a:pt x="0" y="6071"/>
                      <a:pt x="0" y="6305"/>
                      <a:pt x="0" y="6538"/>
                    </a:cubicBezTo>
                    <a:cubicBezTo>
                      <a:pt x="0" y="6572"/>
                      <a:pt x="0" y="6572"/>
                      <a:pt x="0" y="6605"/>
                    </a:cubicBezTo>
                    <a:cubicBezTo>
                      <a:pt x="0" y="6605"/>
                      <a:pt x="0" y="6638"/>
                      <a:pt x="0" y="6638"/>
                    </a:cubicBezTo>
                    <a:cubicBezTo>
                      <a:pt x="0" y="6705"/>
                      <a:pt x="0" y="6772"/>
                      <a:pt x="0" y="6838"/>
                    </a:cubicBezTo>
                    <a:cubicBezTo>
                      <a:pt x="1935" y="4604"/>
                      <a:pt x="3937" y="2435"/>
                      <a:pt x="6005" y="334"/>
                    </a:cubicBezTo>
                    <a:lnTo>
                      <a:pt x="6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7"/>
              <p:cNvSpPr/>
              <p:nvPr/>
            </p:nvSpPr>
            <p:spPr>
              <a:xfrm>
                <a:off x="1774457" y="2112096"/>
                <a:ext cx="146279" cy="141994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006" extrusionOk="0">
                    <a:moveTo>
                      <a:pt x="5371" y="0"/>
                    </a:moveTo>
                    <a:cubicBezTo>
                      <a:pt x="3536" y="1902"/>
                      <a:pt x="1735" y="3870"/>
                      <a:pt x="0" y="5871"/>
                    </a:cubicBezTo>
                    <a:cubicBezTo>
                      <a:pt x="167" y="6271"/>
                      <a:pt x="367" y="6638"/>
                      <a:pt x="601" y="7005"/>
                    </a:cubicBezTo>
                    <a:cubicBezTo>
                      <a:pt x="2168" y="5237"/>
                      <a:pt x="3736" y="3503"/>
                      <a:pt x="5371" y="1835"/>
                    </a:cubicBezTo>
                    <a:lnTo>
                      <a:pt x="53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7"/>
              <p:cNvSpPr/>
              <p:nvPr/>
            </p:nvSpPr>
            <p:spPr>
              <a:xfrm>
                <a:off x="1841674" y="2223653"/>
                <a:ext cx="79063" cy="7166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536" extrusionOk="0">
                    <a:moveTo>
                      <a:pt x="2903" y="0"/>
                    </a:moveTo>
                    <a:cubicBezTo>
                      <a:pt x="1902" y="1034"/>
                      <a:pt x="935" y="2102"/>
                      <a:pt x="1" y="3169"/>
                    </a:cubicBezTo>
                    <a:cubicBezTo>
                      <a:pt x="267" y="3303"/>
                      <a:pt x="534" y="3436"/>
                      <a:pt x="835" y="3536"/>
                    </a:cubicBezTo>
                    <a:cubicBezTo>
                      <a:pt x="1502" y="2769"/>
                      <a:pt x="2202" y="2035"/>
                      <a:pt x="2903" y="1301"/>
                    </a:cubicBez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7"/>
              <p:cNvSpPr/>
              <p:nvPr/>
            </p:nvSpPr>
            <p:spPr>
              <a:xfrm>
                <a:off x="1803517" y="2170226"/>
                <a:ext cx="117219" cy="109546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405" extrusionOk="0">
                    <a:moveTo>
                      <a:pt x="4304" y="1"/>
                    </a:moveTo>
                    <a:cubicBezTo>
                      <a:pt x="2836" y="1535"/>
                      <a:pt x="1402" y="3103"/>
                      <a:pt x="1" y="4704"/>
                    </a:cubicBezTo>
                    <a:cubicBezTo>
                      <a:pt x="234" y="4971"/>
                      <a:pt x="501" y="5205"/>
                      <a:pt x="768" y="5405"/>
                    </a:cubicBezTo>
                    <a:cubicBezTo>
                      <a:pt x="1902" y="4104"/>
                      <a:pt x="3103" y="2836"/>
                      <a:pt x="4304" y="1602"/>
                    </a:cubicBezTo>
                    <a:lnTo>
                      <a:pt x="43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7"/>
              <p:cNvSpPr/>
              <p:nvPr/>
            </p:nvSpPr>
            <p:spPr>
              <a:xfrm>
                <a:off x="1886204" y="2271649"/>
                <a:ext cx="34534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502" extrusionOk="0">
                    <a:moveTo>
                      <a:pt x="1268" y="1"/>
                    </a:moveTo>
                    <a:cubicBezTo>
                      <a:pt x="834" y="468"/>
                      <a:pt x="400" y="901"/>
                      <a:pt x="0" y="1368"/>
                    </a:cubicBezTo>
                    <a:cubicBezTo>
                      <a:pt x="334" y="1435"/>
                      <a:pt x="701" y="1468"/>
                      <a:pt x="1068" y="1502"/>
                    </a:cubicBezTo>
                    <a:lnTo>
                      <a:pt x="1268" y="1502"/>
                    </a:lnTo>
                    <a:lnTo>
                      <a:pt x="12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7"/>
              <p:cNvSpPr/>
              <p:nvPr/>
            </p:nvSpPr>
            <p:spPr>
              <a:xfrm>
                <a:off x="1760812" y="2064769"/>
                <a:ext cx="159924" cy="15077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7439" extrusionOk="0">
                    <a:moveTo>
                      <a:pt x="5872" y="0"/>
                    </a:moveTo>
                    <a:cubicBezTo>
                      <a:pt x="3837" y="2068"/>
                      <a:pt x="1902" y="4203"/>
                      <a:pt x="1" y="6405"/>
                    </a:cubicBezTo>
                    <a:cubicBezTo>
                      <a:pt x="68" y="6772"/>
                      <a:pt x="134" y="7105"/>
                      <a:pt x="234" y="7439"/>
                    </a:cubicBezTo>
                    <a:cubicBezTo>
                      <a:pt x="2036" y="5337"/>
                      <a:pt x="3937" y="3269"/>
                      <a:pt x="5872" y="1301"/>
                    </a:cubicBezTo>
                    <a:lnTo>
                      <a:pt x="5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3" name="Google Shape;2233;p47"/>
            <p:cNvGrpSpPr/>
            <p:nvPr/>
          </p:nvGrpSpPr>
          <p:grpSpPr>
            <a:xfrm>
              <a:off x="-6614139" y="1786153"/>
              <a:ext cx="2294821" cy="2379727"/>
              <a:chOff x="-3028314" y="1786153"/>
              <a:chExt cx="2294821" cy="2379727"/>
            </a:xfrm>
          </p:grpSpPr>
          <p:sp>
            <p:nvSpPr>
              <p:cNvPr id="2234" name="Google Shape;2234;p47"/>
              <p:cNvSpPr/>
              <p:nvPr/>
            </p:nvSpPr>
            <p:spPr>
              <a:xfrm>
                <a:off x="-3028314" y="2046329"/>
                <a:ext cx="294940" cy="364375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0416" extrusionOk="0">
                    <a:moveTo>
                      <a:pt x="67" y="1"/>
                    </a:moveTo>
                    <a:cubicBezTo>
                      <a:pt x="1601" y="3136"/>
                      <a:pt x="3203" y="6238"/>
                      <a:pt x="4870" y="9307"/>
                    </a:cubicBezTo>
                    <a:cubicBezTo>
                      <a:pt x="4937" y="9441"/>
                      <a:pt x="4971" y="9541"/>
                      <a:pt x="4971" y="9641"/>
                    </a:cubicBezTo>
                    <a:cubicBezTo>
                      <a:pt x="5004" y="9808"/>
                      <a:pt x="5004" y="10008"/>
                      <a:pt x="4870" y="10208"/>
                    </a:cubicBezTo>
                    <a:cubicBezTo>
                      <a:pt x="2869" y="13444"/>
                      <a:pt x="1401" y="16913"/>
                      <a:pt x="0" y="20415"/>
                    </a:cubicBezTo>
                    <a:lnTo>
                      <a:pt x="11875" y="20415"/>
                    </a:lnTo>
                    <a:cubicBezTo>
                      <a:pt x="11242" y="19948"/>
                      <a:pt x="10741" y="19381"/>
                      <a:pt x="10308" y="18714"/>
                    </a:cubicBezTo>
                    <a:lnTo>
                      <a:pt x="2102" y="18714"/>
                    </a:lnTo>
                    <a:cubicBezTo>
                      <a:pt x="1635" y="18714"/>
                      <a:pt x="1635" y="17980"/>
                      <a:pt x="2102" y="17980"/>
                    </a:cubicBezTo>
                    <a:lnTo>
                      <a:pt x="9907" y="17980"/>
                    </a:lnTo>
                    <a:cubicBezTo>
                      <a:pt x="9340" y="16846"/>
                      <a:pt x="9007" y="15545"/>
                      <a:pt x="8940" y="14177"/>
                    </a:cubicBezTo>
                    <a:cubicBezTo>
                      <a:pt x="8840" y="14044"/>
                      <a:pt x="8807" y="13877"/>
                      <a:pt x="8907" y="13744"/>
                    </a:cubicBezTo>
                    <a:cubicBezTo>
                      <a:pt x="8940" y="9674"/>
                      <a:pt x="8973" y="5571"/>
                      <a:pt x="8973" y="1502"/>
                    </a:cubicBezTo>
                    <a:lnTo>
                      <a:pt x="2002" y="1502"/>
                    </a:lnTo>
                    <a:cubicBezTo>
                      <a:pt x="1501" y="1502"/>
                      <a:pt x="1535" y="768"/>
                      <a:pt x="2002" y="768"/>
                    </a:cubicBezTo>
                    <a:lnTo>
                      <a:pt x="8973" y="768"/>
                    </a:lnTo>
                    <a:cubicBezTo>
                      <a:pt x="8973" y="501"/>
                      <a:pt x="8973" y="267"/>
                      <a:pt x="89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7"/>
              <p:cNvSpPr/>
              <p:nvPr/>
            </p:nvSpPr>
            <p:spPr>
              <a:xfrm>
                <a:off x="-2769848" y="1786153"/>
                <a:ext cx="1779477" cy="419131"/>
              </a:xfrm>
              <a:custGeom>
                <a:avLst/>
                <a:gdLst/>
                <a:ahLst/>
                <a:cxnLst/>
                <a:rect l="l" t="t" r="r" b="b"/>
                <a:pathLst>
                  <a:path w="71652" h="23484" extrusionOk="0">
                    <a:moveTo>
                      <a:pt x="6472" y="1"/>
                    </a:moveTo>
                    <a:cubicBezTo>
                      <a:pt x="3303" y="134"/>
                      <a:pt x="1035" y="1768"/>
                      <a:pt x="334" y="4437"/>
                    </a:cubicBezTo>
                    <a:cubicBezTo>
                      <a:pt x="1635" y="2636"/>
                      <a:pt x="3803" y="1602"/>
                      <a:pt x="6472" y="1468"/>
                    </a:cubicBezTo>
                    <a:lnTo>
                      <a:pt x="50370" y="1468"/>
                    </a:lnTo>
                    <a:cubicBezTo>
                      <a:pt x="50837" y="1468"/>
                      <a:pt x="50837" y="2202"/>
                      <a:pt x="50370" y="2202"/>
                    </a:cubicBezTo>
                    <a:lnTo>
                      <a:pt x="6472" y="2202"/>
                    </a:lnTo>
                    <a:cubicBezTo>
                      <a:pt x="3336" y="2336"/>
                      <a:pt x="968" y="3870"/>
                      <a:pt x="101" y="6472"/>
                    </a:cubicBezTo>
                    <a:cubicBezTo>
                      <a:pt x="101" y="6505"/>
                      <a:pt x="101" y="6539"/>
                      <a:pt x="101" y="6605"/>
                    </a:cubicBezTo>
                    <a:cubicBezTo>
                      <a:pt x="34" y="12209"/>
                      <a:pt x="34" y="17847"/>
                      <a:pt x="1" y="23484"/>
                    </a:cubicBezTo>
                    <a:cubicBezTo>
                      <a:pt x="1402" y="21616"/>
                      <a:pt x="3737" y="20549"/>
                      <a:pt x="6439" y="20415"/>
                    </a:cubicBezTo>
                    <a:lnTo>
                      <a:pt x="11609" y="20415"/>
                    </a:lnTo>
                    <a:lnTo>
                      <a:pt x="11609" y="16412"/>
                    </a:lnTo>
                    <a:cubicBezTo>
                      <a:pt x="11609" y="16179"/>
                      <a:pt x="11784" y="16062"/>
                      <a:pt x="11959" y="16062"/>
                    </a:cubicBezTo>
                    <a:cubicBezTo>
                      <a:pt x="12134" y="16062"/>
                      <a:pt x="12310" y="16179"/>
                      <a:pt x="12310" y="16412"/>
                    </a:cubicBezTo>
                    <a:lnTo>
                      <a:pt x="12310" y="20415"/>
                    </a:lnTo>
                    <a:lnTo>
                      <a:pt x="12676" y="20415"/>
                    </a:lnTo>
                    <a:lnTo>
                      <a:pt x="12676" y="18814"/>
                    </a:lnTo>
                    <a:cubicBezTo>
                      <a:pt x="12676" y="18580"/>
                      <a:pt x="12860" y="18464"/>
                      <a:pt x="13043" y="18464"/>
                    </a:cubicBezTo>
                    <a:cubicBezTo>
                      <a:pt x="13227" y="18464"/>
                      <a:pt x="13410" y="18580"/>
                      <a:pt x="13410" y="18814"/>
                    </a:cubicBezTo>
                    <a:lnTo>
                      <a:pt x="13410" y="20415"/>
                    </a:lnTo>
                    <a:lnTo>
                      <a:pt x="65147" y="20415"/>
                    </a:lnTo>
                    <a:cubicBezTo>
                      <a:pt x="67883" y="20549"/>
                      <a:pt x="70184" y="21616"/>
                      <a:pt x="71619" y="23484"/>
                    </a:cubicBezTo>
                    <a:cubicBezTo>
                      <a:pt x="71585" y="17847"/>
                      <a:pt x="71552" y="12209"/>
                      <a:pt x="71519" y="6605"/>
                    </a:cubicBezTo>
                    <a:cubicBezTo>
                      <a:pt x="71652" y="2636"/>
                      <a:pt x="69050" y="167"/>
                      <a:pt x="651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7"/>
              <p:cNvSpPr/>
              <p:nvPr/>
            </p:nvSpPr>
            <p:spPr>
              <a:xfrm>
                <a:off x="-2311701" y="3931293"/>
                <a:ext cx="864904" cy="234588"/>
              </a:xfrm>
              <a:custGeom>
                <a:avLst/>
                <a:gdLst/>
                <a:ahLst/>
                <a:cxnLst/>
                <a:rect l="l" t="t" r="r" b="b"/>
                <a:pathLst>
                  <a:path w="34826" h="13144" extrusionOk="0">
                    <a:moveTo>
                      <a:pt x="30622" y="534"/>
                    </a:moveTo>
                    <a:cubicBezTo>
                      <a:pt x="31089" y="534"/>
                      <a:pt x="31089" y="1268"/>
                      <a:pt x="30622" y="1268"/>
                    </a:cubicBezTo>
                    <a:lnTo>
                      <a:pt x="4437" y="1268"/>
                    </a:lnTo>
                    <a:cubicBezTo>
                      <a:pt x="3970" y="1268"/>
                      <a:pt x="3970" y="534"/>
                      <a:pt x="4437" y="534"/>
                    </a:cubicBezTo>
                    <a:close/>
                    <a:moveTo>
                      <a:pt x="13743" y="11609"/>
                    </a:moveTo>
                    <a:cubicBezTo>
                      <a:pt x="14244" y="11609"/>
                      <a:pt x="14244" y="12343"/>
                      <a:pt x="13743" y="12343"/>
                    </a:cubicBezTo>
                    <a:lnTo>
                      <a:pt x="4036" y="12343"/>
                    </a:lnTo>
                    <a:cubicBezTo>
                      <a:pt x="3569" y="12343"/>
                      <a:pt x="3569" y="11609"/>
                      <a:pt x="4036" y="11609"/>
                    </a:cubicBezTo>
                    <a:close/>
                    <a:moveTo>
                      <a:pt x="3203" y="1"/>
                    </a:moveTo>
                    <a:cubicBezTo>
                      <a:pt x="2168" y="2135"/>
                      <a:pt x="1101" y="4204"/>
                      <a:pt x="0" y="6272"/>
                    </a:cubicBezTo>
                    <a:cubicBezTo>
                      <a:pt x="1301" y="8440"/>
                      <a:pt x="2269" y="10775"/>
                      <a:pt x="3203" y="13143"/>
                    </a:cubicBezTo>
                    <a:lnTo>
                      <a:pt x="31590" y="13143"/>
                    </a:lnTo>
                    <a:cubicBezTo>
                      <a:pt x="31690" y="12877"/>
                      <a:pt x="31823" y="12610"/>
                      <a:pt x="31923" y="12343"/>
                    </a:cubicBezTo>
                    <a:lnTo>
                      <a:pt x="16178" y="12343"/>
                    </a:lnTo>
                    <a:cubicBezTo>
                      <a:pt x="15711" y="12343"/>
                      <a:pt x="15711" y="11609"/>
                      <a:pt x="16178" y="11609"/>
                    </a:cubicBezTo>
                    <a:lnTo>
                      <a:pt x="32223" y="11609"/>
                    </a:lnTo>
                    <a:cubicBezTo>
                      <a:pt x="32991" y="9774"/>
                      <a:pt x="33791" y="7973"/>
                      <a:pt x="34825" y="6272"/>
                    </a:cubicBezTo>
                    <a:cubicBezTo>
                      <a:pt x="33724" y="4204"/>
                      <a:pt x="32657" y="2135"/>
                      <a:pt x="316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7"/>
              <p:cNvSpPr/>
              <p:nvPr/>
            </p:nvSpPr>
            <p:spPr>
              <a:xfrm>
                <a:off x="-1028434" y="2046918"/>
                <a:ext cx="294940" cy="364375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0416" extrusionOk="0">
                    <a:moveTo>
                      <a:pt x="2903" y="1"/>
                    </a:moveTo>
                    <a:cubicBezTo>
                      <a:pt x="2903" y="234"/>
                      <a:pt x="2903" y="501"/>
                      <a:pt x="2903" y="735"/>
                    </a:cubicBezTo>
                    <a:lnTo>
                      <a:pt x="9908" y="735"/>
                    </a:lnTo>
                    <a:cubicBezTo>
                      <a:pt x="10375" y="735"/>
                      <a:pt x="10375" y="1469"/>
                      <a:pt x="9908" y="1469"/>
                    </a:cubicBezTo>
                    <a:lnTo>
                      <a:pt x="2903" y="1469"/>
                    </a:lnTo>
                    <a:cubicBezTo>
                      <a:pt x="2936" y="5605"/>
                      <a:pt x="2936" y="9775"/>
                      <a:pt x="2969" y="13911"/>
                    </a:cubicBezTo>
                    <a:cubicBezTo>
                      <a:pt x="2969" y="13978"/>
                      <a:pt x="2969" y="14044"/>
                      <a:pt x="2969" y="14111"/>
                    </a:cubicBezTo>
                    <a:cubicBezTo>
                      <a:pt x="2869" y="15512"/>
                      <a:pt x="2536" y="16813"/>
                      <a:pt x="2002" y="17947"/>
                    </a:cubicBezTo>
                    <a:lnTo>
                      <a:pt x="9808" y="17947"/>
                    </a:lnTo>
                    <a:cubicBezTo>
                      <a:pt x="10275" y="17947"/>
                      <a:pt x="10241" y="18681"/>
                      <a:pt x="9808" y="18681"/>
                    </a:cubicBezTo>
                    <a:lnTo>
                      <a:pt x="1568" y="18681"/>
                    </a:lnTo>
                    <a:cubicBezTo>
                      <a:pt x="1135" y="19348"/>
                      <a:pt x="634" y="19915"/>
                      <a:pt x="1" y="20416"/>
                    </a:cubicBezTo>
                    <a:lnTo>
                      <a:pt x="11876" y="20416"/>
                    </a:lnTo>
                    <a:cubicBezTo>
                      <a:pt x="10475" y="16880"/>
                      <a:pt x="9007" y="13411"/>
                      <a:pt x="7006" y="10208"/>
                    </a:cubicBezTo>
                    <a:cubicBezTo>
                      <a:pt x="6872" y="9975"/>
                      <a:pt x="6872" y="9808"/>
                      <a:pt x="6939" y="9608"/>
                    </a:cubicBezTo>
                    <a:cubicBezTo>
                      <a:pt x="6939" y="9508"/>
                      <a:pt x="6972" y="9408"/>
                      <a:pt x="7039" y="9274"/>
                    </a:cubicBezTo>
                    <a:cubicBezTo>
                      <a:pt x="8707" y="6239"/>
                      <a:pt x="10275" y="3137"/>
                      <a:pt x="11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8" name="Google Shape;2238;p47"/>
          <p:cNvGrpSpPr/>
          <p:nvPr/>
        </p:nvGrpSpPr>
        <p:grpSpPr>
          <a:xfrm>
            <a:off x="6025717" y="1618860"/>
            <a:ext cx="2443880" cy="2876376"/>
            <a:chOff x="-4019895" y="1630158"/>
            <a:chExt cx="2443880" cy="2876376"/>
          </a:xfrm>
        </p:grpSpPr>
        <p:sp>
          <p:nvSpPr>
            <p:cNvPr id="2239" name="Google Shape;2239;p47"/>
            <p:cNvSpPr/>
            <p:nvPr/>
          </p:nvSpPr>
          <p:spPr>
            <a:xfrm>
              <a:off x="-3964397" y="1683202"/>
              <a:ext cx="2388382" cy="2823332"/>
            </a:xfrm>
            <a:custGeom>
              <a:avLst/>
              <a:gdLst/>
              <a:ahLst/>
              <a:cxnLst/>
              <a:rect l="l" t="t" r="r" b="b"/>
              <a:pathLst>
                <a:path w="96170" h="158192" extrusionOk="0">
                  <a:moveTo>
                    <a:pt x="18914" y="1"/>
                  </a:moveTo>
                  <a:cubicBezTo>
                    <a:pt x="18514" y="1"/>
                    <a:pt x="18180" y="334"/>
                    <a:pt x="18180" y="735"/>
                  </a:cubicBezTo>
                  <a:lnTo>
                    <a:pt x="18180" y="7339"/>
                  </a:lnTo>
                  <a:cubicBezTo>
                    <a:pt x="13810" y="7740"/>
                    <a:pt x="10741" y="10742"/>
                    <a:pt x="10908" y="15345"/>
                  </a:cubicBezTo>
                  <a:cubicBezTo>
                    <a:pt x="10908" y="17513"/>
                    <a:pt x="10875" y="19681"/>
                    <a:pt x="10875" y="21883"/>
                  </a:cubicBezTo>
                  <a:lnTo>
                    <a:pt x="1001" y="21883"/>
                  </a:lnTo>
                  <a:cubicBezTo>
                    <a:pt x="968" y="21872"/>
                    <a:pt x="934" y="21868"/>
                    <a:pt x="901" y="21868"/>
                  </a:cubicBezTo>
                  <a:cubicBezTo>
                    <a:pt x="834" y="21868"/>
                    <a:pt x="768" y="21883"/>
                    <a:pt x="701" y="21883"/>
                  </a:cubicBezTo>
                  <a:cubicBezTo>
                    <a:pt x="334" y="21916"/>
                    <a:pt x="134" y="22217"/>
                    <a:pt x="101" y="22517"/>
                  </a:cubicBezTo>
                  <a:cubicBezTo>
                    <a:pt x="101" y="22550"/>
                    <a:pt x="101" y="22550"/>
                    <a:pt x="101" y="22584"/>
                  </a:cubicBezTo>
                  <a:lnTo>
                    <a:pt x="101" y="22617"/>
                  </a:lnTo>
                  <a:cubicBezTo>
                    <a:pt x="67" y="22717"/>
                    <a:pt x="101" y="22850"/>
                    <a:pt x="167" y="22984"/>
                  </a:cubicBezTo>
                  <a:cubicBezTo>
                    <a:pt x="1802" y="26386"/>
                    <a:pt x="3503" y="29755"/>
                    <a:pt x="5338" y="33091"/>
                  </a:cubicBezTo>
                  <a:cubicBezTo>
                    <a:pt x="3203" y="36594"/>
                    <a:pt x="1668" y="40363"/>
                    <a:pt x="167" y="44166"/>
                  </a:cubicBezTo>
                  <a:lnTo>
                    <a:pt x="134" y="44232"/>
                  </a:lnTo>
                  <a:cubicBezTo>
                    <a:pt x="134" y="44232"/>
                    <a:pt x="101" y="44266"/>
                    <a:pt x="101" y="44266"/>
                  </a:cubicBezTo>
                  <a:cubicBezTo>
                    <a:pt x="0" y="44566"/>
                    <a:pt x="67" y="44766"/>
                    <a:pt x="234" y="44933"/>
                  </a:cubicBezTo>
                  <a:cubicBezTo>
                    <a:pt x="334" y="45100"/>
                    <a:pt x="534" y="45200"/>
                    <a:pt x="801" y="45200"/>
                  </a:cubicBezTo>
                  <a:lnTo>
                    <a:pt x="18247" y="45200"/>
                  </a:lnTo>
                  <a:lnTo>
                    <a:pt x="18247" y="69317"/>
                  </a:lnTo>
                  <a:lnTo>
                    <a:pt x="18247" y="103041"/>
                  </a:lnTo>
                  <a:lnTo>
                    <a:pt x="18247" y="132129"/>
                  </a:lnTo>
                  <a:lnTo>
                    <a:pt x="18247" y="141802"/>
                  </a:lnTo>
                  <a:cubicBezTo>
                    <a:pt x="18247" y="143270"/>
                    <a:pt x="18113" y="144838"/>
                    <a:pt x="18247" y="146339"/>
                  </a:cubicBezTo>
                  <a:cubicBezTo>
                    <a:pt x="18247" y="146406"/>
                    <a:pt x="18247" y="146472"/>
                    <a:pt x="18247" y="146539"/>
                  </a:cubicBezTo>
                  <a:cubicBezTo>
                    <a:pt x="18247" y="146873"/>
                    <a:pt x="18480" y="147139"/>
                    <a:pt x="18781" y="147239"/>
                  </a:cubicBezTo>
                  <a:cubicBezTo>
                    <a:pt x="27353" y="150442"/>
                    <a:pt x="35926" y="153677"/>
                    <a:pt x="44499" y="156880"/>
                  </a:cubicBezTo>
                  <a:cubicBezTo>
                    <a:pt x="45533" y="157280"/>
                    <a:pt x="46801" y="158014"/>
                    <a:pt x="47901" y="158181"/>
                  </a:cubicBezTo>
                  <a:cubicBezTo>
                    <a:pt x="47959" y="158188"/>
                    <a:pt x="48018" y="158191"/>
                    <a:pt x="48077" y="158191"/>
                  </a:cubicBezTo>
                  <a:cubicBezTo>
                    <a:pt x="48845" y="158191"/>
                    <a:pt x="49756" y="157628"/>
                    <a:pt x="50436" y="157380"/>
                  </a:cubicBezTo>
                  <a:cubicBezTo>
                    <a:pt x="55440" y="155512"/>
                    <a:pt x="60477" y="153611"/>
                    <a:pt x="65481" y="151743"/>
                  </a:cubicBezTo>
                  <a:cubicBezTo>
                    <a:pt x="69483" y="150242"/>
                    <a:pt x="73486" y="148741"/>
                    <a:pt x="77489" y="147239"/>
                  </a:cubicBezTo>
                  <a:cubicBezTo>
                    <a:pt x="77789" y="147139"/>
                    <a:pt x="78023" y="146873"/>
                    <a:pt x="78023" y="146539"/>
                  </a:cubicBezTo>
                  <a:lnTo>
                    <a:pt x="78023" y="134897"/>
                  </a:lnTo>
                  <a:lnTo>
                    <a:pt x="78023" y="107111"/>
                  </a:lnTo>
                  <a:lnTo>
                    <a:pt x="78023" y="73387"/>
                  </a:lnTo>
                  <a:lnTo>
                    <a:pt x="78023" y="45200"/>
                  </a:lnTo>
                  <a:lnTo>
                    <a:pt x="95369" y="45200"/>
                  </a:lnTo>
                  <a:cubicBezTo>
                    <a:pt x="95635" y="45200"/>
                    <a:pt x="95802" y="45100"/>
                    <a:pt x="95936" y="44933"/>
                  </a:cubicBezTo>
                  <a:cubicBezTo>
                    <a:pt x="96102" y="44799"/>
                    <a:pt x="96169" y="44566"/>
                    <a:pt x="96069" y="44266"/>
                  </a:cubicBezTo>
                  <a:cubicBezTo>
                    <a:pt x="96069" y="44266"/>
                    <a:pt x="96069" y="44232"/>
                    <a:pt x="96036" y="44232"/>
                  </a:cubicBezTo>
                  <a:cubicBezTo>
                    <a:pt x="96036" y="44199"/>
                    <a:pt x="96036" y="44199"/>
                    <a:pt x="96002" y="44166"/>
                  </a:cubicBezTo>
                  <a:cubicBezTo>
                    <a:pt x="94501" y="40363"/>
                    <a:pt x="92967" y="36594"/>
                    <a:pt x="90832" y="33091"/>
                  </a:cubicBezTo>
                  <a:cubicBezTo>
                    <a:pt x="92667" y="29755"/>
                    <a:pt x="94368" y="26386"/>
                    <a:pt x="96002" y="22984"/>
                  </a:cubicBezTo>
                  <a:cubicBezTo>
                    <a:pt x="96069" y="22850"/>
                    <a:pt x="96102" y="22717"/>
                    <a:pt x="96069" y="22617"/>
                  </a:cubicBezTo>
                  <a:cubicBezTo>
                    <a:pt x="96069" y="22584"/>
                    <a:pt x="96069" y="22584"/>
                    <a:pt x="96069" y="22584"/>
                  </a:cubicBezTo>
                  <a:cubicBezTo>
                    <a:pt x="96069" y="22550"/>
                    <a:pt x="96069" y="22550"/>
                    <a:pt x="96069" y="22517"/>
                  </a:cubicBezTo>
                  <a:cubicBezTo>
                    <a:pt x="96036" y="22217"/>
                    <a:pt x="95836" y="21916"/>
                    <a:pt x="95469" y="21883"/>
                  </a:cubicBezTo>
                  <a:cubicBezTo>
                    <a:pt x="95402" y="21883"/>
                    <a:pt x="95335" y="21868"/>
                    <a:pt x="95269" y="21868"/>
                  </a:cubicBezTo>
                  <a:cubicBezTo>
                    <a:pt x="95235" y="21868"/>
                    <a:pt x="95202" y="21872"/>
                    <a:pt x="95168" y="21883"/>
                  </a:cubicBezTo>
                  <a:lnTo>
                    <a:pt x="85295" y="21883"/>
                  </a:lnTo>
                  <a:cubicBezTo>
                    <a:pt x="85295" y="19715"/>
                    <a:pt x="85261" y="17513"/>
                    <a:pt x="85261" y="15345"/>
                  </a:cubicBezTo>
                  <a:cubicBezTo>
                    <a:pt x="85428" y="10742"/>
                    <a:pt x="82359" y="7740"/>
                    <a:pt x="77956" y="7339"/>
                  </a:cubicBezTo>
                  <a:lnTo>
                    <a:pt x="77956" y="735"/>
                  </a:lnTo>
                  <a:cubicBezTo>
                    <a:pt x="77956" y="334"/>
                    <a:pt x="77623" y="1"/>
                    <a:pt x="77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-3268574" y="3923708"/>
              <a:ext cx="898974" cy="262111"/>
            </a:xfrm>
            <a:custGeom>
              <a:avLst/>
              <a:gdLst/>
              <a:ahLst/>
              <a:cxnLst/>
              <a:rect l="l" t="t" r="r" b="b"/>
              <a:pathLst>
                <a:path w="39433" h="11906" extrusionOk="0">
                  <a:moveTo>
                    <a:pt x="0" y="5334"/>
                  </a:moveTo>
                  <a:lnTo>
                    <a:pt x="4095" y="0"/>
                  </a:lnTo>
                  <a:lnTo>
                    <a:pt x="35242" y="0"/>
                  </a:lnTo>
                  <a:lnTo>
                    <a:pt x="38481" y="3810"/>
                  </a:lnTo>
                  <a:lnTo>
                    <a:pt x="39433" y="5525"/>
                  </a:lnTo>
                  <a:lnTo>
                    <a:pt x="35718" y="11716"/>
                  </a:lnTo>
                  <a:lnTo>
                    <a:pt x="4095" y="119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241" name="Google Shape;2241;p47"/>
            <p:cNvSpPr/>
            <p:nvPr/>
          </p:nvSpPr>
          <p:spPr>
            <a:xfrm>
              <a:off x="-2819466" y="4427234"/>
              <a:ext cx="1490" cy="268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0" y="0"/>
                  </a:moveTo>
                  <a:cubicBezTo>
                    <a:pt x="22" y="11"/>
                    <a:pt x="37" y="15"/>
                    <a:pt x="45" y="15"/>
                  </a:cubicBezTo>
                  <a:cubicBezTo>
                    <a:pt x="59" y="15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6D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7"/>
            <p:cNvSpPr/>
            <p:nvPr/>
          </p:nvSpPr>
          <p:spPr>
            <a:xfrm>
              <a:off x="-3527808" y="1656359"/>
              <a:ext cx="1411671" cy="103605"/>
            </a:xfrm>
            <a:custGeom>
              <a:avLst/>
              <a:gdLst/>
              <a:ahLst/>
              <a:cxnLst/>
              <a:rect l="l" t="t" r="r" b="b"/>
              <a:pathLst>
                <a:path w="56842" h="5805" extrusionOk="0">
                  <a:moveTo>
                    <a:pt x="40963" y="2269"/>
                  </a:moveTo>
                  <a:cubicBezTo>
                    <a:pt x="41430" y="2269"/>
                    <a:pt x="41430" y="3003"/>
                    <a:pt x="40963" y="3003"/>
                  </a:cubicBezTo>
                  <a:lnTo>
                    <a:pt x="38061" y="3003"/>
                  </a:lnTo>
                  <a:cubicBezTo>
                    <a:pt x="37594" y="3003"/>
                    <a:pt x="37594" y="2269"/>
                    <a:pt x="38061" y="2269"/>
                  </a:cubicBezTo>
                  <a:close/>
                  <a:moveTo>
                    <a:pt x="54073" y="2402"/>
                  </a:moveTo>
                  <a:cubicBezTo>
                    <a:pt x="54573" y="2402"/>
                    <a:pt x="54573" y="3136"/>
                    <a:pt x="54073" y="3136"/>
                  </a:cubicBezTo>
                  <a:lnTo>
                    <a:pt x="43232" y="3136"/>
                  </a:lnTo>
                  <a:cubicBezTo>
                    <a:pt x="42765" y="3136"/>
                    <a:pt x="42765" y="2402"/>
                    <a:pt x="43232" y="2402"/>
                  </a:cubicBezTo>
                  <a:close/>
                  <a:moveTo>
                    <a:pt x="1" y="1"/>
                  </a:moveTo>
                  <a:lnTo>
                    <a:pt x="1" y="5805"/>
                  </a:lnTo>
                  <a:lnTo>
                    <a:pt x="16179" y="5805"/>
                  </a:lnTo>
                  <a:lnTo>
                    <a:pt x="16179" y="4404"/>
                  </a:lnTo>
                  <a:cubicBezTo>
                    <a:pt x="16179" y="4170"/>
                    <a:pt x="16362" y="4054"/>
                    <a:pt x="16546" y="4054"/>
                  </a:cubicBezTo>
                  <a:cubicBezTo>
                    <a:pt x="16729" y="4054"/>
                    <a:pt x="16913" y="4170"/>
                    <a:pt x="16913" y="4404"/>
                  </a:cubicBezTo>
                  <a:lnTo>
                    <a:pt x="16913" y="5805"/>
                  </a:lnTo>
                  <a:lnTo>
                    <a:pt x="17446" y="5805"/>
                  </a:lnTo>
                  <a:lnTo>
                    <a:pt x="17446" y="5104"/>
                  </a:lnTo>
                  <a:cubicBezTo>
                    <a:pt x="17446" y="4871"/>
                    <a:pt x="17630" y="4754"/>
                    <a:pt x="17813" y="4754"/>
                  </a:cubicBezTo>
                  <a:cubicBezTo>
                    <a:pt x="17997" y="4754"/>
                    <a:pt x="18180" y="4871"/>
                    <a:pt x="18180" y="5104"/>
                  </a:cubicBezTo>
                  <a:lnTo>
                    <a:pt x="18180" y="5805"/>
                  </a:lnTo>
                  <a:lnTo>
                    <a:pt x="56841" y="5805"/>
                  </a:lnTo>
                  <a:lnTo>
                    <a:pt x="568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7"/>
            <p:cNvSpPr/>
            <p:nvPr/>
          </p:nvSpPr>
          <p:spPr>
            <a:xfrm>
              <a:off x="-3525325" y="2176712"/>
              <a:ext cx="16590" cy="11333"/>
            </a:xfrm>
            <a:custGeom>
              <a:avLst/>
              <a:gdLst/>
              <a:ahLst/>
              <a:cxnLst/>
              <a:rect l="l" t="t" r="r" b="b"/>
              <a:pathLst>
                <a:path w="668" h="635" extrusionOk="0">
                  <a:moveTo>
                    <a:pt x="1" y="1"/>
                  </a:moveTo>
                  <a:cubicBezTo>
                    <a:pt x="1" y="201"/>
                    <a:pt x="1" y="435"/>
                    <a:pt x="1" y="635"/>
                  </a:cubicBezTo>
                  <a:cubicBezTo>
                    <a:pt x="234" y="435"/>
                    <a:pt x="434" y="201"/>
                    <a:pt x="668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7"/>
            <p:cNvSpPr/>
            <p:nvPr/>
          </p:nvSpPr>
          <p:spPr>
            <a:xfrm>
              <a:off x="-3525325" y="2176712"/>
              <a:ext cx="1410827" cy="38729"/>
            </a:xfrm>
            <a:custGeom>
              <a:avLst/>
              <a:gdLst/>
              <a:ahLst/>
              <a:cxnLst/>
              <a:rect l="l" t="t" r="r" b="b"/>
              <a:pathLst>
                <a:path w="56808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56808" y="2169"/>
                  </a:lnTo>
                  <a:lnTo>
                    <a:pt x="568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7"/>
            <p:cNvSpPr/>
            <p:nvPr/>
          </p:nvSpPr>
          <p:spPr>
            <a:xfrm>
              <a:off x="-3564267" y="1630158"/>
              <a:ext cx="1484562" cy="156005"/>
            </a:xfrm>
            <a:custGeom>
              <a:avLst/>
              <a:gdLst/>
              <a:ahLst/>
              <a:cxnLst/>
              <a:rect l="l" t="t" r="r" b="b"/>
              <a:pathLst>
                <a:path w="59777" h="8741" extrusionOk="0">
                  <a:moveTo>
                    <a:pt x="735" y="1"/>
                  </a:moveTo>
                  <a:cubicBezTo>
                    <a:pt x="335" y="1"/>
                    <a:pt x="1" y="335"/>
                    <a:pt x="1" y="735"/>
                  </a:cubicBezTo>
                  <a:lnTo>
                    <a:pt x="1" y="8007"/>
                  </a:lnTo>
                  <a:cubicBezTo>
                    <a:pt x="1" y="8474"/>
                    <a:pt x="368" y="8707"/>
                    <a:pt x="735" y="8707"/>
                  </a:cubicBezTo>
                  <a:cubicBezTo>
                    <a:pt x="1102" y="8707"/>
                    <a:pt x="1469" y="8474"/>
                    <a:pt x="1469" y="8007"/>
                  </a:cubicBezTo>
                  <a:lnTo>
                    <a:pt x="1469" y="1469"/>
                  </a:lnTo>
                  <a:lnTo>
                    <a:pt x="58343" y="1469"/>
                  </a:lnTo>
                  <a:lnTo>
                    <a:pt x="58343" y="8040"/>
                  </a:lnTo>
                  <a:cubicBezTo>
                    <a:pt x="58343" y="8507"/>
                    <a:pt x="58701" y="8741"/>
                    <a:pt x="59060" y="8741"/>
                  </a:cubicBezTo>
                  <a:cubicBezTo>
                    <a:pt x="59418" y="8741"/>
                    <a:pt x="59777" y="8507"/>
                    <a:pt x="59777" y="8040"/>
                  </a:cubicBezTo>
                  <a:lnTo>
                    <a:pt x="59777" y="735"/>
                  </a:lnTo>
                  <a:cubicBezTo>
                    <a:pt x="59777" y="335"/>
                    <a:pt x="59443" y="1"/>
                    <a:pt x="59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7"/>
            <p:cNvSpPr/>
            <p:nvPr/>
          </p:nvSpPr>
          <p:spPr>
            <a:xfrm>
              <a:off x="-2594130" y="1696840"/>
              <a:ext cx="95292" cy="13118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3369" y="735"/>
                  </a:lnTo>
                  <a:cubicBezTo>
                    <a:pt x="3836" y="735"/>
                    <a:pt x="3836" y="1"/>
                    <a:pt x="3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7"/>
            <p:cNvSpPr/>
            <p:nvPr/>
          </p:nvSpPr>
          <p:spPr>
            <a:xfrm>
              <a:off x="-2465729" y="1699231"/>
              <a:ext cx="293277" cy="13118"/>
            </a:xfrm>
            <a:custGeom>
              <a:avLst/>
              <a:gdLst/>
              <a:ahLst/>
              <a:cxnLst/>
              <a:rect l="l" t="t" r="r" b="b"/>
              <a:pathLst>
                <a:path w="11809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11309" y="734"/>
                  </a:lnTo>
                  <a:cubicBezTo>
                    <a:pt x="11809" y="734"/>
                    <a:pt x="11809" y="0"/>
                    <a:pt x="11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7"/>
            <p:cNvSpPr/>
            <p:nvPr/>
          </p:nvSpPr>
          <p:spPr>
            <a:xfrm>
              <a:off x="-3126014" y="1728699"/>
              <a:ext cx="18254" cy="51222"/>
            </a:xfrm>
            <a:custGeom>
              <a:avLst/>
              <a:gdLst/>
              <a:ahLst/>
              <a:cxnLst/>
              <a:rect l="l" t="t" r="r" b="b"/>
              <a:pathLst>
                <a:path w="735" h="2870" extrusionOk="0">
                  <a:moveTo>
                    <a:pt x="368" y="1"/>
                  </a:moveTo>
                  <a:cubicBezTo>
                    <a:pt x="184" y="1"/>
                    <a:pt x="1" y="117"/>
                    <a:pt x="1" y="351"/>
                  </a:cubicBezTo>
                  <a:lnTo>
                    <a:pt x="1" y="2519"/>
                  </a:lnTo>
                  <a:cubicBezTo>
                    <a:pt x="1" y="2753"/>
                    <a:pt x="184" y="2869"/>
                    <a:pt x="368" y="2869"/>
                  </a:cubicBezTo>
                  <a:cubicBezTo>
                    <a:pt x="551" y="2869"/>
                    <a:pt x="735" y="2753"/>
                    <a:pt x="735" y="2519"/>
                  </a:cubicBezTo>
                  <a:lnTo>
                    <a:pt x="735" y="351"/>
                  </a:lnTo>
                  <a:cubicBezTo>
                    <a:pt x="735" y="117"/>
                    <a:pt x="551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7"/>
            <p:cNvSpPr/>
            <p:nvPr/>
          </p:nvSpPr>
          <p:spPr>
            <a:xfrm>
              <a:off x="-3094522" y="1741211"/>
              <a:ext cx="18254" cy="41085"/>
            </a:xfrm>
            <a:custGeom>
              <a:avLst/>
              <a:gdLst/>
              <a:ahLst/>
              <a:cxnLst/>
              <a:rect l="l" t="t" r="r" b="b"/>
              <a:pathLst>
                <a:path w="735" h="2302" extrusionOk="0">
                  <a:moveTo>
                    <a:pt x="367" y="0"/>
                  </a:moveTo>
                  <a:cubicBezTo>
                    <a:pt x="184" y="0"/>
                    <a:pt x="0" y="117"/>
                    <a:pt x="0" y="350"/>
                  </a:cubicBezTo>
                  <a:lnTo>
                    <a:pt x="0" y="1951"/>
                  </a:lnTo>
                  <a:cubicBezTo>
                    <a:pt x="0" y="2185"/>
                    <a:pt x="184" y="2302"/>
                    <a:pt x="367" y="2302"/>
                  </a:cubicBezTo>
                  <a:cubicBezTo>
                    <a:pt x="551" y="2302"/>
                    <a:pt x="734" y="2185"/>
                    <a:pt x="734" y="1951"/>
                  </a:cubicBezTo>
                  <a:lnTo>
                    <a:pt x="734" y="350"/>
                  </a:lnTo>
                  <a:cubicBezTo>
                    <a:pt x="734" y="117"/>
                    <a:pt x="551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7"/>
            <p:cNvSpPr/>
            <p:nvPr/>
          </p:nvSpPr>
          <p:spPr>
            <a:xfrm>
              <a:off x="-3536650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7"/>
            <p:cNvSpPr/>
            <p:nvPr/>
          </p:nvSpPr>
          <p:spPr>
            <a:xfrm>
              <a:off x="-3477019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8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7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7"/>
            <p:cNvSpPr/>
            <p:nvPr/>
          </p:nvSpPr>
          <p:spPr>
            <a:xfrm>
              <a:off x="-3417363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7"/>
            <p:cNvSpPr/>
            <p:nvPr/>
          </p:nvSpPr>
          <p:spPr>
            <a:xfrm>
              <a:off x="-3358552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2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7"/>
            <p:cNvSpPr/>
            <p:nvPr/>
          </p:nvSpPr>
          <p:spPr>
            <a:xfrm>
              <a:off x="-3298896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7"/>
            <p:cNvSpPr/>
            <p:nvPr/>
          </p:nvSpPr>
          <p:spPr>
            <a:xfrm>
              <a:off x="-3239241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57" y="2188"/>
                    <a:pt x="525" y="2188"/>
                  </a:cubicBezTo>
                  <a:cubicBezTo>
                    <a:pt x="606" y="2188"/>
                    <a:pt x="688" y="2156"/>
                    <a:pt x="757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7"/>
            <p:cNvSpPr/>
            <p:nvPr/>
          </p:nvSpPr>
          <p:spPr>
            <a:xfrm>
              <a:off x="-3179585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8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1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7" y="1578"/>
                    <a:pt x="1724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7"/>
            <p:cNvSpPr/>
            <p:nvPr/>
          </p:nvSpPr>
          <p:spPr>
            <a:xfrm>
              <a:off x="-3119954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25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7"/>
            <p:cNvSpPr/>
            <p:nvPr/>
          </p:nvSpPr>
          <p:spPr>
            <a:xfrm>
              <a:off x="-3061118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7"/>
            <p:cNvSpPr/>
            <p:nvPr/>
          </p:nvSpPr>
          <p:spPr>
            <a:xfrm>
              <a:off x="-3001487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-2941832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58" y="0"/>
                  </a:moveTo>
                  <a:cubicBezTo>
                    <a:pt x="1877" y="0"/>
                    <a:pt x="1795" y="33"/>
                    <a:pt x="1725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26" y="0"/>
                    <a:pt x="1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-2882176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7" y="1578"/>
                    <a:pt x="1724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-2823365" y="2164039"/>
              <a:ext cx="62261" cy="39068"/>
            </a:xfrm>
            <a:custGeom>
              <a:avLst/>
              <a:gdLst/>
              <a:ahLst/>
              <a:cxnLst/>
              <a:rect l="l" t="t" r="r" b="b"/>
              <a:pathLst>
                <a:path w="2507" h="2189" extrusionOk="0">
                  <a:moveTo>
                    <a:pt x="1976" y="0"/>
                  </a:moveTo>
                  <a:cubicBezTo>
                    <a:pt x="1891" y="0"/>
                    <a:pt x="1802" y="33"/>
                    <a:pt x="1725" y="110"/>
                  </a:cubicBezTo>
                  <a:cubicBezTo>
                    <a:pt x="1258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507" y="355"/>
                    <a:pt x="2258" y="0"/>
                    <a:pt x="1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7"/>
            <p:cNvSpPr/>
            <p:nvPr/>
          </p:nvSpPr>
          <p:spPr>
            <a:xfrm>
              <a:off x="-2763709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7"/>
            <p:cNvSpPr/>
            <p:nvPr/>
          </p:nvSpPr>
          <p:spPr>
            <a:xfrm>
              <a:off x="-2704053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1" y="0"/>
                  </a:moveTo>
                  <a:cubicBezTo>
                    <a:pt x="1888" y="0"/>
                    <a:pt x="1802" y="33"/>
                    <a:pt x="1724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6" y="2188"/>
                    <a:pt x="525" y="2188"/>
                  </a:cubicBezTo>
                  <a:cubicBezTo>
                    <a:pt x="606" y="2188"/>
                    <a:pt x="688" y="2156"/>
                    <a:pt x="757" y="2079"/>
                  </a:cubicBezTo>
                  <a:cubicBezTo>
                    <a:pt x="1257" y="1578"/>
                    <a:pt x="1758" y="1111"/>
                    <a:pt x="2225" y="611"/>
                  </a:cubicBezTo>
                  <a:cubicBezTo>
                    <a:pt x="2481" y="355"/>
                    <a:pt x="2245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7"/>
            <p:cNvSpPr/>
            <p:nvPr/>
          </p:nvSpPr>
          <p:spPr>
            <a:xfrm>
              <a:off x="-2644423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7"/>
            <p:cNvSpPr/>
            <p:nvPr/>
          </p:nvSpPr>
          <p:spPr>
            <a:xfrm>
              <a:off x="-2584767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1" y="110"/>
                  </a:cubicBezTo>
                  <a:cubicBezTo>
                    <a:pt x="1224" y="577"/>
                    <a:pt x="724" y="1078"/>
                    <a:pt x="257" y="1545"/>
                  </a:cubicBezTo>
                  <a:cubicBezTo>
                    <a:pt x="0" y="1827"/>
                    <a:pt x="237" y="2188"/>
                    <a:pt x="512" y="2188"/>
                  </a:cubicBezTo>
                  <a:cubicBezTo>
                    <a:pt x="594" y="2188"/>
                    <a:pt x="680" y="2156"/>
                    <a:pt x="757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7"/>
            <p:cNvSpPr/>
            <p:nvPr/>
          </p:nvSpPr>
          <p:spPr>
            <a:xfrm>
              <a:off x="-2525310" y="2164039"/>
              <a:ext cx="60995" cy="39068"/>
            </a:xfrm>
            <a:custGeom>
              <a:avLst/>
              <a:gdLst/>
              <a:ahLst/>
              <a:cxnLst/>
              <a:rect l="l" t="t" r="r" b="b"/>
              <a:pathLst>
                <a:path w="2456" h="2189" extrusionOk="0">
                  <a:moveTo>
                    <a:pt x="1946" y="0"/>
                  </a:moveTo>
                  <a:cubicBezTo>
                    <a:pt x="1863" y="0"/>
                    <a:pt x="1777" y="33"/>
                    <a:pt x="1699" y="110"/>
                  </a:cubicBezTo>
                  <a:cubicBezTo>
                    <a:pt x="1232" y="577"/>
                    <a:pt x="732" y="1078"/>
                    <a:pt x="231" y="1545"/>
                  </a:cubicBezTo>
                  <a:cubicBezTo>
                    <a:pt x="0" y="1827"/>
                    <a:pt x="243" y="2188"/>
                    <a:pt x="519" y="2188"/>
                  </a:cubicBezTo>
                  <a:cubicBezTo>
                    <a:pt x="602" y="2188"/>
                    <a:pt x="688" y="2156"/>
                    <a:pt x="765" y="2079"/>
                  </a:cubicBezTo>
                  <a:cubicBezTo>
                    <a:pt x="1232" y="1578"/>
                    <a:pt x="1732" y="1111"/>
                    <a:pt x="2199" y="611"/>
                  </a:cubicBezTo>
                  <a:cubicBezTo>
                    <a:pt x="2455" y="355"/>
                    <a:pt x="2220" y="0"/>
                    <a:pt x="1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7"/>
            <p:cNvSpPr/>
            <p:nvPr/>
          </p:nvSpPr>
          <p:spPr>
            <a:xfrm>
              <a:off x="-2466300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7"/>
            <p:cNvSpPr/>
            <p:nvPr/>
          </p:nvSpPr>
          <p:spPr>
            <a:xfrm>
              <a:off x="-2406644" y="2164039"/>
              <a:ext cx="61616" cy="39068"/>
            </a:xfrm>
            <a:custGeom>
              <a:avLst/>
              <a:gdLst/>
              <a:ahLst/>
              <a:cxnLst/>
              <a:rect l="l" t="t" r="r" b="b"/>
              <a:pathLst>
                <a:path w="2481" h="2189" extrusionOk="0">
                  <a:moveTo>
                    <a:pt x="1972" y="0"/>
                  </a:moveTo>
                  <a:cubicBezTo>
                    <a:pt x="1889" y="0"/>
                    <a:pt x="1802" y="33"/>
                    <a:pt x="1725" y="110"/>
                  </a:cubicBezTo>
                  <a:cubicBezTo>
                    <a:pt x="1224" y="577"/>
                    <a:pt x="757" y="1078"/>
                    <a:pt x="257" y="1545"/>
                  </a:cubicBezTo>
                  <a:cubicBezTo>
                    <a:pt x="0" y="1827"/>
                    <a:pt x="257" y="2188"/>
                    <a:pt x="541" y="2188"/>
                  </a:cubicBezTo>
                  <a:cubicBezTo>
                    <a:pt x="626" y="2188"/>
                    <a:pt x="713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7"/>
            <p:cNvSpPr/>
            <p:nvPr/>
          </p:nvSpPr>
          <p:spPr>
            <a:xfrm>
              <a:off x="-2347014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8" y="0"/>
                    <a:pt x="1769" y="33"/>
                    <a:pt x="1692" y="110"/>
                  </a:cubicBezTo>
                  <a:cubicBezTo>
                    <a:pt x="1225" y="577"/>
                    <a:pt x="725" y="1078"/>
                    <a:pt x="258" y="1545"/>
                  </a:cubicBezTo>
                  <a:cubicBezTo>
                    <a:pt x="1" y="1827"/>
                    <a:pt x="238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6" y="611"/>
                  </a:cubicBezTo>
                  <a:cubicBezTo>
                    <a:pt x="2482" y="355"/>
                    <a:pt x="2227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7"/>
            <p:cNvSpPr/>
            <p:nvPr/>
          </p:nvSpPr>
          <p:spPr>
            <a:xfrm>
              <a:off x="-2287358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43" y="0"/>
                  </a:moveTo>
                  <a:cubicBezTo>
                    <a:pt x="1857" y="0"/>
                    <a:pt x="1769" y="33"/>
                    <a:pt x="1692" y="110"/>
                  </a:cubicBezTo>
                  <a:cubicBezTo>
                    <a:pt x="1225" y="577"/>
                    <a:pt x="724" y="1078"/>
                    <a:pt x="257" y="1545"/>
                  </a:cubicBezTo>
                  <a:cubicBezTo>
                    <a:pt x="1" y="1827"/>
                    <a:pt x="237" y="2188"/>
                    <a:pt x="512" y="2188"/>
                  </a:cubicBezTo>
                  <a:cubicBezTo>
                    <a:pt x="595" y="2188"/>
                    <a:pt x="681" y="2156"/>
                    <a:pt x="758" y="2079"/>
                  </a:cubicBezTo>
                  <a:cubicBezTo>
                    <a:pt x="1258" y="1578"/>
                    <a:pt x="1725" y="1111"/>
                    <a:pt x="2225" y="611"/>
                  </a:cubicBezTo>
                  <a:cubicBezTo>
                    <a:pt x="2481" y="355"/>
                    <a:pt x="2226" y="0"/>
                    <a:pt x="1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7"/>
            <p:cNvSpPr/>
            <p:nvPr/>
          </p:nvSpPr>
          <p:spPr>
            <a:xfrm>
              <a:off x="-2228522" y="2164039"/>
              <a:ext cx="62435" cy="39068"/>
            </a:xfrm>
            <a:custGeom>
              <a:avLst/>
              <a:gdLst/>
              <a:ahLst/>
              <a:cxnLst/>
              <a:rect l="l" t="t" r="r" b="b"/>
              <a:pathLst>
                <a:path w="2514" h="2189" extrusionOk="0">
                  <a:moveTo>
                    <a:pt x="1976" y="0"/>
                  </a:moveTo>
                  <a:cubicBezTo>
                    <a:pt x="1890" y="0"/>
                    <a:pt x="1802" y="33"/>
                    <a:pt x="1724" y="110"/>
                  </a:cubicBezTo>
                  <a:cubicBezTo>
                    <a:pt x="1257" y="577"/>
                    <a:pt x="757" y="1078"/>
                    <a:pt x="257" y="1545"/>
                  </a:cubicBezTo>
                  <a:cubicBezTo>
                    <a:pt x="0" y="1827"/>
                    <a:pt x="256" y="2188"/>
                    <a:pt x="540" y="2188"/>
                  </a:cubicBezTo>
                  <a:cubicBezTo>
                    <a:pt x="626" y="2188"/>
                    <a:pt x="713" y="2156"/>
                    <a:pt x="790" y="2079"/>
                  </a:cubicBezTo>
                  <a:cubicBezTo>
                    <a:pt x="1257" y="1578"/>
                    <a:pt x="1758" y="1111"/>
                    <a:pt x="2258" y="611"/>
                  </a:cubicBezTo>
                  <a:cubicBezTo>
                    <a:pt x="2514" y="355"/>
                    <a:pt x="2259" y="0"/>
                    <a:pt x="1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7"/>
            <p:cNvSpPr/>
            <p:nvPr/>
          </p:nvSpPr>
          <p:spPr>
            <a:xfrm>
              <a:off x="-2168891" y="2164039"/>
              <a:ext cx="61640" cy="39068"/>
            </a:xfrm>
            <a:custGeom>
              <a:avLst/>
              <a:gdLst/>
              <a:ahLst/>
              <a:cxnLst/>
              <a:rect l="l" t="t" r="r" b="b"/>
              <a:pathLst>
                <a:path w="2482" h="2189" extrusionOk="0">
                  <a:moveTo>
                    <a:pt x="1972" y="0"/>
                  </a:moveTo>
                  <a:cubicBezTo>
                    <a:pt x="1889" y="0"/>
                    <a:pt x="1803" y="33"/>
                    <a:pt x="1725" y="110"/>
                  </a:cubicBezTo>
                  <a:cubicBezTo>
                    <a:pt x="1225" y="577"/>
                    <a:pt x="758" y="1078"/>
                    <a:pt x="257" y="1545"/>
                  </a:cubicBezTo>
                  <a:cubicBezTo>
                    <a:pt x="1" y="1827"/>
                    <a:pt x="257" y="2188"/>
                    <a:pt x="541" y="2188"/>
                  </a:cubicBezTo>
                  <a:cubicBezTo>
                    <a:pt x="626" y="2188"/>
                    <a:pt x="714" y="2156"/>
                    <a:pt x="791" y="2079"/>
                  </a:cubicBezTo>
                  <a:cubicBezTo>
                    <a:pt x="1258" y="1578"/>
                    <a:pt x="1758" y="1111"/>
                    <a:pt x="2225" y="611"/>
                  </a:cubicBezTo>
                  <a:cubicBezTo>
                    <a:pt x="2481" y="355"/>
                    <a:pt x="2246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7"/>
            <p:cNvSpPr/>
            <p:nvPr/>
          </p:nvSpPr>
          <p:spPr>
            <a:xfrm>
              <a:off x="-3526144" y="2174927"/>
              <a:ext cx="1412491" cy="2250409"/>
            </a:xfrm>
            <a:custGeom>
              <a:avLst/>
              <a:gdLst/>
              <a:ahLst/>
              <a:cxnLst/>
              <a:rect l="l" t="t" r="r" b="b"/>
              <a:pathLst>
                <a:path w="56875" h="126091" extrusionOk="0">
                  <a:moveTo>
                    <a:pt x="47034" y="28188"/>
                  </a:moveTo>
                  <a:cubicBezTo>
                    <a:pt x="47534" y="28188"/>
                    <a:pt x="47534" y="28888"/>
                    <a:pt x="47034" y="28888"/>
                  </a:cubicBezTo>
                  <a:lnTo>
                    <a:pt x="10141" y="28888"/>
                  </a:lnTo>
                  <a:cubicBezTo>
                    <a:pt x="9674" y="28888"/>
                    <a:pt x="9674" y="28188"/>
                    <a:pt x="10141" y="28188"/>
                  </a:cubicBezTo>
                  <a:close/>
                  <a:moveTo>
                    <a:pt x="43171" y="97050"/>
                  </a:moveTo>
                  <a:cubicBezTo>
                    <a:pt x="43355" y="97050"/>
                    <a:pt x="43532" y="97157"/>
                    <a:pt x="43665" y="97370"/>
                  </a:cubicBezTo>
                  <a:cubicBezTo>
                    <a:pt x="43698" y="97370"/>
                    <a:pt x="43698" y="97404"/>
                    <a:pt x="43732" y="97437"/>
                  </a:cubicBezTo>
                  <a:cubicBezTo>
                    <a:pt x="44832" y="99772"/>
                    <a:pt x="46000" y="102074"/>
                    <a:pt x="47268" y="104342"/>
                  </a:cubicBezTo>
                  <a:cubicBezTo>
                    <a:pt x="47301" y="104442"/>
                    <a:pt x="47334" y="104576"/>
                    <a:pt x="47368" y="104642"/>
                  </a:cubicBezTo>
                  <a:cubicBezTo>
                    <a:pt x="47401" y="104809"/>
                    <a:pt x="47401" y="105009"/>
                    <a:pt x="47268" y="105209"/>
                  </a:cubicBezTo>
                  <a:cubicBezTo>
                    <a:pt x="45833" y="107511"/>
                    <a:pt x="44799" y="110013"/>
                    <a:pt x="43798" y="112548"/>
                  </a:cubicBezTo>
                  <a:cubicBezTo>
                    <a:pt x="43765" y="112615"/>
                    <a:pt x="43732" y="112681"/>
                    <a:pt x="43698" y="112715"/>
                  </a:cubicBezTo>
                  <a:cubicBezTo>
                    <a:pt x="43598" y="112948"/>
                    <a:pt x="43398" y="113082"/>
                    <a:pt x="43098" y="113082"/>
                  </a:cubicBezTo>
                  <a:lnTo>
                    <a:pt x="13744" y="113082"/>
                  </a:lnTo>
                  <a:cubicBezTo>
                    <a:pt x="13443" y="113082"/>
                    <a:pt x="13243" y="112948"/>
                    <a:pt x="13110" y="112715"/>
                  </a:cubicBezTo>
                  <a:cubicBezTo>
                    <a:pt x="13076" y="112681"/>
                    <a:pt x="13043" y="112615"/>
                    <a:pt x="13043" y="112548"/>
                  </a:cubicBezTo>
                  <a:cubicBezTo>
                    <a:pt x="12009" y="110013"/>
                    <a:pt x="11008" y="107511"/>
                    <a:pt x="9574" y="105209"/>
                  </a:cubicBezTo>
                  <a:cubicBezTo>
                    <a:pt x="9440" y="105009"/>
                    <a:pt x="9440" y="104809"/>
                    <a:pt x="9474" y="104676"/>
                  </a:cubicBezTo>
                  <a:cubicBezTo>
                    <a:pt x="9474" y="104576"/>
                    <a:pt x="9507" y="104442"/>
                    <a:pt x="9574" y="104342"/>
                  </a:cubicBezTo>
                  <a:cubicBezTo>
                    <a:pt x="10808" y="102074"/>
                    <a:pt x="11976" y="99772"/>
                    <a:pt x="13110" y="97437"/>
                  </a:cubicBezTo>
                  <a:cubicBezTo>
                    <a:pt x="13110" y="97404"/>
                    <a:pt x="13143" y="97370"/>
                    <a:pt x="13143" y="97370"/>
                  </a:cubicBezTo>
                  <a:cubicBezTo>
                    <a:pt x="13277" y="97157"/>
                    <a:pt x="13453" y="97050"/>
                    <a:pt x="13654" y="97050"/>
                  </a:cubicBezTo>
                  <a:cubicBezTo>
                    <a:pt x="13705" y="97050"/>
                    <a:pt x="13757" y="97057"/>
                    <a:pt x="13810" y="97070"/>
                  </a:cubicBezTo>
                  <a:lnTo>
                    <a:pt x="43031" y="97070"/>
                  </a:lnTo>
                  <a:cubicBezTo>
                    <a:pt x="43078" y="97057"/>
                    <a:pt x="43125" y="97050"/>
                    <a:pt x="43171" y="97050"/>
                  </a:cubicBezTo>
                  <a:close/>
                  <a:moveTo>
                    <a:pt x="1768" y="1"/>
                  </a:moveTo>
                  <a:cubicBezTo>
                    <a:pt x="1301" y="468"/>
                    <a:pt x="834" y="901"/>
                    <a:pt x="367" y="1368"/>
                  </a:cubicBezTo>
                  <a:cubicBezTo>
                    <a:pt x="317" y="1443"/>
                    <a:pt x="230" y="1481"/>
                    <a:pt x="147" y="1481"/>
                  </a:cubicBezTo>
                  <a:cubicBezTo>
                    <a:pt x="119" y="1481"/>
                    <a:pt x="92" y="1477"/>
                    <a:pt x="67" y="1469"/>
                  </a:cubicBezTo>
                  <a:cubicBezTo>
                    <a:pt x="67" y="2336"/>
                    <a:pt x="0" y="3170"/>
                    <a:pt x="0" y="4004"/>
                  </a:cubicBezTo>
                  <a:lnTo>
                    <a:pt x="0" y="13677"/>
                  </a:lnTo>
                  <a:lnTo>
                    <a:pt x="0" y="42731"/>
                  </a:lnTo>
                  <a:lnTo>
                    <a:pt x="0" y="76489"/>
                  </a:lnTo>
                  <a:lnTo>
                    <a:pt x="0" y="104275"/>
                  </a:lnTo>
                  <a:lnTo>
                    <a:pt x="0" y="115417"/>
                  </a:lnTo>
                  <a:cubicBezTo>
                    <a:pt x="3803" y="116851"/>
                    <a:pt x="7572" y="118252"/>
                    <a:pt x="11342" y="119686"/>
                  </a:cubicBezTo>
                  <a:cubicBezTo>
                    <a:pt x="16345" y="121554"/>
                    <a:pt x="21316" y="123422"/>
                    <a:pt x="26286" y="125290"/>
                  </a:cubicBezTo>
                  <a:cubicBezTo>
                    <a:pt x="26920" y="125524"/>
                    <a:pt x="27553" y="125724"/>
                    <a:pt x="28187" y="125991"/>
                  </a:cubicBezTo>
                  <a:cubicBezTo>
                    <a:pt x="28287" y="126024"/>
                    <a:pt x="28354" y="126058"/>
                    <a:pt x="28421" y="126091"/>
                  </a:cubicBezTo>
                  <a:cubicBezTo>
                    <a:pt x="29555" y="125557"/>
                    <a:pt x="30822" y="125190"/>
                    <a:pt x="31957" y="124757"/>
                  </a:cubicBezTo>
                  <a:cubicBezTo>
                    <a:pt x="37461" y="122689"/>
                    <a:pt x="42931" y="120654"/>
                    <a:pt x="48435" y="118586"/>
                  </a:cubicBezTo>
                  <a:lnTo>
                    <a:pt x="48435" y="116217"/>
                  </a:lnTo>
                  <a:cubicBezTo>
                    <a:pt x="48435" y="115984"/>
                    <a:pt x="48618" y="115867"/>
                    <a:pt x="48802" y="115867"/>
                  </a:cubicBezTo>
                  <a:cubicBezTo>
                    <a:pt x="48985" y="115867"/>
                    <a:pt x="49169" y="115984"/>
                    <a:pt x="49169" y="116217"/>
                  </a:cubicBezTo>
                  <a:lnTo>
                    <a:pt x="49169" y="118319"/>
                  </a:lnTo>
                  <a:cubicBezTo>
                    <a:pt x="49469" y="118219"/>
                    <a:pt x="49736" y="118085"/>
                    <a:pt x="50036" y="117985"/>
                  </a:cubicBezTo>
                  <a:lnTo>
                    <a:pt x="50036" y="112348"/>
                  </a:lnTo>
                  <a:cubicBezTo>
                    <a:pt x="50036" y="112114"/>
                    <a:pt x="50220" y="111998"/>
                    <a:pt x="50403" y="111998"/>
                  </a:cubicBezTo>
                  <a:cubicBezTo>
                    <a:pt x="50587" y="111998"/>
                    <a:pt x="50770" y="112114"/>
                    <a:pt x="50770" y="112348"/>
                  </a:cubicBezTo>
                  <a:lnTo>
                    <a:pt x="50770" y="117718"/>
                  </a:lnTo>
                  <a:cubicBezTo>
                    <a:pt x="52805" y="116951"/>
                    <a:pt x="54806" y="116184"/>
                    <a:pt x="56841" y="115450"/>
                  </a:cubicBezTo>
                  <a:cubicBezTo>
                    <a:pt x="56774" y="115016"/>
                    <a:pt x="56874" y="114483"/>
                    <a:pt x="56874" y="114149"/>
                  </a:cubicBezTo>
                  <a:lnTo>
                    <a:pt x="56874" y="111180"/>
                  </a:lnTo>
                  <a:lnTo>
                    <a:pt x="56874" y="101507"/>
                  </a:lnTo>
                  <a:lnTo>
                    <a:pt x="56874" y="72453"/>
                  </a:lnTo>
                  <a:lnTo>
                    <a:pt x="56874" y="38695"/>
                  </a:lnTo>
                  <a:lnTo>
                    <a:pt x="56874" y="10909"/>
                  </a:lnTo>
                  <a:lnTo>
                    <a:pt x="56874" y="1"/>
                  </a:lnTo>
                  <a:cubicBezTo>
                    <a:pt x="56841" y="101"/>
                    <a:pt x="56808" y="101"/>
                    <a:pt x="56808" y="101"/>
                  </a:cubicBezTo>
                  <a:cubicBezTo>
                    <a:pt x="56341" y="535"/>
                    <a:pt x="55874" y="1002"/>
                    <a:pt x="55440" y="1469"/>
                  </a:cubicBezTo>
                  <a:cubicBezTo>
                    <a:pt x="55366" y="1543"/>
                    <a:pt x="55281" y="1574"/>
                    <a:pt x="55199" y="1574"/>
                  </a:cubicBezTo>
                  <a:cubicBezTo>
                    <a:pt x="54912" y="1574"/>
                    <a:pt x="54647" y="1194"/>
                    <a:pt x="54906" y="935"/>
                  </a:cubicBezTo>
                  <a:cubicBezTo>
                    <a:pt x="55207" y="668"/>
                    <a:pt x="55473" y="368"/>
                    <a:pt x="55774" y="101"/>
                  </a:cubicBezTo>
                  <a:lnTo>
                    <a:pt x="54406" y="101"/>
                  </a:lnTo>
                  <a:cubicBezTo>
                    <a:pt x="53939" y="535"/>
                    <a:pt x="53505" y="1002"/>
                    <a:pt x="53038" y="1469"/>
                  </a:cubicBezTo>
                  <a:cubicBezTo>
                    <a:pt x="52964" y="1543"/>
                    <a:pt x="52881" y="1574"/>
                    <a:pt x="52801" y="1574"/>
                  </a:cubicBezTo>
                  <a:cubicBezTo>
                    <a:pt x="52521" y="1574"/>
                    <a:pt x="52271" y="1194"/>
                    <a:pt x="52505" y="935"/>
                  </a:cubicBezTo>
                  <a:cubicBezTo>
                    <a:pt x="52805" y="668"/>
                    <a:pt x="53105" y="368"/>
                    <a:pt x="53372" y="68"/>
                  </a:cubicBezTo>
                  <a:lnTo>
                    <a:pt x="52004" y="68"/>
                  </a:lnTo>
                  <a:cubicBezTo>
                    <a:pt x="51571" y="535"/>
                    <a:pt x="51104" y="1002"/>
                    <a:pt x="50637" y="1469"/>
                  </a:cubicBezTo>
                  <a:cubicBezTo>
                    <a:pt x="50562" y="1543"/>
                    <a:pt x="50480" y="1574"/>
                    <a:pt x="50400" y="1574"/>
                  </a:cubicBezTo>
                  <a:cubicBezTo>
                    <a:pt x="50121" y="1574"/>
                    <a:pt x="49877" y="1194"/>
                    <a:pt x="50136" y="935"/>
                  </a:cubicBezTo>
                  <a:cubicBezTo>
                    <a:pt x="50403" y="668"/>
                    <a:pt x="50703" y="368"/>
                    <a:pt x="50970" y="68"/>
                  </a:cubicBezTo>
                  <a:lnTo>
                    <a:pt x="49636" y="68"/>
                  </a:lnTo>
                  <a:cubicBezTo>
                    <a:pt x="49169" y="535"/>
                    <a:pt x="48702" y="1002"/>
                    <a:pt x="48235" y="1469"/>
                  </a:cubicBezTo>
                  <a:cubicBezTo>
                    <a:pt x="48161" y="1543"/>
                    <a:pt x="48078" y="1574"/>
                    <a:pt x="47998" y="1574"/>
                  </a:cubicBezTo>
                  <a:cubicBezTo>
                    <a:pt x="47720" y="1574"/>
                    <a:pt x="47475" y="1194"/>
                    <a:pt x="47735" y="935"/>
                  </a:cubicBezTo>
                  <a:cubicBezTo>
                    <a:pt x="48035" y="635"/>
                    <a:pt x="48302" y="368"/>
                    <a:pt x="48602" y="68"/>
                  </a:cubicBezTo>
                  <a:lnTo>
                    <a:pt x="47234" y="68"/>
                  </a:lnTo>
                  <a:cubicBezTo>
                    <a:pt x="46767" y="535"/>
                    <a:pt x="46300" y="1002"/>
                    <a:pt x="45867" y="1435"/>
                  </a:cubicBezTo>
                  <a:cubicBezTo>
                    <a:pt x="45789" y="1513"/>
                    <a:pt x="45701" y="1545"/>
                    <a:pt x="45615" y="1545"/>
                  </a:cubicBezTo>
                  <a:cubicBezTo>
                    <a:pt x="45332" y="1545"/>
                    <a:pt x="45077" y="1191"/>
                    <a:pt x="45333" y="935"/>
                  </a:cubicBezTo>
                  <a:cubicBezTo>
                    <a:pt x="45633" y="635"/>
                    <a:pt x="45900" y="368"/>
                    <a:pt x="46200" y="68"/>
                  </a:cubicBezTo>
                  <a:lnTo>
                    <a:pt x="44832" y="68"/>
                  </a:lnTo>
                  <a:cubicBezTo>
                    <a:pt x="44365" y="535"/>
                    <a:pt x="43932" y="1002"/>
                    <a:pt x="43465" y="1435"/>
                  </a:cubicBezTo>
                  <a:cubicBezTo>
                    <a:pt x="43387" y="1513"/>
                    <a:pt x="43301" y="1545"/>
                    <a:pt x="43217" y="1545"/>
                  </a:cubicBezTo>
                  <a:cubicBezTo>
                    <a:pt x="42942" y="1545"/>
                    <a:pt x="42701" y="1191"/>
                    <a:pt x="42931" y="935"/>
                  </a:cubicBezTo>
                  <a:cubicBezTo>
                    <a:pt x="43231" y="635"/>
                    <a:pt x="43532" y="368"/>
                    <a:pt x="43798" y="68"/>
                  </a:cubicBezTo>
                  <a:lnTo>
                    <a:pt x="42431" y="68"/>
                  </a:lnTo>
                  <a:cubicBezTo>
                    <a:pt x="41997" y="535"/>
                    <a:pt x="41530" y="968"/>
                    <a:pt x="41063" y="1435"/>
                  </a:cubicBezTo>
                  <a:cubicBezTo>
                    <a:pt x="40986" y="1513"/>
                    <a:pt x="40899" y="1545"/>
                    <a:pt x="40816" y="1545"/>
                  </a:cubicBezTo>
                  <a:cubicBezTo>
                    <a:pt x="40542" y="1545"/>
                    <a:pt x="40307" y="1191"/>
                    <a:pt x="40563" y="935"/>
                  </a:cubicBezTo>
                  <a:cubicBezTo>
                    <a:pt x="40830" y="635"/>
                    <a:pt x="41130" y="334"/>
                    <a:pt x="41397" y="68"/>
                  </a:cubicBezTo>
                  <a:lnTo>
                    <a:pt x="40062" y="68"/>
                  </a:lnTo>
                  <a:cubicBezTo>
                    <a:pt x="39595" y="535"/>
                    <a:pt x="39128" y="968"/>
                    <a:pt x="38661" y="1435"/>
                  </a:cubicBezTo>
                  <a:cubicBezTo>
                    <a:pt x="38584" y="1513"/>
                    <a:pt x="38497" y="1545"/>
                    <a:pt x="38414" y="1545"/>
                  </a:cubicBezTo>
                  <a:cubicBezTo>
                    <a:pt x="38140" y="1545"/>
                    <a:pt x="37905" y="1191"/>
                    <a:pt x="38161" y="935"/>
                  </a:cubicBezTo>
                  <a:cubicBezTo>
                    <a:pt x="38461" y="635"/>
                    <a:pt x="38728" y="334"/>
                    <a:pt x="39028" y="68"/>
                  </a:cubicBezTo>
                  <a:lnTo>
                    <a:pt x="37661" y="68"/>
                  </a:lnTo>
                  <a:cubicBezTo>
                    <a:pt x="37194" y="501"/>
                    <a:pt x="36727" y="968"/>
                    <a:pt x="36293" y="1435"/>
                  </a:cubicBezTo>
                  <a:cubicBezTo>
                    <a:pt x="36219" y="1509"/>
                    <a:pt x="36134" y="1541"/>
                    <a:pt x="36052" y="1541"/>
                  </a:cubicBezTo>
                  <a:cubicBezTo>
                    <a:pt x="35765" y="1541"/>
                    <a:pt x="35500" y="1161"/>
                    <a:pt x="35759" y="901"/>
                  </a:cubicBezTo>
                  <a:cubicBezTo>
                    <a:pt x="36060" y="635"/>
                    <a:pt x="36326" y="334"/>
                    <a:pt x="36627" y="68"/>
                  </a:cubicBezTo>
                  <a:lnTo>
                    <a:pt x="35259" y="68"/>
                  </a:lnTo>
                  <a:cubicBezTo>
                    <a:pt x="34792" y="501"/>
                    <a:pt x="34358" y="968"/>
                    <a:pt x="33891" y="1435"/>
                  </a:cubicBezTo>
                  <a:cubicBezTo>
                    <a:pt x="33817" y="1509"/>
                    <a:pt x="33734" y="1541"/>
                    <a:pt x="33654" y="1541"/>
                  </a:cubicBezTo>
                  <a:cubicBezTo>
                    <a:pt x="33374" y="1541"/>
                    <a:pt x="33124" y="1161"/>
                    <a:pt x="33358" y="901"/>
                  </a:cubicBezTo>
                  <a:cubicBezTo>
                    <a:pt x="33658" y="635"/>
                    <a:pt x="33958" y="334"/>
                    <a:pt x="34225" y="34"/>
                  </a:cubicBezTo>
                  <a:lnTo>
                    <a:pt x="32857" y="34"/>
                  </a:lnTo>
                  <a:cubicBezTo>
                    <a:pt x="32424" y="501"/>
                    <a:pt x="31957" y="968"/>
                    <a:pt x="31490" y="1435"/>
                  </a:cubicBezTo>
                  <a:cubicBezTo>
                    <a:pt x="31415" y="1509"/>
                    <a:pt x="31333" y="1541"/>
                    <a:pt x="31253" y="1541"/>
                  </a:cubicBezTo>
                  <a:cubicBezTo>
                    <a:pt x="30974" y="1541"/>
                    <a:pt x="30730" y="1161"/>
                    <a:pt x="30989" y="901"/>
                  </a:cubicBezTo>
                  <a:cubicBezTo>
                    <a:pt x="31256" y="635"/>
                    <a:pt x="31556" y="334"/>
                    <a:pt x="31823" y="34"/>
                  </a:cubicBezTo>
                  <a:lnTo>
                    <a:pt x="30489" y="34"/>
                  </a:lnTo>
                  <a:cubicBezTo>
                    <a:pt x="30022" y="501"/>
                    <a:pt x="29555" y="968"/>
                    <a:pt x="29088" y="1435"/>
                  </a:cubicBezTo>
                  <a:cubicBezTo>
                    <a:pt x="29014" y="1509"/>
                    <a:pt x="28931" y="1541"/>
                    <a:pt x="28851" y="1541"/>
                  </a:cubicBezTo>
                  <a:cubicBezTo>
                    <a:pt x="28573" y="1541"/>
                    <a:pt x="28328" y="1161"/>
                    <a:pt x="28587" y="901"/>
                  </a:cubicBezTo>
                  <a:cubicBezTo>
                    <a:pt x="28888" y="601"/>
                    <a:pt x="29155" y="334"/>
                    <a:pt x="29455" y="34"/>
                  </a:cubicBezTo>
                  <a:lnTo>
                    <a:pt x="28087" y="34"/>
                  </a:lnTo>
                  <a:cubicBezTo>
                    <a:pt x="27620" y="501"/>
                    <a:pt x="27153" y="968"/>
                    <a:pt x="26719" y="1402"/>
                  </a:cubicBezTo>
                  <a:cubicBezTo>
                    <a:pt x="26642" y="1479"/>
                    <a:pt x="26554" y="1512"/>
                    <a:pt x="26468" y="1512"/>
                  </a:cubicBezTo>
                  <a:cubicBezTo>
                    <a:pt x="26185" y="1512"/>
                    <a:pt x="25930" y="1157"/>
                    <a:pt x="26186" y="901"/>
                  </a:cubicBezTo>
                  <a:cubicBezTo>
                    <a:pt x="26486" y="601"/>
                    <a:pt x="26753" y="334"/>
                    <a:pt x="27053" y="34"/>
                  </a:cubicBezTo>
                  <a:lnTo>
                    <a:pt x="25685" y="34"/>
                  </a:lnTo>
                  <a:cubicBezTo>
                    <a:pt x="25218" y="501"/>
                    <a:pt x="24785" y="968"/>
                    <a:pt x="24318" y="1402"/>
                  </a:cubicBezTo>
                  <a:cubicBezTo>
                    <a:pt x="24240" y="1479"/>
                    <a:pt x="24154" y="1512"/>
                    <a:pt x="24070" y="1512"/>
                  </a:cubicBezTo>
                  <a:cubicBezTo>
                    <a:pt x="23795" y="1512"/>
                    <a:pt x="23554" y="1157"/>
                    <a:pt x="23784" y="901"/>
                  </a:cubicBezTo>
                  <a:cubicBezTo>
                    <a:pt x="24084" y="601"/>
                    <a:pt x="24384" y="334"/>
                    <a:pt x="24651" y="34"/>
                  </a:cubicBezTo>
                  <a:lnTo>
                    <a:pt x="23284" y="34"/>
                  </a:lnTo>
                  <a:cubicBezTo>
                    <a:pt x="22850" y="501"/>
                    <a:pt x="22383" y="935"/>
                    <a:pt x="21916" y="1402"/>
                  </a:cubicBezTo>
                  <a:cubicBezTo>
                    <a:pt x="21839" y="1479"/>
                    <a:pt x="21752" y="1512"/>
                    <a:pt x="21669" y="1512"/>
                  </a:cubicBezTo>
                  <a:cubicBezTo>
                    <a:pt x="21395" y="1512"/>
                    <a:pt x="21160" y="1157"/>
                    <a:pt x="21416" y="901"/>
                  </a:cubicBezTo>
                  <a:cubicBezTo>
                    <a:pt x="21683" y="601"/>
                    <a:pt x="21983" y="301"/>
                    <a:pt x="22250" y="34"/>
                  </a:cubicBezTo>
                  <a:lnTo>
                    <a:pt x="20915" y="34"/>
                  </a:lnTo>
                  <a:cubicBezTo>
                    <a:pt x="20448" y="501"/>
                    <a:pt x="19981" y="935"/>
                    <a:pt x="19514" y="1402"/>
                  </a:cubicBezTo>
                  <a:cubicBezTo>
                    <a:pt x="19437" y="1479"/>
                    <a:pt x="19350" y="1512"/>
                    <a:pt x="19267" y="1512"/>
                  </a:cubicBezTo>
                  <a:cubicBezTo>
                    <a:pt x="18993" y="1512"/>
                    <a:pt x="18758" y="1157"/>
                    <a:pt x="19014" y="901"/>
                  </a:cubicBezTo>
                  <a:cubicBezTo>
                    <a:pt x="19314" y="601"/>
                    <a:pt x="19581" y="301"/>
                    <a:pt x="19881" y="34"/>
                  </a:cubicBezTo>
                  <a:lnTo>
                    <a:pt x="18514" y="34"/>
                  </a:lnTo>
                  <a:cubicBezTo>
                    <a:pt x="18047" y="468"/>
                    <a:pt x="17580" y="935"/>
                    <a:pt x="17146" y="1402"/>
                  </a:cubicBezTo>
                  <a:cubicBezTo>
                    <a:pt x="17072" y="1476"/>
                    <a:pt x="16987" y="1507"/>
                    <a:pt x="16905" y="1507"/>
                  </a:cubicBezTo>
                  <a:cubicBezTo>
                    <a:pt x="16618" y="1507"/>
                    <a:pt x="16353" y="1127"/>
                    <a:pt x="16612" y="868"/>
                  </a:cubicBezTo>
                  <a:cubicBezTo>
                    <a:pt x="16912" y="601"/>
                    <a:pt x="17179" y="301"/>
                    <a:pt x="17480" y="34"/>
                  </a:cubicBezTo>
                  <a:lnTo>
                    <a:pt x="16112" y="34"/>
                  </a:lnTo>
                  <a:cubicBezTo>
                    <a:pt x="15645" y="468"/>
                    <a:pt x="15211" y="935"/>
                    <a:pt x="14744" y="1402"/>
                  </a:cubicBezTo>
                  <a:cubicBezTo>
                    <a:pt x="14670" y="1476"/>
                    <a:pt x="14587" y="1507"/>
                    <a:pt x="14507" y="1507"/>
                  </a:cubicBezTo>
                  <a:cubicBezTo>
                    <a:pt x="14227" y="1507"/>
                    <a:pt x="13977" y="1127"/>
                    <a:pt x="14211" y="868"/>
                  </a:cubicBezTo>
                  <a:cubicBezTo>
                    <a:pt x="14511" y="601"/>
                    <a:pt x="14811" y="301"/>
                    <a:pt x="15078" y="1"/>
                  </a:cubicBezTo>
                  <a:lnTo>
                    <a:pt x="13710" y="1"/>
                  </a:lnTo>
                  <a:cubicBezTo>
                    <a:pt x="13277" y="468"/>
                    <a:pt x="12810" y="935"/>
                    <a:pt x="12343" y="1402"/>
                  </a:cubicBezTo>
                  <a:cubicBezTo>
                    <a:pt x="12268" y="1476"/>
                    <a:pt x="12186" y="1507"/>
                    <a:pt x="12106" y="1507"/>
                  </a:cubicBezTo>
                  <a:cubicBezTo>
                    <a:pt x="11827" y="1507"/>
                    <a:pt x="11583" y="1127"/>
                    <a:pt x="11842" y="868"/>
                  </a:cubicBezTo>
                  <a:cubicBezTo>
                    <a:pt x="12109" y="601"/>
                    <a:pt x="12409" y="301"/>
                    <a:pt x="12676" y="1"/>
                  </a:cubicBezTo>
                  <a:lnTo>
                    <a:pt x="11342" y="1"/>
                  </a:lnTo>
                  <a:cubicBezTo>
                    <a:pt x="10875" y="468"/>
                    <a:pt x="10408" y="935"/>
                    <a:pt x="9941" y="1402"/>
                  </a:cubicBezTo>
                  <a:cubicBezTo>
                    <a:pt x="9867" y="1476"/>
                    <a:pt x="9784" y="1507"/>
                    <a:pt x="9704" y="1507"/>
                  </a:cubicBezTo>
                  <a:cubicBezTo>
                    <a:pt x="9426" y="1507"/>
                    <a:pt x="9181" y="1127"/>
                    <a:pt x="9440" y="868"/>
                  </a:cubicBezTo>
                  <a:cubicBezTo>
                    <a:pt x="9741" y="568"/>
                    <a:pt x="10008" y="301"/>
                    <a:pt x="10308" y="1"/>
                  </a:cubicBezTo>
                  <a:lnTo>
                    <a:pt x="8940" y="1"/>
                  </a:lnTo>
                  <a:cubicBezTo>
                    <a:pt x="8473" y="468"/>
                    <a:pt x="8006" y="935"/>
                    <a:pt x="7572" y="1368"/>
                  </a:cubicBezTo>
                  <a:cubicBezTo>
                    <a:pt x="7495" y="1446"/>
                    <a:pt x="7407" y="1478"/>
                    <a:pt x="7321" y="1478"/>
                  </a:cubicBezTo>
                  <a:cubicBezTo>
                    <a:pt x="7038" y="1478"/>
                    <a:pt x="6783" y="1124"/>
                    <a:pt x="7039" y="868"/>
                  </a:cubicBezTo>
                  <a:cubicBezTo>
                    <a:pt x="7339" y="568"/>
                    <a:pt x="7606" y="301"/>
                    <a:pt x="7906" y="1"/>
                  </a:cubicBezTo>
                  <a:lnTo>
                    <a:pt x="6538" y="1"/>
                  </a:lnTo>
                  <a:cubicBezTo>
                    <a:pt x="6071" y="468"/>
                    <a:pt x="5638" y="935"/>
                    <a:pt x="5171" y="1368"/>
                  </a:cubicBezTo>
                  <a:cubicBezTo>
                    <a:pt x="5093" y="1446"/>
                    <a:pt x="5007" y="1478"/>
                    <a:pt x="4923" y="1478"/>
                  </a:cubicBezTo>
                  <a:cubicBezTo>
                    <a:pt x="4648" y="1478"/>
                    <a:pt x="4407" y="1124"/>
                    <a:pt x="4637" y="868"/>
                  </a:cubicBezTo>
                  <a:cubicBezTo>
                    <a:pt x="4937" y="568"/>
                    <a:pt x="5237" y="301"/>
                    <a:pt x="5504" y="1"/>
                  </a:cubicBezTo>
                  <a:lnTo>
                    <a:pt x="4137" y="1"/>
                  </a:lnTo>
                  <a:cubicBezTo>
                    <a:pt x="3703" y="468"/>
                    <a:pt x="3236" y="901"/>
                    <a:pt x="2769" y="1368"/>
                  </a:cubicBezTo>
                  <a:cubicBezTo>
                    <a:pt x="2692" y="1446"/>
                    <a:pt x="2605" y="1478"/>
                    <a:pt x="2522" y="1478"/>
                  </a:cubicBezTo>
                  <a:cubicBezTo>
                    <a:pt x="2248" y="1478"/>
                    <a:pt x="2013" y="1124"/>
                    <a:pt x="2269" y="868"/>
                  </a:cubicBezTo>
                  <a:cubicBezTo>
                    <a:pt x="2536" y="568"/>
                    <a:pt x="2836" y="268"/>
                    <a:pt x="3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5" name="Google Shape;2275;p47"/>
            <p:cNvGrpSpPr/>
            <p:nvPr/>
          </p:nvGrpSpPr>
          <p:grpSpPr>
            <a:xfrm>
              <a:off x="-3296993" y="3907070"/>
              <a:ext cx="953428" cy="286786"/>
              <a:chOff x="2211968" y="4000665"/>
              <a:chExt cx="1045540" cy="325671"/>
            </a:xfrm>
          </p:grpSpPr>
          <p:sp>
            <p:nvSpPr>
              <p:cNvPr id="2276" name="Google Shape;2276;p47"/>
              <p:cNvSpPr/>
              <p:nvPr/>
            </p:nvSpPr>
            <p:spPr>
              <a:xfrm>
                <a:off x="2609360" y="4001111"/>
                <a:ext cx="550556" cy="29753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468" extrusionOk="0">
                    <a:moveTo>
                      <a:pt x="934" y="0"/>
                    </a:moveTo>
                    <a:cubicBezTo>
                      <a:pt x="0" y="0"/>
                      <a:pt x="0" y="1468"/>
                      <a:pt x="934" y="1468"/>
                    </a:cubicBezTo>
                    <a:lnTo>
                      <a:pt x="19281" y="1468"/>
                    </a:lnTo>
                    <a:cubicBezTo>
                      <a:pt x="20215" y="1435"/>
                      <a:pt x="20215" y="0"/>
                      <a:pt x="19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7"/>
              <p:cNvSpPr/>
              <p:nvPr/>
            </p:nvSpPr>
            <p:spPr>
              <a:xfrm>
                <a:off x="2609360" y="4296564"/>
                <a:ext cx="550556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469" extrusionOk="0">
                    <a:moveTo>
                      <a:pt x="934" y="0"/>
                    </a:moveTo>
                    <a:cubicBezTo>
                      <a:pt x="0" y="0"/>
                      <a:pt x="0" y="1468"/>
                      <a:pt x="934" y="1468"/>
                    </a:cubicBezTo>
                    <a:lnTo>
                      <a:pt x="19281" y="1468"/>
                    </a:lnTo>
                    <a:cubicBezTo>
                      <a:pt x="20215" y="1435"/>
                      <a:pt x="20215" y="0"/>
                      <a:pt x="19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7"/>
              <p:cNvSpPr/>
              <p:nvPr/>
            </p:nvSpPr>
            <p:spPr>
              <a:xfrm>
                <a:off x="3109757" y="4000665"/>
                <a:ext cx="146443" cy="17016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8396" extrusionOk="0">
                    <a:moveTo>
                      <a:pt x="966" y="0"/>
                    </a:moveTo>
                    <a:cubicBezTo>
                      <a:pt x="490" y="0"/>
                      <a:pt x="1" y="531"/>
                      <a:pt x="274" y="1123"/>
                    </a:cubicBezTo>
                    <a:cubicBezTo>
                      <a:pt x="1375" y="3458"/>
                      <a:pt x="2576" y="5760"/>
                      <a:pt x="3810" y="8028"/>
                    </a:cubicBezTo>
                    <a:cubicBezTo>
                      <a:pt x="3955" y="8288"/>
                      <a:pt x="4175" y="8395"/>
                      <a:pt x="4396" y="8395"/>
                    </a:cubicBezTo>
                    <a:cubicBezTo>
                      <a:pt x="4884" y="8395"/>
                      <a:pt x="5376" y="7868"/>
                      <a:pt x="5078" y="7294"/>
                    </a:cubicBezTo>
                    <a:cubicBezTo>
                      <a:pt x="3810" y="5026"/>
                      <a:pt x="2642" y="2724"/>
                      <a:pt x="1542" y="389"/>
                    </a:cubicBezTo>
                    <a:cubicBezTo>
                      <a:pt x="1404" y="114"/>
                      <a:pt x="1186" y="0"/>
                      <a:pt x="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7"/>
              <p:cNvSpPr/>
              <p:nvPr/>
            </p:nvSpPr>
            <p:spPr>
              <a:xfrm>
                <a:off x="3109893" y="4144186"/>
                <a:ext cx="147614" cy="18064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8913" extrusionOk="0">
                    <a:moveTo>
                      <a:pt x="4406" y="1"/>
                    </a:moveTo>
                    <a:cubicBezTo>
                      <a:pt x="4182" y="1"/>
                      <a:pt x="3958" y="102"/>
                      <a:pt x="3805" y="347"/>
                    </a:cubicBezTo>
                    <a:cubicBezTo>
                      <a:pt x="2337" y="2748"/>
                      <a:pt x="1236" y="5384"/>
                      <a:pt x="202" y="8019"/>
                    </a:cubicBezTo>
                    <a:cubicBezTo>
                      <a:pt x="1" y="8563"/>
                      <a:pt x="432" y="8912"/>
                      <a:pt x="879" y="8912"/>
                    </a:cubicBezTo>
                    <a:cubicBezTo>
                      <a:pt x="1172" y="8912"/>
                      <a:pt x="1471" y="8762"/>
                      <a:pt x="1603" y="8419"/>
                    </a:cubicBezTo>
                    <a:cubicBezTo>
                      <a:pt x="2604" y="5884"/>
                      <a:pt x="3638" y="3382"/>
                      <a:pt x="5073" y="1080"/>
                    </a:cubicBezTo>
                    <a:cubicBezTo>
                      <a:pt x="5420" y="524"/>
                      <a:pt x="4915" y="1"/>
                      <a:pt x="4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7"/>
              <p:cNvSpPr/>
              <p:nvPr/>
            </p:nvSpPr>
            <p:spPr>
              <a:xfrm>
                <a:off x="2308654" y="4001111"/>
                <a:ext cx="352503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435" extrusionOk="0">
                    <a:moveTo>
                      <a:pt x="968" y="0"/>
                    </a:moveTo>
                    <a:cubicBezTo>
                      <a:pt x="0" y="0"/>
                      <a:pt x="0" y="1435"/>
                      <a:pt x="968" y="1435"/>
                    </a:cubicBezTo>
                    <a:lnTo>
                      <a:pt x="11975" y="1435"/>
                    </a:lnTo>
                    <a:cubicBezTo>
                      <a:pt x="12943" y="1435"/>
                      <a:pt x="12943" y="0"/>
                      <a:pt x="11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7"/>
              <p:cNvSpPr/>
              <p:nvPr/>
            </p:nvSpPr>
            <p:spPr>
              <a:xfrm>
                <a:off x="2309552" y="4296564"/>
                <a:ext cx="351604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435" extrusionOk="0">
                    <a:moveTo>
                      <a:pt x="935" y="0"/>
                    </a:moveTo>
                    <a:cubicBezTo>
                      <a:pt x="1" y="0"/>
                      <a:pt x="1" y="1435"/>
                      <a:pt x="935" y="1435"/>
                    </a:cubicBezTo>
                    <a:lnTo>
                      <a:pt x="11942" y="1435"/>
                    </a:lnTo>
                    <a:cubicBezTo>
                      <a:pt x="12910" y="1435"/>
                      <a:pt x="12910" y="0"/>
                      <a:pt x="11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7"/>
              <p:cNvSpPr/>
              <p:nvPr/>
            </p:nvSpPr>
            <p:spPr>
              <a:xfrm>
                <a:off x="2212676" y="4000665"/>
                <a:ext cx="147042" cy="170166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8396" extrusionOk="0">
                    <a:moveTo>
                      <a:pt x="4419" y="0"/>
                    </a:moveTo>
                    <a:cubicBezTo>
                      <a:pt x="4199" y="0"/>
                      <a:pt x="3985" y="114"/>
                      <a:pt x="3858" y="389"/>
                    </a:cubicBezTo>
                    <a:cubicBezTo>
                      <a:pt x="2724" y="2724"/>
                      <a:pt x="1556" y="5026"/>
                      <a:pt x="322" y="7294"/>
                    </a:cubicBezTo>
                    <a:cubicBezTo>
                      <a:pt x="0" y="7868"/>
                      <a:pt x="501" y="8395"/>
                      <a:pt x="997" y="8395"/>
                    </a:cubicBezTo>
                    <a:cubicBezTo>
                      <a:pt x="1221" y="8395"/>
                      <a:pt x="1444" y="8288"/>
                      <a:pt x="1589" y="8028"/>
                    </a:cubicBezTo>
                    <a:cubicBezTo>
                      <a:pt x="2824" y="5760"/>
                      <a:pt x="3991" y="3458"/>
                      <a:pt x="5125" y="1123"/>
                    </a:cubicBezTo>
                    <a:cubicBezTo>
                      <a:pt x="5399" y="531"/>
                      <a:pt x="4894" y="0"/>
                      <a:pt x="4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7"/>
              <p:cNvSpPr/>
              <p:nvPr/>
            </p:nvSpPr>
            <p:spPr>
              <a:xfrm>
                <a:off x="2211968" y="4144186"/>
                <a:ext cx="147614" cy="180644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8913" extrusionOk="0">
                    <a:moveTo>
                      <a:pt x="1003" y="1"/>
                    </a:moveTo>
                    <a:cubicBezTo>
                      <a:pt x="506" y="1"/>
                      <a:pt x="0" y="524"/>
                      <a:pt x="348" y="1080"/>
                    </a:cubicBezTo>
                    <a:cubicBezTo>
                      <a:pt x="1749" y="3382"/>
                      <a:pt x="2783" y="5884"/>
                      <a:pt x="3784" y="8419"/>
                    </a:cubicBezTo>
                    <a:cubicBezTo>
                      <a:pt x="3929" y="8762"/>
                      <a:pt x="4236" y="8912"/>
                      <a:pt x="4534" y="8912"/>
                    </a:cubicBezTo>
                    <a:cubicBezTo>
                      <a:pt x="4988" y="8912"/>
                      <a:pt x="5420" y="8563"/>
                      <a:pt x="5218" y="8019"/>
                    </a:cubicBezTo>
                    <a:cubicBezTo>
                      <a:pt x="4151" y="5384"/>
                      <a:pt x="3083" y="2748"/>
                      <a:pt x="1582" y="347"/>
                    </a:cubicBezTo>
                    <a:cubicBezTo>
                      <a:pt x="1439" y="102"/>
                      <a:pt x="1222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4" name="Google Shape;2284;p47"/>
            <p:cNvSpPr/>
            <p:nvPr/>
          </p:nvSpPr>
          <p:spPr>
            <a:xfrm>
              <a:off x="-3285907" y="2678019"/>
              <a:ext cx="940303" cy="12529"/>
            </a:xfrm>
            <a:custGeom>
              <a:avLst/>
              <a:gdLst/>
              <a:ahLst/>
              <a:cxnLst/>
              <a:rect l="l" t="t" r="r" b="b"/>
              <a:pathLst>
                <a:path w="3786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37361" y="701"/>
                  </a:lnTo>
                  <a:cubicBezTo>
                    <a:pt x="37861" y="701"/>
                    <a:pt x="37861" y="1"/>
                    <a:pt x="37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7"/>
            <p:cNvSpPr/>
            <p:nvPr/>
          </p:nvSpPr>
          <p:spPr>
            <a:xfrm>
              <a:off x="-3330661" y="2319695"/>
              <a:ext cx="52973" cy="40835"/>
            </a:xfrm>
            <a:custGeom>
              <a:avLst/>
              <a:gdLst/>
              <a:ahLst/>
              <a:cxnLst/>
              <a:rect l="l" t="t" r="r" b="b"/>
              <a:pathLst>
                <a:path w="2133" h="2288" extrusionOk="0">
                  <a:moveTo>
                    <a:pt x="491" y="1"/>
                  </a:moveTo>
                  <a:cubicBezTo>
                    <a:pt x="235" y="1"/>
                    <a:pt x="1" y="353"/>
                    <a:pt x="202" y="629"/>
                  </a:cubicBezTo>
                  <a:cubicBezTo>
                    <a:pt x="602" y="1130"/>
                    <a:pt x="1002" y="1663"/>
                    <a:pt x="1403" y="2164"/>
                  </a:cubicBezTo>
                  <a:cubicBezTo>
                    <a:pt x="1466" y="2251"/>
                    <a:pt x="1544" y="2287"/>
                    <a:pt x="1623" y="2287"/>
                  </a:cubicBezTo>
                  <a:cubicBezTo>
                    <a:pt x="1876" y="2287"/>
                    <a:pt x="2132" y="1910"/>
                    <a:pt x="1903" y="1630"/>
                  </a:cubicBezTo>
                  <a:cubicBezTo>
                    <a:pt x="1503" y="1130"/>
                    <a:pt x="1136" y="629"/>
                    <a:pt x="736" y="129"/>
                  </a:cubicBezTo>
                  <a:cubicBezTo>
                    <a:pt x="662" y="39"/>
                    <a:pt x="575" y="1"/>
                    <a:pt x="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7"/>
            <p:cNvSpPr/>
            <p:nvPr/>
          </p:nvSpPr>
          <p:spPr>
            <a:xfrm>
              <a:off x="-3376185" y="2448810"/>
              <a:ext cx="92784" cy="13100"/>
            </a:xfrm>
            <a:custGeom>
              <a:avLst/>
              <a:gdLst/>
              <a:ahLst/>
              <a:cxnLst/>
              <a:rect l="l" t="t" r="r" b="b"/>
              <a:pathLst>
                <a:path w="3736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lnTo>
                    <a:pt x="3236" y="734"/>
                  </a:lnTo>
                  <a:cubicBezTo>
                    <a:pt x="3703" y="734"/>
                    <a:pt x="3736" y="0"/>
                    <a:pt x="3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7"/>
            <p:cNvSpPr/>
            <p:nvPr/>
          </p:nvSpPr>
          <p:spPr>
            <a:xfrm>
              <a:off x="-3327160" y="2547762"/>
              <a:ext cx="68296" cy="35766"/>
            </a:xfrm>
            <a:custGeom>
              <a:avLst/>
              <a:gdLst/>
              <a:ahLst/>
              <a:cxnLst/>
              <a:rect l="l" t="t" r="r" b="b"/>
              <a:pathLst>
                <a:path w="2750" h="2004" extrusionOk="0">
                  <a:moveTo>
                    <a:pt x="2210" y="1"/>
                  </a:moveTo>
                  <a:cubicBezTo>
                    <a:pt x="2128" y="1"/>
                    <a:pt x="2042" y="28"/>
                    <a:pt x="1962" y="93"/>
                  </a:cubicBezTo>
                  <a:cubicBezTo>
                    <a:pt x="1395" y="527"/>
                    <a:pt x="861" y="961"/>
                    <a:pt x="294" y="1394"/>
                  </a:cubicBezTo>
                  <a:cubicBezTo>
                    <a:pt x="0" y="1635"/>
                    <a:pt x="263" y="2004"/>
                    <a:pt x="568" y="2004"/>
                  </a:cubicBezTo>
                  <a:cubicBezTo>
                    <a:pt x="644" y="2004"/>
                    <a:pt x="722" y="1981"/>
                    <a:pt x="795" y="1928"/>
                  </a:cubicBezTo>
                  <a:cubicBezTo>
                    <a:pt x="1362" y="1494"/>
                    <a:pt x="1895" y="1027"/>
                    <a:pt x="2463" y="594"/>
                  </a:cubicBezTo>
                  <a:cubicBezTo>
                    <a:pt x="2750" y="359"/>
                    <a:pt x="2505" y="1"/>
                    <a:pt x="2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7"/>
            <p:cNvSpPr/>
            <p:nvPr/>
          </p:nvSpPr>
          <p:spPr>
            <a:xfrm>
              <a:off x="-2365293" y="2543567"/>
              <a:ext cx="53569" cy="40817"/>
            </a:xfrm>
            <a:custGeom>
              <a:avLst/>
              <a:gdLst/>
              <a:ahLst/>
              <a:cxnLst/>
              <a:rect l="l" t="t" r="r" b="b"/>
              <a:pathLst>
                <a:path w="2157" h="2287" extrusionOk="0">
                  <a:moveTo>
                    <a:pt x="497" y="0"/>
                  </a:moveTo>
                  <a:cubicBezTo>
                    <a:pt x="247" y="0"/>
                    <a:pt x="0" y="352"/>
                    <a:pt x="226" y="629"/>
                  </a:cubicBezTo>
                  <a:cubicBezTo>
                    <a:pt x="627" y="1162"/>
                    <a:pt x="1027" y="1663"/>
                    <a:pt x="1427" y="2163"/>
                  </a:cubicBezTo>
                  <a:cubicBezTo>
                    <a:pt x="1490" y="2250"/>
                    <a:pt x="1569" y="2286"/>
                    <a:pt x="1647" y="2286"/>
                  </a:cubicBezTo>
                  <a:cubicBezTo>
                    <a:pt x="1900" y="2286"/>
                    <a:pt x="2157" y="1909"/>
                    <a:pt x="1928" y="1629"/>
                  </a:cubicBezTo>
                  <a:cubicBezTo>
                    <a:pt x="1527" y="1129"/>
                    <a:pt x="1127" y="629"/>
                    <a:pt x="727" y="128"/>
                  </a:cubicBezTo>
                  <a:cubicBezTo>
                    <a:pt x="661" y="38"/>
                    <a:pt x="579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7"/>
            <p:cNvSpPr/>
            <p:nvPr/>
          </p:nvSpPr>
          <p:spPr>
            <a:xfrm>
              <a:off x="-2358860" y="2442260"/>
              <a:ext cx="91989" cy="13100"/>
            </a:xfrm>
            <a:custGeom>
              <a:avLst/>
              <a:gdLst/>
              <a:ahLst/>
              <a:cxnLst/>
              <a:rect l="l" t="t" r="r" b="b"/>
              <a:pathLst>
                <a:path w="3704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3236" y="734"/>
                  </a:lnTo>
                  <a:cubicBezTo>
                    <a:pt x="3703" y="734"/>
                    <a:pt x="3703" y="0"/>
                    <a:pt x="3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7"/>
            <p:cNvSpPr/>
            <p:nvPr/>
          </p:nvSpPr>
          <p:spPr>
            <a:xfrm>
              <a:off x="-2384292" y="2320409"/>
              <a:ext cx="68296" cy="35927"/>
            </a:xfrm>
            <a:custGeom>
              <a:avLst/>
              <a:gdLst/>
              <a:ahLst/>
              <a:cxnLst/>
              <a:rect l="l" t="t" r="r" b="b"/>
              <a:pathLst>
                <a:path w="2750" h="2013" extrusionOk="0">
                  <a:moveTo>
                    <a:pt x="2197" y="0"/>
                  </a:moveTo>
                  <a:cubicBezTo>
                    <a:pt x="2118" y="0"/>
                    <a:pt x="2035" y="26"/>
                    <a:pt x="1959" y="89"/>
                  </a:cubicBezTo>
                  <a:cubicBezTo>
                    <a:pt x="1392" y="523"/>
                    <a:pt x="858" y="956"/>
                    <a:pt x="291" y="1423"/>
                  </a:cubicBezTo>
                  <a:cubicBezTo>
                    <a:pt x="0" y="1634"/>
                    <a:pt x="253" y="2013"/>
                    <a:pt x="553" y="2013"/>
                  </a:cubicBezTo>
                  <a:cubicBezTo>
                    <a:pt x="632" y="2013"/>
                    <a:pt x="715" y="1986"/>
                    <a:pt x="791" y="1924"/>
                  </a:cubicBezTo>
                  <a:cubicBezTo>
                    <a:pt x="1358" y="1490"/>
                    <a:pt x="1925" y="1056"/>
                    <a:pt x="2459" y="589"/>
                  </a:cubicBezTo>
                  <a:cubicBezTo>
                    <a:pt x="2749" y="378"/>
                    <a:pt x="2497" y="0"/>
                    <a:pt x="2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7"/>
            <p:cNvSpPr/>
            <p:nvPr/>
          </p:nvSpPr>
          <p:spPr>
            <a:xfrm>
              <a:off x="-2284303" y="4175678"/>
              <a:ext cx="18254" cy="120274"/>
            </a:xfrm>
            <a:custGeom>
              <a:avLst/>
              <a:gdLst/>
              <a:ahLst/>
              <a:cxnLst/>
              <a:rect l="l" t="t" r="r" b="b"/>
              <a:pathLst>
                <a:path w="735" h="6739" extrusionOk="0">
                  <a:moveTo>
                    <a:pt x="368" y="1"/>
                  </a:moveTo>
                  <a:cubicBezTo>
                    <a:pt x="184" y="1"/>
                    <a:pt x="1" y="117"/>
                    <a:pt x="1" y="351"/>
                  </a:cubicBezTo>
                  <a:lnTo>
                    <a:pt x="1" y="6389"/>
                  </a:lnTo>
                  <a:cubicBezTo>
                    <a:pt x="1" y="6622"/>
                    <a:pt x="184" y="6739"/>
                    <a:pt x="368" y="6739"/>
                  </a:cubicBezTo>
                  <a:cubicBezTo>
                    <a:pt x="551" y="6739"/>
                    <a:pt x="735" y="6622"/>
                    <a:pt x="735" y="6389"/>
                  </a:cubicBezTo>
                  <a:lnTo>
                    <a:pt x="735" y="351"/>
                  </a:lnTo>
                  <a:cubicBezTo>
                    <a:pt x="735" y="117"/>
                    <a:pt x="551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7"/>
            <p:cNvSpPr/>
            <p:nvPr/>
          </p:nvSpPr>
          <p:spPr>
            <a:xfrm>
              <a:off x="-2324065" y="4244752"/>
              <a:ext cx="18254" cy="61931"/>
            </a:xfrm>
            <a:custGeom>
              <a:avLst/>
              <a:gdLst/>
              <a:ahLst/>
              <a:cxnLst/>
              <a:rect l="l" t="t" r="r" b="b"/>
              <a:pathLst>
                <a:path w="735" h="3470" extrusionOk="0">
                  <a:moveTo>
                    <a:pt x="368" y="0"/>
                  </a:moveTo>
                  <a:cubicBezTo>
                    <a:pt x="184" y="0"/>
                    <a:pt x="1" y="117"/>
                    <a:pt x="1" y="350"/>
                  </a:cubicBezTo>
                  <a:lnTo>
                    <a:pt x="1" y="3119"/>
                  </a:lnTo>
                  <a:cubicBezTo>
                    <a:pt x="1" y="3353"/>
                    <a:pt x="184" y="3469"/>
                    <a:pt x="368" y="3469"/>
                  </a:cubicBezTo>
                  <a:cubicBezTo>
                    <a:pt x="551" y="3469"/>
                    <a:pt x="735" y="3353"/>
                    <a:pt x="735" y="3119"/>
                  </a:cubicBezTo>
                  <a:lnTo>
                    <a:pt x="735" y="350"/>
                  </a:lnTo>
                  <a:cubicBezTo>
                    <a:pt x="735" y="117"/>
                    <a:pt x="551" y="0"/>
                    <a:pt x="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3" name="Google Shape;2293;p47"/>
            <p:cNvGrpSpPr/>
            <p:nvPr/>
          </p:nvGrpSpPr>
          <p:grpSpPr>
            <a:xfrm>
              <a:off x="-4019895" y="1759949"/>
              <a:ext cx="2395925" cy="677088"/>
              <a:chOff x="1419225" y="1562417"/>
              <a:chExt cx="2627399" cy="768894"/>
            </a:xfrm>
          </p:grpSpPr>
          <p:sp>
            <p:nvSpPr>
              <p:cNvPr id="2294" name="Google Shape;2294;p47"/>
              <p:cNvSpPr/>
              <p:nvPr/>
            </p:nvSpPr>
            <p:spPr>
              <a:xfrm>
                <a:off x="1711897" y="2018598"/>
                <a:ext cx="205842" cy="159566"/>
              </a:xfrm>
              <a:custGeom>
                <a:avLst/>
                <a:gdLst/>
                <a:ahLst/>
                <a:cxnLst/>
                <a:rect l="l" t="t" r="r" b="b"/>
                <a:pathLst>
                  <a:path w="7558" h="7873" extrusionOk="0">
                    <a:moveTo>
                      <a:pt x="7017" y="0"/>
                    </a:moveTo>
                    <a:cubicBezTo>
                      <a:pt x="6932" y="0"/>
                      <a:pt x="6844" y="33"/>
                      <a:pt x="6767" y="110"/>
                    </a:cubicBezTo>
                    <a:cubicBezTo>
                      <a:pt x="4532" y="2412"/>
                      <a:pt x="2331" y="4780"/>
                      <a:pt x="229" y="7248"/>
                    </a:cubicBezTo>
                    <a:cubicBezTo>
                      <a:pt x="0" y="7502"/>
                      <a:pt x="255" y="7873"/>
                      <a:pt x="523" y="7873"/>
                    </a:cubicBezTo>
                    <a:cubicBezTo>
                      <a:pt x="606" y="7873"/>
                      <a:pt x="691" y="7836"/>
                      <a:pt x="763" y="7749"/>
                    </a:cubicBezTo>
                    <a:cubicBezTo>
                      <a:pt x="2864" y="5314"/>
                      <a:pt x="5032" y="2945"/>
                      <a:pt x="7301" y="644"/>
                    </a:cubicBezTo>
                    <a:cubicBezTo>
                      <a:pt x="7557" y="362"/>
                      <a:pt x="7301" y="0"/>
                      <a:pt x="7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7"/>
              <p:cNvSpPr/>
              <p:nvPr/>
            </p:nvSpPr>
            <p:spPr>
              <a:xfrm>
                <a:off x="1739078" y="2038866"/>
                <a:ext cx="204998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860" extrusionOk="0">
                    <a:moveTo>
                      <a:pt x="7017" y="1"/>
                    </a:moveTo>
                    <a:cubicBezTo>
                      <a:pt x="6934" y="1"/>
                      <a:pt x="6847" y="33"/>
                      <a:pt x="6770" y="111"/>
                    </a:cubicBezTo>
                    <a:cubicBezTo>
                      <a:pt x="4501" y="2412"/>
                      <a:pt x="2333" y="4781"/>
                      <a:pt x="232" y="7216"/>
                    </a:cubicBezTo>
                    <a:cubicBezTo>
                      <a:pt x="1" y="7498"/>
                      <a:pt x="244" y="7859"/>
                      <a:pt x="504" y="7859"/>
                    </a:cubicBezTo>
                    <a:cubicBezTo>
                      <a:pt x="583" y="7859"/>
                      <a:pt x="663" y="7827"/>
                      <a:pt x="732" y="7750"/>
                    </a:cubicBezTo>
                    <a:cubicBezTo>
                      <a:pt x="2834" y="5314"/>
                      <a:pt x="5035" y="2913"/>
                      <a:pt x="7270" y="611"/>
                    </a:cubicBezTo>
                    <a:cubicBezTo>
                      <a:pt x="7526" y="355"/>
                      <a:pt x="7291" y="1"/>
                      <a:pt x="7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7"/>
              <p:cNvSpPr/>
              <p:nvPr/>
            </p:nvSpPr>
            <p:spPr>
              <a:xfrm>
                <a:off x="1747276" y="2080112"/>
                <a:ext cx="205869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859" extrusionOk="0">
                    <a:moveTo>
                      <a:pt x="7021" y="0"/>
                    </a:moveTo>
                    <a:cubicBezTo>
                      <a:pt x="6935" y="0"/>
                      <a:pt x="6847" y="33"/>
                      <a:pt x="6769" y="111"/>
                    </a:cubicBezTo>
                    <a:cubicBezTo>
                      <a:pt x="4534" y="2412"/>
                      <a:pt x="2332" y="4781"/>
                      <a:pt x="231" y="7216"/>
                    </a:cubicBezTo>
                    <a:cubicBezTo>
                      <a:pt x="0" y="7498"/>
                      <a:pt x="262" y="7859"/>
                      <a:pt x="533" y="7859"/>
                    </a:cubicBezTo>
                    <a:cubicBezTo>
                      <a:pt x="614" y="7859"/>
                      <a:pt x="695" y="7826"/>
                      <a:pt x="765" y="7749"/>
                    </a:cubicBezTo>
                    <a:cubicBezTo>
                      <a:pt x="2866" y="5281"/>
                      <a:pt x="5034" y="2913"/>
                      <a:pt x="7303" y="611"/>
                    </a:cubicBezTo>
                    <a:cubicBezTo>
                      <a:pt x="7559" y="355"/>
                      <a:pt x="7304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7"/>
              <p:cNvSpPr/>
              <p:nvPr/>
            </p:nvSpPr>
            <p:spPr>
              <a:xfrm>
                <a:off x="1767322" y="2138262"/>
                <a:ext cx="185824" cy="143352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073" extrusionOk="0">
                    <a:moveTo>
                      <a:pt x="6285" y="0"/>
                    </a:moveTo>
                    <a:cubicBezTo>
                      <a:pt x="6199" y="0"/>
                      <a:pt x="6111" y="33"/>
                      <a:pt x="6033" y="110"/>
                    </a:cubicBezTo>
                    <a:cubicBezTo>
                      <a:pt x="4032" y="2145"/>
                      <a:pt x="2097" y="4247"/>
                      <a:pt x="229" y="6448"/>
                    </a:cubicBezTo>
                    <a:cubicBezTo>
                      <a:pt x="0" y="6702"/>
                      <a:pt x="236" y="7072"/>
                      <a:pt x="494" y="7072"/>
                    </a:cubicBezTo>
                    <a:cubicBezTo>
                      <a:pt x="575" y="7072"/>
                      <a:pt x="658" y="7036"/>
                      <a:pt x="729" y="6948"/>
                    </a:cubicBezTo>
                    <a:cubicBezTo>
                      <a:pt x="2631" y="4780"/>
                      <a:pt x="4565" y="2679"/>
                      <a:pt x="6567" y="611"/>
                    </a:cubicBezTo>
                    <a:cubicBezTo>
                      <a:pt x="6823" y="355"/>
                      <a:pt x="6568" y="0"/>
                      <a:pt x="6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7"/>
              <p:cNvSpPr/>
              <p:nvPr/>
            </p:nvSpPr>
            <p:spPr>
              <a:xfrm>
                <a:off x="1798261" y="2191670"/>
                <a:ext cx="154885" cy="11842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843" extrusionOk="0">
                    <a:moveTo>
                      <a:pt x="5149" y="0"/>
                    </a:moveTo>
                    <a:cubicBezTo>
                      <a:pt x="5063" y="0"/>
                      <a:pt x="4975" y="33"/>
                      <a:pt x="4897" y="110"/>
                    </a:cubicBezTo>
                    <a:cubicBezTo>
                      <a:pt x="3296" y="1745"/>
                      <a:pt x="1728" y="3446"/>
                      <a:pt x="227" y="5214"/>
                    </a:cubicBezTo>
                    <a:cubicBezTo>
                      <a:pt x="1" y="5491"/>
                      <a:pt x="229" y="5843"/>
                      <a:pt x="484" y="5843"/>
                    </a:cubicBezTo>
                    <a:cubicBezTo>
                      <a:pt x="567" y="5843"/>
                      <a:pt x="653" y="5805"/>
                      <a:pt x="727" y="5714"/>
                    </a:cubicBezTo>
                    <a:cubicBezTo>
                      <a:pt x="2228" y="3980"/>
                      <a:pt x="3796" y="2279"/>
                      <a:pt x="5431" y="611"/>
                    </a:cubicBezTo>
                    <a:cubicBezTo>
                      <a:pt x="5687" y="355"/>
                      <a:pt x="5432" y="0"/>
                      <a:pt x="5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7"/>
              <p:cNvSpPr/>
              <p:nvPr/>
            </p:nvSpPr>
            <p:spPr>
              <a:xfrm>
                <a:off x="1838243" y="2239077"/>
                <a:ext cx="114986" cy="85894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4238" extrusionOk="0">
                    <a:moveTo>
                      <a:pt x="3670" y="1"/>
                    </a:moveTo>
                    <a:cubicBezTo>
                      <a:pt x="3588" y="1"/>
                      <a:pt x="3503" y="32"/>
                      <a:pt x="3429" y="106"/>
                    </a:cubicBezTo>
                    <a:cubicBezTo>
                      <a:pt x="2328" y="1241"/>
                      <a:pt x="1261" y="2408"/>
                      <a:pt x="227" y="3609"/>
                    </a:cubicBezTo>
                    <a:cubicBezTo>
                      <a:pt x="1" y="3885"/>
                      <a:pt x="229" y="4238"/>
                      <a:pt x="498" y="4238"/>
                    </a:cubicBezTo>
                    <a:cubicBezTo>
                      <a:pt x="586" y="4238"/>
                      <a:pt x="678" y="4200"/>
                      <a:pt x="760" y="4109"/>
                    </a:cubicBezTo>
                    <a:cubicBezTo>
                      <a:pt x="1794" y="2908"/>
                      <a:pt x="2862" y="1741"/>
                      <a:pt x="3963" y="640"/>
                    </a:cubicBezTo>
                    <a:cubicBezTo>
                      <a:pt x="4222" y="381"/>
                      <a:pt x="3957" y="1"/>
                      <a:pt x="3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7"/>
              <p:cNvSpPr/>
              <p:nvPr/>
            </p:nvSpPr>
            <p:spPr>
              <a:xfrm>
                <a:off x="3541548" y="2018598"/>
                <a:ext cx="205161" cy="15956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7873" extrusionOk="0">
                    <a:moveTo>
                      <a:pt x="519" y="0"/>
                    </a:moveTo>
                    <a:cubicBezTo>
                      <a:pt x="243" y="0"/>
                      <a:pt x="0" y="362"/>
                      <a:pt x="231" y="644"/>
                    </a:cubicBezTo>
                    <a:cubicBezTo>
                      <a:pt x="2500" y="2945"/>
                      <a:pt x="4668" y="5314"/>
                      <a:pt x="6769" y="7749"/>
                    </a:cubicBezTo>
                    <a:cubicBezTo>
                      <a:pt x="6848" y="7836"/>
                      <a:pt x="6937" y="7872"/>
                      <a:pt x="7022" y="7872"/>
                    </a:cubicBezTo>
                    <a:cubicBezTo>
                      <a:pt x="7295" y="7872"/>
                      <a:pt x="7532" y="7495"/>
                      <a:pt x="7303" y="7215"/>
                    </a:cubicBezTo>
                    <a:cubicBezTo>
                      <a:pt x="5202" y="4780"/>
                      <a:pt x="3000" y="2412"/>
                      <a:pt x="765" y="110"/>
                    </a:cubicBezTo>
                    <a:cubicBezTo>
                      <a:pt x="688" y="33"/>
                      <a:pt x="602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7"/>
              <p:cNvSpPr/>
              <p:nvPr/>
            </p:nvSpPr>
            <p:spPr>
              <a:xfrm>
                <a:off x="3514503" y="2038866"/>
                <a:ext cx="204998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860" extrusionOk="0">
                    <a:moveTo>
                      <a:pt x="510" y="1"/>
                    </a:moveTo>
                    <a:cubicBezTo>
                      <a:pt x="236" y="1"/>
                      <a:pt x="1" y="355"/>
                      <a:pt x="257" y="611"/>
                    </a:cubicBezTo>
                    <a:cubicBezTo>
                      <a:pt x="2492" y="2913"/>
                      <a:pt x="4694" y="5281"/>
                      <a:pt x="6795" y="7750"/>
                    </a:cubicBezTo>
                    <a:cubicBezTo>
                      <a:pt x="6864" y="7827"/>
                      <a:pt x="6944" y="7859"/>
                      <a:pt x="7023" y="7859"/>
                    </a:cubicBezTo>
                    <a:cubicBezTo>
                      <a:pt x="7284" y="7859"/>
                      <a:pt x="7526" y="7498"/>
                      <a:pt x="7295" y="7216"/>
                    </a:cubicBezTo>
                    <a:cubicBezTo>
                      <a:pt x="5194" y="4781"/>
                      <a:pt x="3026" y="2412"/>
                      <a:pt x="757" y="111"/>
                    </a:cubicBezTo>
                    <a:cubicBezTo>
                      <a:pt x="680" y="33"/>
                      <a:pt x="593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7"/>
              <p:cNvSpPr/>
              <p:nvPr/>
            </p:nvSpPr>
            <p:spPr>
              <a:xfrm>
                <a:off x="3505434" y="2080112"/>
                <a:ext cx="205869" cy="15928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859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2525" y="2913"/>
                      <a:pt x="4693" y="5281"/>
                      <a:pt x="6794" y="7749"/>
                    </a:cubicBezTo>
                    <a:cubicBezTo>
                      <a:pt x="6864" y="7826"/>
                      <a:pt x="6946" y="7859"/>
                      <a:pt x="7027" y="7859"/>
                    </a:cubicBezTo>
                    <a:cubicBezTo>
                      <a:pt x="7297" y="7859"/>
                      <a:pt x="7559" y="7498"/>
                      <a:pt x="7328" y="7216"/>
                    </a:cubicBezTo>
                    <a:cubicBezTo>
                      <a:pt x="5227" y="4781"/>
                      <a:pt x="3025" y="2412"/>
                      <a:pt x="790" y="111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7"/>
              <p:cNvSpPr/>
              <p:nvPr/>
            </p:nvSpPr>
            <p:spPr>
              <a:xfrm>
                <a:off x="3505434" y="2138262"/>
                <a:ext cx="185824" cy="143352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073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2258" y="2679"/>
                      <a:pt x="4226" y="4780"/>
                      <a:pt x="6094" y="6948"/>
                    </a:cubicBezTo>
                    <a:cubicBezTo>
                      <a:pt x="6166" y="7036"/>
                      <a:pt x="6248" y="7072"/>
                      <a:pt x="6329" y="7072"/>
                    </a:cubicBezTo>
                    <a:cubicBezTo>
                      <a:pt x="6587" y="7072"/>
                      <a:pt x="6823" y="6702"/>
                      <a:pt x="6594" y="6448"/>
                    </a:cubicBezTo>
                    <a:cubicBezTo>
                      <a:pt x="4726" y="4247"/>
                      <a:pt x="2792" y="2145"/>
                      <a:pt x="790" y="110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7"/>
              <p:cNvSpPr/>
              <p:nvPr/>
            </p:nvSpPr>
            <p:spPr>
              <a:xfrm>
                <a:off x="3505434" y="2191670"/>
                <a:ext cx="154885" cy="11842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843" extrusionOk="0">
                    <a:moveTo>
                      <a:pt x="539" y="0"/>
                    </a:moveTo>
                    <a:cubicBezTo>
                      <a:pt x="255" y="0"/>
                      <a:pt x="0" y="355"/>
                      <a:pt x="256" y="611"/>
                    </a:cubicBezTo>
                    <a:cubicBezTo>
                      <a:pt x="1891" y="2279"/>
                      <a:pt x="3459" y="3980"/>
                      <a:pt x="4960" y="5714"/>
                    </a:cubicBezTo>
                    <a:cubicBezTo>
                      <a:pt x="5034" y="5805"/>
                      <a:pt x="5120" y="5843"/>
                      <a:pt x="5203" y="5843"/>
                    </a:cubicBezTo>
                    <a:cubicBezTo>
                      <a:pt x="5458" y="5843"/>
                      <a:pt x="5686" y="5491"/>
                      <a:pt x="5460" y="5214"/>
                    </a:cubicBezTo>
                    <a:cubicBezTo>
                      <a:pt x="3959" y="3446"/>
                      <a:pt x="2391" y="1745"/>
                      <a:pt x="790" y="110"/>
                    </a:cubicBezTo>
                    <a:cubicBezTo>
                      <a:pt x="713" y="33"/>
                      <a:pt x="624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7"/>
              <p:cNvSpPr/>
              <p:nvPr/>
            </p:nvSpPr>
            <p:spPr>
              <a:xfrm>
                <a:off x="3505407" y="2238996"/>
                <a:ext cx="114932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42" extrusionOk="0">
                    <a:moveTo>
                      <a:pt x="541" y="1"/>
                    </a:moveTo>
                    <a:cubicBezTo>
                      <a:pt x="257" y="1"/>
                      <a:pt x="1" y="362"/>
                      <a:pt x="257" y="644"/>
                    </a:cubicBezTo>
                    <a:cubicBezTo>
                      <a:pt x="1392" y="1745"/>
                      <a:pt x="2459" y="2912"/>
                      <a:pt x="3460" y="4113"/>
                    </a:cubicBezTo>
                    <a:cubicBezTo>
                      <a:pt x="3542" y="4204"/>
                      <a:pt x="3634" y="4242"/>
                      <a:pt x="3722" y="4242"/>
                    </a:cubicBezTo>
                    <a:cubicBezTo>
                      <a:pt x="3991" y="4242"/>
                      <a:pt x="4220" y="3889"/>
                      <a:pt x="3993" y="3613"/>
                    </a:cubicBezTo>
                    <a:cubicBezTo>
                      <a:pt x="2959" y="2412"/>
                      <a:pt x="1892" y="1245"/>
                      <a:pt x="791" y="110"/>
                    </a:cubicBezTo>
                    <a:cubicBezTo>
                      <a:pt x="714" y="33"/>
                      <a:pt x="626" y="1"/>
                      <a:pt x="5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06" name="Google Shape;2306;p47"/>
              <p:cNvGrpSpPr/>
              <p:nvPr/>
            </p:nvGrpSpPr>
            <p:grpSpPr>
              <a:xfrm>
                <a:off x="1419225" y="1562417"/>
                <a:ext cx="2627399" cy="768894"/>
                <a:chOff x="1419225" y="1562417"/>
                <a:chExt cx="2627399" cy="768894"/>
              </a:xfrm>
            </p:grpSpPr>
            <p:sp>
              <p:nvSpPr>
                <p:cNvPr id="2307" name="Google Shape;2307;p47"/>
                <p:cNvSpPr/>
                <p:nvPr/>
              </p:nvSpPr>
              <p:spPr>
                <a:xfrm>
                  <a:off x="1712660" y="2005930"/>
                  <a:ext cx="247130" cy="17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8754" extrusionOk="0">
                      <a:moveTo>
                        <a:pt x="8140" y="1"/>
                      </a:moveTo>
                      <a:cubicBezTo>
                        <a:pt x="8129" y="1"/>
                        <a:pt x="8118" y="1"/>
                        <a:pt x="8107" y="1"/>
                      </a:cubicBezTo>
                      <a:cubicBezTo>
                        <a:pt x="3470" y="201"/>
                        <a:pt x="1" y="3237"/>
                        <a:pt x="168" y="8040"/>
                      </a:cubicBezTo>
                      <a:cubicBezTo>
                        <a:pt x="185" y="8511"/>
                        <a:pt x="566" y="8753"/>
                        <a:pt x="936" y="8753"/>
                      </a:cubicBezTo>
                      <a:cubicBezTo>
                        <a:pt x="1300" y="8753"/>
                        <a:pt x="1652" y="8520"/>
                        <a:pt x="1635" y="8040"/>
                      </a:cubicBezTo>
                      <a:cubicBezTo>
                        <a:pt x="1502" y="4037"/>
                        <a:pt x="4237" y="1636"/>
                        <a:pt x="8107" y="1469"/>
                      </a:cubicBezTo>
                      <a:cubicBezTo>
                        <a:pt x="9030" y="1403"/>
                        <a:pt x="9073" y="1"/>
                        <a:pt x="8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08" name="Google Shape;2308;p47"/>
                <p:cNvGrpSpPr/>
                <p:nvPr/>
              </p:nvGrpSpPr>
              <p:grpSpPr>
                <a:xfrm>
                  <a:off x="1419225" y="1562417"/>
                  <a:ext cx="2627399" cy="768894"/>
                  <a:chOff x="1419225" y="1562417"/>
                  <a:chExt cx="2627399" cy="768894"/>
                </a:xfrm>
              </p:grpSpPr>
              <p:sp>
                <p:nvSpPr>
                  <p:cNvPr id="2309" name="Google Shape;2309;p47"/>
                  <p:cNvSpPr/>
                  <p:nvPr/>
                </p:nvSpPr>
                <p:spPr>
                  <a:xfrm>
                    <a:off x="1419225" y="2302072"/>
                    <a:ext cx="542385" cy="29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15" h="1435" extrusionOk="0">
                        <a:moveTo>
                          <a:pt x="968" y="1"/>
                        </a:moveTo>
                        <a:cubicBezTo>
                          <a:pt x="1" y="1"/>
                          <a:pt x="1" y="1435"/>
                          <a:pt x="968" y="1435"/>
                        </a:cubicBezTo>
                        <a:lnTo>
                          <a:pt x="18981" y="1435"/>
                        </a:lnTo>
                        <a:cubicBezTo>
                          <a:pt x="19915" y="1435"/>
                          <a:pt x="19915" y="1"/>
                          <a:pt x="189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0" name="Google Shape;2310;p47"/>
                  <p:cNvSpPr/>
                  <p:nvPr/>
                </p:nvSpPr>
                <p:spPr>
                  <a:xfrm>
                    <a:off x="1516428" y="1903169"/>
                    <a:ext cx="231688" cy="14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07" h="735" extrusionOk="0">
                        <a:moveTo>
                          <a:pt x="468" y="1"/>
                        </a:moveTo>
                        <a:cubicBezTo>
                          <a:pt x="1" y="1"/>
                          <a:pt x="1" y="735"/>
                          <a:pt x="468" y="735"/>
                        </a:cubicBezTo>
                        <a:lnTo>
                          <a:pt x="8040" y="735"/>
                        </a:lnTo>
                        <a:cubicBezTo>
                          <a:pt x="8507" y="735"/>
                          <a:pt x="8507" y="1"/>
                          <a:pt x="804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1" name="Google Shape;2311;p47"/>
                  <p:cNvSpPr/>
                  <p:nvPr/>
                </p:nvSpPr>
                <p:spPr>
                  <a:xfrm>
                    <a:off x="1519152" y="2252049"/>
                    <a:ext cx="274393" cy="1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5" h="734" extrusionOk="0">
                        <a:moveTo>
                          <a:pt x="468" y="0"/>
                        </a:moveTo>
                        <a:cubicBezTo>
                          <a:pt x="1" y="0"/>
                          <a:pt x="1" y="734"/>
                          <a:pt x="468" y="734"/>
                        </a:cubicBezTo>
                        <a:lnTo>
                          <a:pt x="9608" y="734"/>
                        </a:lnTo>
                        <a:cubicBezTo>
                          <a:pt x="10075" y="734"/>
                          <a:pt x="10075" y="0"/>
                          <a:pt x="960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2" name="Google Shape;2312;p47"/>
                  <p:cNvSpPr/>
                  <p:nvPr/>
                </p:nvSpPr>
                <p:spPr>
                  <a:xfrm>
                    <a:off x="3717734" y="1903169"/>
                    <a:ext cx="232587" cy="14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735" extrusionOk="0">
                        <a:moveTo>
                          <a:pt x="467" y="1"/>
                        </a:moveTo>
                        <a:cubicBezTo>
                          <a:pt x="0" y="1"/>
                          <a:pt x="0" y="735"/>
                          <a:pt x="467" y="735"/>
                        </a:cubicBezTo>
                        <a:lnTo>
                          <a:pt x="8073" y="735"/>
                        </a:lnTo>
                        <a:cubicBezTo>
                          <a:pt x="8540" y="735"/>
                          <a:pt x="8540" y="1"/>
                          <a:pt x="80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3" name="Google Shape;2313;p47"/>
                  <p:cNvSpPr/>
                  <p:nvPr/>
                </p:nvSpPr>
                <p:spPr>
                  <a:xfrm>
                    <a:off x="3672306" y="2252049"/>
                    <a:ext cx="275291" cy="1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8" h="734" extrusionOk="0">
                        <a:moveTo>
                          <a:pt x="501" y="0"/>
                        </a:moveTo>
                        <a:cubicBezTo>
                          <a:pt x="34" y="0"/>
                          <a:pt x="0" y="734"/>
                          <a:pt x="501" y="734"/>
                        </a:cubicBezTo>
                        <a:lnTo>
                          <a:pt x="9641" y="734"/>
                        </a:lnTo>
                        <a:cubicBezTo>
                          <a:pt x="10108" y="734"/>
                          <a:pt x="10108" y="0"/>
                          <a:pt x="964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4" name="Google Shape;2314;p47"/>
                  <p:cNvSpPr/>
                  <p:nvPr/>
                </p:nvSpPr>
                <p:spPr>
                  <a:xfrm>
                    <a:off x="1716309" y="1562417"/>
                    <a:ext cx="243481" cy="177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0" h="8774" extrusionOk="0">
                        <a:moveTo>
                          <a:pt x="8037" y="0"/>
                        </a:moveTo>
                        <a:cubicBezTo>
                          <a:pt x="8027" y="0"/>
                          <a:pt x="8017" y="0"/>
                          <a:pt x="8006" y="1"/>
                        </a:cubicBezTo>
                        <a:cubicBezTo>
                          <a:pt x="3336" y="234"/>
                          <a:pt x="0" y="3270"/>
                          <a:pt x="167" y="8073"/>
                        </a:cubicBezTo>
                        <a:cubicBezTo>
                          <a:pt x="184" y="8540"/>
                          <a:pt x="559" y="8774"/>
                          <a:pt x="926" y="8774"/>
                        </a:cubicBezTo>
                        <a:cubicBezTo>
                          <a:pt x="1293" y="8774"/>
                          <a:pt x="1652" y="8540"/>
                          <a:pt x="1635" y="8073"/>
                        </a:cubicBezTo>
                        <a:cubicBezTo>
                          <a:pt x="1468" y="4070"/>
                          <a:pt x="4070" y="1635"/>
                          <a:pt x="8006" y="1469"/>
                        </a:cubicBezTo>
                        <a:cubicBezTo>
                          <a:pt x="8930" y="1436"/>
                          <a:pt x="8940" y="0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15" name="Google Shape;2315;p47"/>
                  <p:cNvGrpSpPr/>
                  <p:nvPr/>
                </p:nvGrpSpPr>
                <p:grpSpPr>
                  <a:xfrm>
                    <a:off x="1419225" y="1562417"/>
                    <a:ext cx="2627399" cy="768894"/>
                    <a:chOff x="1419225" y="1562417"/>
                    <a:chExt cx="2627399" cy="768894"/>
                  </a:xfrm>
                </p:grpSpPr>
                <p:sp>
                  <p:nvSpPr>
                    <p:cNvPr id="2316" name="Google Shape;2316;p47"/>
                    <p:cNvSpPr/>
                    <p:nvPr/>
                  </p:nvSpPr>
                  <p:spPr>
                    <a:xfrm>
                      <a:off x="1419225" y="1858558"/>
                      <a:ext cx="346157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10" h="1468" extrusionOk="0">
                          <a:moveTo>
                            <a:pt x="968" y="0"/>
                          </a:moveTo>
                          <a:cubicBezTo>
                            <a:pt x="1" y="0"/>
                            <a:pt x="1" y="1468"/>
                            <a:pt x="968" y="1468"/>
                          </a:cubicBezTo>
                          <a:lnTo>
                            <a:pt x="11776" y="1468"/>
                          </a:lnTo>
                          <a:cubicBezTo>
                            <a:pt x="12710" y="1468"/>
                            <a:pt x="12710" y="0"/>
                            <a:pt x="1177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47"/>
                    <p:cNvSpPr/>
                    <p:nvPr/>
                  </p:nvSpPr>
                  <p:spPr>
                    <a:xfrm>
                      <a:off x="1420233" y="1858113"/>
                      <a:ext cx="195193" cy="240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7" h="11865" extrusionOk="0">
                          <a:moveTo>
                            <a:pt x="971" y="0"/>
                          </a:moveTo>
                          <a:cubicBezTo>
                            <a:pt x="499" y="0"/>
                            <a:pt x="1" y="531"/>
                            <a:pt x="297" y="1123"/>
                          </a:cubicBezTo>
                          <a:cubicBezTo>
                            <a:pt x="1965" y="4626"/>
                            <a:pt x="3733" y="8095"/>
                            <a:pt x="5601" y="11497"/>
                          </a:cubicBezTo>
                          <a:cubicBezTo>
                            <a:pt x="5746" y="11757"/>
                            <a:pt x="5966" y="11864"/>
                            <a:pt x="6187" y="11864"/>
                          </a:cubicBezTo>
                          <a:cubicBezTo>
                            <a:pt x="6675" y="11864"/>
                            <a:pt x="7167" y="11338"/>
                            <a:pt x="6868" y="10763"/>
                          </a:cubicBezTo>
                          <a:cubicBezTo>
                            <a:pt x="5000" y="7361"/>
                            <a:pt x="3233" y="3892"/>
                            <a:pt x="1531" y="389"/>
                          </a:cubicBezTo>
                          <a:cubicBezTo>
                            <a:pt x="1405" y="114"/>
                            <a:pt x="1191" y="0"/>
                            <a:pt x="97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8" name="Google Shape;2318;p47"/>
                    <p:cNvSpPr/>
                    <p:nvPr/>
                  </p:nvSpPr>
                  <p:spPr>
                    <a:xfrm>
                      <a:off x="1420941" y="2073079"/>
                      <a:ext cx="195929" cy="2570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4" h="12684" extrusionOk="0">
                          <a:moveTo>
                            <a:pt x="6159" y="0"/>
                          </a:moveTo>
                          <a:cubicBezTo>
                            <a:pt x="5941" y="0"/>
                            <a:pt x="5724" y="95"/>
                            <a:pt x="5575" y="324"/>
                          </a:cubicBezTo>
                          <a:cubicBezTo>
                            <a:pt x="3340" y="3927"/>
                            <a:pt x="1772" y="7863"/>
                            <a:pt x="204" y="11799"/>
                          </a:cubicBezTo>
                          <a:cubicBezTo>
                            <a:pt x="1" y="12328"/>
                            <a:pt x="443" y="12683"/>
                            <a:pt x="894" y="12683"/>
                          </a:cubicBezTo>
                          <a:cubicBezTo>
                            <a:pt x="1183" y="12683"/>
                            <a:pt x="1475" y="12538"/>
                            <a:pt x="1605" y="12199"/>
                          </a:cubicBezTo>
                          <a:cubicBezTo>
                            <a:pt x="3140" y="8363"/>
                            <a:pt x="4674" y="4560"/>
                            <a:pt x="6842" y="1091"/>
                          </a:cubicBezTo>
                          <a:cubicBezTo>
                            <a:pt x="7194" y="529"/>
                            <a:pt x="6674" y="0"/>
                            <a:pt x="615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9" name="Google Shape;2319;p47"/>
                    <p:cNvSpPr/>
                    <p:nvPr/>
                  </p:nvSpPr>
                  <p:spPr>
                    <a:xfrm>
                      <a:off x="3700467" y="1858558"/>
                      <a:ext cx="346157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10" h="1468" extrusionOk="0">
                          <a:moveTo>
                            <a:pt x="934" y="0"/>
                          </a:moveTo>
                          <a:cubicBezTo>
                            <a:pt x="0" y="0"/>
                            <a:pt x="0" y="1468"/>
                            <a:pt x="934" y="1468"/>
                          </a:cubicBezTo>
                          <a:lnTo>
                            <a:pt x="11775" y="1468"/>
                          </a:lnTo>
                          <a:cubicBezTo>
                            <a:pt x="12709" y="1468"/>
                            <a:pt x="12709" y="0"/>
                            <a:pt x="1177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0" name="Google Shape;2320;p47"/>
                    <p:cNvSpPr/>
                    <p:nvPr/>
                  </p:nvSpPr>
                  <p:spPr>
                    <a:xfrm>
                      <a:off x="3504236" y="2302072"/>
                      <a:ext cx="542385" cy="290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15" h="1435" extrusionOk="0">
                          <a:moveTo>
                            <a:pt x="934" y="1"/>
                          </a:moveTo>
                          <a:cubicBezTo>
                            <a:pt x="0" y="1"/>
                            <a:pt x="0" y="1435"/>
                            <a:pt x="934" y="1435"/>
                          </a:cubicBezTo>
                          <a:lnTo>
                            <a:pt x="18980" y="1435"/>
                          </a:lnTo>
                          <a:cubicBezTo>
                            <a:pt x="19914" y="1435"/>
                            <a:pt x="19914" y="1"/>
                            <a:pt x="1898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1" name="Google Shape;2321;p47"/>
                    <p:cNvSpPr/>
                    <p:nvPr/>
                  </p:nvSpPr>
                  <p:spPr>
                    <a:xfrm>
                      <a:off x="3850698" y="1858113"/>
                      <a:ext cx="195193" cy="240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7" h="11865" extrusionOk="0">
                          <a:moveTo>
                            <a:pt x="6187" y="0"/>
                          </a:moveTo>
                          <a:cubicBezTo>
                            <a:pt x="5966" y="0"/>
                            <a:pt x="5752" y="114"/>
                            <a:pt x="5626" y="389"/>
                          </a:cubicBezTo>
                          <a:cubicBezTo>
                            <a:pt x="3958" y="3892"/>
                            <a:pt x="2190" y="7361"/>
                            <a:pt x="322" y="10763"/>
                          </a:cubicBezTo>
                          <a:cubicBezTo>
                            <a:pt x="0" y="11338"/>
                            <a:pt x="501" y="11864"/>
                            <a:pt x="986" y="11864"/>
                          </a:cubicBezTo>
                          <a:cubicBezTo>
                            <a:pt x="1205" y="11864"/>
                            <a:pt x="1421" y="11757"/>
                            <a:pt x="1556" y="11497"/>
                          </a:cubicBezTo>
                          <a:cubicBezTo>
                            <a:pt x="3424" y="8095"/>
                            <a:pt x="5192" y="4626"/>
                            <a:pt x="6893" y="1123"/>
                          </a:cubicBezTo>
                          <a:cubicBezTo>
                            <a:pt x="7167" y="531"/>
                            <a:pt x="6662" y="0"/>
                            <a:pt x="618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2" name="Google Shape;2322;p47"/>
                    <p:cNvSpPr/>
                    <p:nvPr/>
                  </p:nvSpPr>
                  <p:spPr>
                    <a:xfrm>
                      <a:off x="3849064" y="2072917"/>
                      <a:ext cx="196392" cy="2572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11" h="12692" extrusionOk="0">
                          <a:moveTo>
                            <a:pt x="1017" y="1"/>
                          </a:moveTo>
                          <a:cubicBezTo>
                            <a:pt x="508" y="1"/>
                            <a:pt x="1" y="509"/>
                            <a:pt x="349" y="1066"/>
                          </a:cubicBezTo>
                          <a:cubicBezTo>
                            <a:pt x="2517" y="4568"/>
                            <a:pt x="4085" y="8371"/>
                            <a:pt x="5586" y="12207"/>
                          </a:cubicBezTo>
                          <a:cubicBezTo>
                            <a:pt x="5716" y="12546"/>
                            <a:pt x="6013" y="12691"/>
                            <a:pt x="6306" y="12691"/>
                          </a:cubicBezTo>
                          <a:cubicBezTo>
                            <a:pt x="6764" y="12691"/>
                            <a:pt x="7210" y="12336"/>
                            <a:pt x="6987" y="11807"/>
                          </a:cubicBezTo>
                          <a:cubicBezTo>
                            <a:pt x="5452" y="7871"/>
                            <a:pt x="3851" y="3935"/>
                            <a:pt x="1616" y="332"/>
                          </a:cubicBezTo>
                          <a:cubicBezTo>
                            <a:pt x="1464" y="98"/>
                            <a:pt x="1240" y="1"/>
                            <a:pt x="101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3" name="Google Shape;2323;p47"/>
                    <p:cNvSpPr/>
                    <p:nvPr/>
                  </p:nvSpPr>
                  <p:spPr>
                    <a:xfrm>
                      <a:off x="2074265" y="1917722"/>
                      <a:ext cx="19092" cy="1045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1" h="5158" extrusionOk="0">
                          <a:moveTo>
                            <a:pt x="350" y="0"/>
                          </a:moveTo>
                          <a:cubicBezTo>
                            <a:pt x="175" y="0"/>
                            <a:pt x="0" y="117"/>
                            <a:pt x="0" y="350"/>
                          </a:cubicBezTo>
                          <a:lnTo>
                            <a:pt x="0" y="4820"/>
                          </a:lnTo>
                          <a:cubicBezTo>
                            <a:pt x="0" y="5041"/>
                            <a:pt x="182" y="5158"/>
                            <a:pt x="360" y="5158"/>
                          </a:cubicBezTo>
                          <a:cubicBezTo>
                            <a:pt x="532" y="5158"/>
                            <a:pt x="701" y="5049"/>
                            <a:pt x="701" y="4820"/>
                          </a:cubicBezTo>
                          <a:lnTo>
                            <a:pt x="701" y="350"/>
                          </a:lnTo>
                          <a:cubicBezTo>
                            <a:pt x="701" y="117"/>
                            <a:pt x="525" y="0"/>
                            <a:pt x="35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4" name="Google Shape;2324;p47"/>
                    <p:cNvSpPr/>
                    <p:nvPr/>
                  </p:nvSpPr>
                  <p:spPr>
                    <a:xfrm>
                      <a:off x="2103325" y="1966386"/>
                      <a:ext cx="20018" cy="57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5" h="2837" extrusionOk="0">
                          <a:moveTo>
                            <a:pt x="367" y="1"/>
                          </a:moveTo>
                          <a:cubicBezTo>
                            <a:pt x="184" y="1"/>
                            <a:pt x="0" y="117"/>
                            <a:pt x="0" y="351"/>
                          </a:cubicBezTo>
                          <a:lnTo>
                            <a:pt x="0" y="2486"/>
                          </a:lnTo>
                          <a:cubicBezTo>
                            <a:pt x="0" y="2719"/>
                            <a:pt x="184" y="2836"/>
                            <a:pt x="367" y="2836"/>
                          </a:cubicBezTo>
                          <a:cubicBezTo>
                            <a:pt x="551" y="2836"/>
                            <a:pt x="734" y="2719"/>
                            <a:pt x="734" y="2486"/>
                          </a:cubicBezTo>
                          <a:lnTo>
                            <a:pt x="734" y="351"/>
                          </a:lnTo>
                          <a:cubicBezTo>
                            <a:pt x="734" y="117"/>
                            <a:pt x="551" y="1"/>
                            <a:pt x="36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5" name="Google Shape;2325;p47"/>
                    <p:cNvSpPr/>
                    <p:nvPr/>
                  </p:nvSpPr>
                  <p:spPr>
                    <a:xfrm>
                      <a:off x="1907993" y="1562417"/>
                      <a:ext cx="850358" cy="29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3" h="1469" extrusionOk="0">
                          <a:moveTo>
                            <a:pt x="935" y="1"/>
                          </a:moveTo>
                          <a:cubicBezTo>
                            <a:pt x="1" y="1"/>
                            <a:pt x="1" y="1469"/>
                            <a:pt x="935" y="1469"/>
                          </a:cubicBezTo>
                          <a:lnTo>
                            <a:pt x="30289" y="1469"/>
                          </a:lnTo>
                          <a:cubicBezTo>
                            <a:pt x="31223" y="1469"/>
                            <a:pt x="31223" y="1"/>
                            <a:pt x="302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6" name="Google Shape;2326;p47"/>
                    <p:cNvSpPr/>
                    <p:nvPr/>
                  </p:nvSpPr>
                  <p:spPr>
                    <a:xfrm>
                      <a:off x="1920712" y="1621925"/>
                      <a:ext cx="1221926" cy="14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866" h="735" extrusionOk="0">
                          <a:moveTo>
                            <a:pt x="501" y="0"/>
                          </a:moveTo>
                          <a:cubicBezTo>
                            <a:pt x="1" y="0"/>
                            <a:pt x="1" y="734"/>
                            <a:pt x="501" y="734"/>
                          </a:cubicBezTo>
                          <a:lnTo>
                            <a:pt x="44399" y="734"/>
                          </a:lnTo>
                          <a:cubicBezTo>
                            <a:pt x="44866" y="734"/>
                            <a:pt x="44866" y="0"/>
                            <a:pt x="443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7" name="Google Shape;2327;p47"/>
                    <p:cNvSpPr/>
                    <p:nvPr/>
                  </p:nvSpPr>
                  <p:spPr>
                    <a:xfrm>
                      <a:off x="1726305" y="1621905"/>
                      <a:ext cx="220740" cy="162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05" h="8024" extrusionOk="0">
                          <a:moveTo>
                            <a:pt x="7638" y="0"/>
                          </a:moveTo>
                          <a:cubicBezTo>
                            <a:pt x="7628" y="0"/>
                            <a:pt x="7617" y="1"/>
                            <a:pt x="7606" y="1"/>
                          </a:cubicBezTo>
                          <a:cubicBezTo>
                            <a:pt x="3136" y="201"/>
                            <a:pt x="0" y="3070"/>
                            <a:pt x="167" y="7673"/>
                          </a:cubicBezTo>
                          <a:cubicBezTo>
                            <a:pt x="184" y="7907"/>
                            <a:pt x="367" y="8024"/>
                            <a:pt x="546" y="8024"/>
                          </a:cubicBezTo>
                          <a:cubicBezTo>
                            <a:pt x="726" y="8024"/>
                            <a:pt x="901" y="7907"/>
                            <a:pt x="901" y="7673"/>
                          </a:cubicBezTo>
                          <a:cubicBezTo>
                            <a:pt x="734" y="3504"/>
                            <a:pt x="3536" y="902"/>
                            <a:pt x="7606" y="735"/>
                          </a:cubicBezTo>
                          <a:cubicBezTo>
                            <a:pt x="8062" y="702"/>
                            <a:pt x="8104" y="0"/>
                            <a:pt x="763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8" name="Google Shape;2328;p47"/>
                    <p:cNvSpPr/>
                    <p:nvPr/>
                  </p:nvSpPr>
                  <p:spPr>
                    <a:xfrm>
                      <a:off x="1907993" y="2005950"/>
                      <a:ext cx="850358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3" h="1468" extrusionOk="0">
                          <a:moveTo>
                            <a:pt x="935" y="0"/>
                          </a:moveTo>
                          <a:cubicBezTo>
                            <a:pt x="1" y="0"/>
                            <a:pt x="1" y="1468"/>
                            <a:pt x="935" y="1468"/>
                          </a:cubicBezTo>
                          <a:lnTo>
                            <a:pt x="30289" y="1468"/>
                          </a:lnTo>
                          <a:cubicBezTo>
                            <a:pt x="31223" y="1468"/>
                            <a:pt x="31223" y="0"/>
                            <a:pt x="30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9" name="Google Shape;2329;p47"/>
                    <p:cNvSpPr/>
                    <p:nvPr/>
                  </p:nvSpPr>
                  <p:spPr>
                    <a:xfrm>
                      <a:off x="1716772" y="2156463"/>
                      <a:ext cx="238497" cy="1748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7" h="8627" extrusionOk="0">
                          <a:moveTo>
                            <a:pt x="716" y="0"/>
                          </a:moveTo>
                          <a:cubicBezTo>
                            <a:pt x="352" y="0"/>
                            <a:pt x="0" y="234"/>
                            <a:pt x="17" y="713"/>
                          </a:cubicBezTo>
                          <a:cubicBezTo>
                            <a:pt x="211" y="5160"/>
                            <a:pt x="2869" y="8627"/>
                            <a:pt x="7437" y="8627"/>
                          </a:cubicBezTo>
                          <a:cubicBezTo>
                            <a:pt x="7564" y="8627"/>
                            <a:pt x="7692" y="8624"/>
                            <a:pt x="7822" y="8619"/>
                          </a:cubicBezTo>
                          <a:cubicBezTo>
                            <a:pt x="8746" y="8586"/>
                            <a:pt x="8756" y="7184"/>
                            <a:pt x="7854" y="7184"/>
                          </a:cubicBezTo>
                          <a:cubicBezTo>
                            <a:pt x="7844" y="7184"/>
                            <a:pt x="7833" y="7184"/>
                            <a:pt x="7822" y="7185"/>
                          </a:cubicBezTo>
                          <a:cubicBezTo>
                            <a:pt x="7731" y="7188"/>
                            <a:pt x="7641" y="7189"/>
                            <a:pt x="7552" y="7189"/>
                          </a:cubicBezTo>
                          <a:cubicBezTo>
                            <a:pt x="3753" y="7189"/>
                            <a:pt x="1647" y="4429"/>
                            <a:pt x="1484" y="713"/>
                          </a:cubicBezTo>
                          <a:cubicBezTo>
                            <a:pt x="1468" y="242"/>
                            <a:pt x="1086" y="0"/>
                            <a:pt x="71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0" name="Google Shape;2330;p47"/>
                    <p:cNvSpPr/>
                    <p:nvPr/>
                  </p:nvSpPr>
                  <p:spPr>
                    <a:xfrm>
                      <a:off x="1717208" y="1711836"/>
                      <a:ext cx="43630" cy="472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23318" extrusionOk="0">
                          <a:moveTo>
                            <a:pt x="868" y="1"/>
                          </a:moveTo>
                          <a:cubicBezTo>
                            <a:pt x="501" y="1"/>
                            <a:pt x="134" y="234"/>
                            <a:pt x="134" y="701"/>
                          </a:cubicBezTo>
                          <a:cubicBezTo>
                            <a:pt x="67" y="8006"/>
                            <a:pt x="67" y="15312"/>
                            <a:pt x="1" y="22617"/>
                          </a:cubicBezTo>
                          <a:cubicBezTo>
                            <a:pt x="1" y="23084"/>
                            <a:pt x="368" y="23317"/>
                            <a:pt x="735" y="23317"/>
                          </a:cubicBezTo>
                          <a:cubicBezTo>
                            <a:pt x="1101" y="23317"/>
                            <a:pt x="1468" y="23084"/>
                            <a:pt x="1468" y="22617"/>
                          </a:cubicBezTo>
                          <a:cubicBezTo>
                            <a:pt x="1535" y="15312"/>
                            <a:pt x="1535" y="8006"/>
                            <a:pt x="1602" y="701"/>
                          </a:cubicBezTo>
                          <a:cubicBezTo>
                            <a:pt x="1602" y="234"/>
                            <a:pt x="1235" y="1"/>
                            <a:pt x="86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1" name="Google Shape;2331;p47"/>
                    <p:cNvSpPr/>
                    <p:nvPr/>
                  </p:nvSpPr>
                  <p:spPr>
                    <a:xfrm>
                      <a:off x="2707462" y="1562417"/>
                      <a:ext cx="850386" cy="29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4" h="1469" extrusionOk="0">
                          <a:moveTo>
                            <a:pt x="935" y="1"/>
                          </a:moveTo>
                          <a:cubicBezTo>
                            <a:pt x="1" y="1"/>
                            <a:pt x="1" y="1469"/>
                            <a:pt x="935" y="1469"/>
                          </a:cubicBezTo>
                          <a:lnTo>
                            <a:pt x="30289" y="1469"/>
                          </a:lnTo>
                          <a:cubicBezTo>
                            <a:pt x="31223" y="1469"/>
                            <a:pt x="31223" y="1"/>
                            <a:pt x="302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2" name="Google Shape;2332;p47"/>
                    <p:cNvSpPr/>
                    <p:nvPr/>
                  </p:nvSpPr>
                  <p:spPr>
                    <a:xfrm>
                      <a:off x="3506959" y="1562417"/>
                      <a:ext cx="243481" cy="1778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40" h="8774" extrusionOk="0">
                          <a:moveTo>
                            <a:pt x="903" y="0"/>
                          </a:moveTo>
                          <a:cubicBezTo>
                            <a:pt x="0" y="0"/>
                            <a:pt x="11" y="1436"/>
                            <a:pt x="934" y="1469"/>
                          </a:cubicBezTo>
                          <a:cubicBezTo>
                            <a:pt x="4837" y="1635"/>
                            <a:pt x="7439" y="4070"/>
                            <a:pt x="7306" y="8073"/>
                          </a:cubicBezTo>
                          <a:cubicBezTo>
                            <a:pt x="7289" y="8540"/>
                            <a:pt x="7639" y="8774"/>
                            <a:pt x="7998" y="8774"/>
                          </a:cubicBezTo>
                          <a:cubicBezTo>
                            <a:pt x="8356" y="8774"/>
                            <a:pt x="8723" y="8540"/>
                            <a:pt x="8740" y="8073"/>
                          </a:cubicBezTo>
                          <a:cubicBezTo>
                            <a:pt x="8940" y="3270"/>
                            <a:pt x="5604" y="234"/>
                            <a:pt x="934" y="1"/>
                          </a:cubicBezTo>
                          <a:cubicBezTo>
                            <a:pt x="924" y="0"/>
                            <a:pt x="913" y="0"/>
                            <a:pt x="9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3" name="Google Shape;2333;p47"/>
                    <p:cNvSpPr/>
                    <p:nvPr/>
                  </p:nvSpPr>
                  <p:spPr>
                    <a:xfrm>
                      <a:off x="2707462" y="2005950"/>
                      <a:ext cx="850386" cy="2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24" h="1468" extrusionOk="0">
                          <a:moveTo>
                            <a:pt x="935" y="0"/>
                          </a:moveTo>
                          <a:cubicBezTo>
                            <a:pt x="1" y="0"/>
                            <a:pt x="1" y="1468"/>
                            <a:pt x="935" y="1468"/>
                          </a:cubicBezTo>
                          <a:lnTo>
                            <a:pt x="30289" y="1468"/>
                          </a:lnTo>
                          <a:cubicBezTo>
                            <a:pt x="31223" y="1468"/>
                            <a:pt x="31223" y="0"/>
                            <a:pt x="30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4" name="Google Shape;2334;p47"/>
                    <p:cNvSpPr/>
                    <p:nvPr/>
                  </p:nvSpPr>
                  <p:spPr>
                    <a:xfrm>
                      <a:off x="3506959" y="2005930"/>
                      <a:ext cx="246204" cy="17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40" h="8741" extrusionOk="0">
                          <a:moveTo>
                            <a:pt x="902" y="1"/>
                          </a:moveTo>
                          <a:cubicBezTo>
                            <a:pt x="0" y="1"/>
                            <a:pt x="11" y="1403"/>
                            <a:pt x="934" y="1469"/>
                          </a:cubicBezTo>
                          <a:cubicBezTo>
                            <a:pt x="4804" y="1636"/>
                            <a:pt x="7572" y="4037"/>
                            <a:pt x="7406" y="8040"/>
                          </a:cubicBezTo>
                          <a:cubicBezTo>
                            <a:pt x="7389" y="8507"/>
                            <a:pt x="7747" y="8741"/>
                            <a:pt x="8114" y="8741"/>
                          </a:cubicBezTo>
                          <a:cubicBezTo>
                            <a:pt x="8481" y="8741"/>
                            <a:pt x="8857" y="8507"/>
                            <a:pt x="8873" y="8040"/>
                          </a:cubicBezTo>
                          <a:cubicBezTo>
                            <a:pt x="9040" y="3237"/>
                            <a:pt x="5571" y="201"/>
                            <a:pt x="934" y="1"/>
                          </a:cubicBezTo>
                          <a:cubicBezTo>
                            <a:pt x="924" y="1"/>
                            <a:pt x="913" y="1"/>
                            <a:pt x="90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5" name="Google Shape;2335;p47"/>
                    <p:cNvSpPr/>
                    <p:nvPr/>
                  </p:nvSpPr>
                  <p:spPr>
                    <a:xfrm>
                      <a:off x="3510582" y="2156200"/>
                      <a:ext cx="238497" cy="175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7" h="8640" extrusionOk="0">
                          <a:moveTo>
                            <a:pt x="8031" y="1"/>
                          </a:moveTo>
                          <a:cubicBezTo>
                            <a:pt x="7665" y="1"/>
                            <a:pt x="7289" y="243"/>
                            <a:pt x="7273" y="726"/>
                          </a:cubicBezTo>
                          <a:cubicBezTo>
                            <a:pt x="7110" y="4442"/>
                            <a:pt x="5036" y="7202"/>
                            <a:pt x="1207" y="7202"/>
                          </a:cubicBezTo>
                          <a:cubicBezTo>
                            <a:pt x="1117" y="7202"/>
                            <a:pt x="1026" y="7201"/>
                            <a:pt x="935" y="7198"/>
                          </a:cubicBezTo>
                          <a:cubicBezTo>
                            <a:pt x="924" y="7197"/>
                            <a:pt x="913" y="7197"/>
                            <a:pt x="903" y="7197"/>
                          </a:cubicBezTo>
                          <a:cubicBezTo>
                            <a:pt x="1" y="7197"/>
                            <a:pt x="11" y="8599"/>
                            <a:pt x="935" y="8632"/>
                          </a:cubicBezTo>
                          <a:cubicBezTo>
                            <a:pt x="1066" y="8637"/>
                            <a:pt x="1195" y="8640"/>
                            <a:pt x="1323" y="8640"/>
                          </a:cubicBezTo>
                          <a:cubicBezTo>
                            <a:pt x="5919" y="8640"/>
                            <a:pt x="8546" y="5173"/>
                            <a:pt x="8740" y="726"/>
                          </a:cubicBezTo>
                          <a:cubicBezTo>
                            <a:pt x="8757" y="243"/>
                            <a:pt x="8398" y="1"/>
                            <a:pt x="803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6" name="Google Shape;2336;p47"/>
                    <p:cNvSpPr/>
                    <p:nvPr/>
                  </p:nvSpPr>
                  <p:spPr>
                    <a:xfrm>
                      <a:off x="3705451" y="1711836"/>
                      <a:ext cx="43630" cy="472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23318" extrusionOk="0">
                          <a:moveTo>
                            <a:pt x="722" y="1"/>
                          </a:moveTo>
                          <a:cubicBezTo>
                            <a:pt x="359" y="1"/>
                            <a:pt x="1" y="234"/>
                            <a:pt x="18" y="701"/>
                          </a:cubicBezTo>
                          <a:cubicBezTo>
                            <a:pt x="84" y="8006"/>
                            <a:pt x="84" y="15312"/>
                            <a:pt x="151" y="22617"/>
                          </a:cubicBezTo>
                          <a:cubicBezTo>
                            <a:pt x="151" y="23084"/>
                            <a:pt x="518" y="23317"/>
                            <a:pt x="881" y="23317"/>
                          </a:cubicBezTo>
                          <a:cubicBezTo>
                            <a:pt x="1243" y="23317"/>
                            <a:pt x="1602" y="23084"/>
                            <a:pt x="1585" y="22617"/>
                          </a:cubicBezTo>
                          <a:cubicBezTo>
                            <a:pt x="1519" y="15312"/>
                            <a:pt x="1519" y="8006"/>
                            <a:pt x="1452" y="701"/>
                          </a:cubicBezTo>
                          <a:cubicBezTo>
                            <a:pt x="1452" y="234"/>
                            <a:pt x="1085" y="1"/>
                            <a:pt x="72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2337" name="Google Shape;2337;p47"/>
            <p:cNvSpPr/>
            <p:nvPr/>
          </p:nvSpPr>
          <p:spPr>
            <a:xfrm>
              <a:off x="-3565906" y="2176123"/>
              <a:ext cx="1490348" cy="2277395"/>
            </a:xfrm>
            <a:custGeom>
              <a:avLst/>
              <a:gdLst/>
              <a:ahLst/>
              <a:cxnLst/>
              <a:rect l="l" t="t" r="r" b="b"/>
              <a:pathLst>
                <a:path w="60010" h="127603" extrusionOk="0">
                  <a:moveTo>
                    <a:pt x="30055" y="126124"/>
                  </a:moveTo>
                  <a:cubicBezTo>
                    <a:pt x="30100" y="126124"/>
                    <a:pt x="30114" y="126139"/>
                    <a:pt x="30100" y="126139"/>
                  </a:cubicBezTo>
                  <a:cubicBezTo>
                    <a:pt x="30092" y="126139"/>
                    <a:pt x="30077" y="126135"/>
                    <a:pt x="30055" y="126124"/>
                  </a:cubicBezTo>
                  <a:close/>
                  <a:moveTo>
                    <a:pt x="58442" y="1"/>
                  </a:moveTo>
                  <a:lnTo>
                    <a:pt x="58442" y="10942"/>
                  </a:lnTo>
                  <a:lnTo>
                    <a:pt x="58442" y="38728"/>
                  </a:lnTo>
                  <a:lnTo>
                    <a:pt x="58442" y="72486"/>
                  </a:lnTo>
                  <a:lnTo>
                    <a:pt x="58442" y="101540"/>
                  </a:lnTo>
                  <a:lnTo>
                    <a:pt x="58442" y="111213"/>
                  </a:lnTo>
                  <a:lnTo>
                    <a:pt x="58442" y="114149"/>
                  </a:lnTo>
                  <a:cubicBezTo>
                    <a:pt x="58442" y="114516"/>
                    <a:pt x="58375" y="115050"/>
                    <a:pt x="58409" y="115450"/>
                  </a:cubicBezTo>
                  <a:cubicBezTo>
                    <a:pt x="50103" y="118585"/>
                    <a:pt x="41830" y="121688"/>
                    <a:pt x="33558" y="124790"/>
                  </a:cubicBezTo>
                  <a:cubicBezTo>
                    <a:pt x="32390" y="125223"/>
                    <a:pt x="31122" y="125590"/>
                    <a:pt x="29988" y="126091"/>
                  </a:cubicBezTo>
                  <a:cubicBezTo>
                    <a:pt x="29955" y="126091"/>
                    <a:pt x="29855" y="126057"/>
                    <a:pt x="29755" y="125991"/>
                  </a:cubicBezTo>
                  <a:cubicBezTo>
                    <a:pt x="29154" y="125757"/>
                    <a:pt x="28487" y="125524"/>
                    <a:pt x="27887" y="125290"/>
                  </a:cubicBezTo>
                  <a:cubicBezTo>
                    <a:pt x="22883" y="123422"/>
                    <a:pt x="17913" y="121554"/>
                    <a:pt x="12943" y="119686"/>
                  </a:cubicBezTo>
                  <a:cubicBezTo>
                    <a:pt x="9140" y="118285"/>
                    <a:pt x="5371" y="116851"/>
                    <a:pt x="1601" y="115450"/>
                  </a:cubicBezTo>
                  <a:lnTo>
                    <a:pt x="1601" y="104309"/>
                  </a:lnTo>
                  <a:lnTo>
                    <a:pt x="1601" y="76522"/>
                  </a:lnTo>
                  <a:lnTo>
                    <a:pt x="1601" y="42764"/>
                  </a:lnTo>
                  <a:lnTo>
                    <a:pt x="1601" y="13710"/>
                  </a:lnTo>
                  <a:lnTo>
                    <a:pt x="1601" y="4037"/>
                  </a:lnTo>
                  <a:cubicBezTo>
                    <a:pt x="1601" y="2736"/>
                    <a:pt x="1701" y="1335"/>
                    <a:pt x="1635" y="34"/>
                  </a:cubicBezTo>
                  <a:lnTo>
                    <a:pt x="134" y="34"/>
                  </a:lnTo>
                  <a:lnTo>
                    <a:pt x="134" y="10942"/>
                  </a:lnTo>
                  <a:lnTo>
                    <a:pt x="134" y="38728"/>
                  </a:lnTo>
                  <a:lnTo>
                    <a:pt x="134" y="72452"/>
                  </a:lnTo>
                  <a:lnTo>
                    <a:pt x="134" y="101540"/>
                  </a:lnTo>
                  <a:lnTo>
                    <a:pt x="134" y="111213"/>
                  </a:lnTo>
                  <a:cubicBezTo>
                    <a:pt x="134" y="112681"/>
                    <a:pt x="0" y="114249"/>
                    <a:pt x="134" y="115750"/>
                  </a:cubicBezTo>
                  <a:cubicBezTo>
                    <a:pt x="134" y="115817"/>
                    <a:pt x="134" y="115883"/>
                    <a:pt x="134" y="115950"/>
                  </a:cubicBezTo>
                  <a:cubicBezTo>
                    <a:pt x="134" y="116284"/>
                    <a:pt x="367" y="116551"/>
                    <a:pt x="667" y="116651"/>
                  </a:cubicBezTo>
                  <a:cubicBezTo>
                    <a:pt x="9240" y="119853"/>
                    <a:pt x="17813" y="123089"/>
                    <a:pt x="26386" y="126291"/>
                  </a:cubicBezTo>
                  <a:cubicBezTo>
                    <a:pt x="27420" y="126691"/>
                    <a:pt x="28687" y="127425"/>
                    <a:pt x="29788" y="127592"/>
                  </a:cubicBezTo>
                  <a:cubicBezTo>
                    <a:pt x="29846" y="127599"/>
                    <a:pt x="29905" y="127602"/>
                    <a:pt x="29964" y="127602"/>
                  </a:cubicBezTo>
                  <a:cubicBezTo>
                    <a:pt x="30732" y="127602"/>
                    <a:pt x="31642" y="127039"/>
                    <a:pt x="32323" y="126791"/>
                  </a:cubicBezTo>
                  <a:cubicBezTo>
                    <a:pt x="37327" y="124923"/>
                    <a:pt x="42331" y="123022"/>
                    <a:pt x="47367" y="121154"/>
                  </a:cubicBezTo>
                  <a:cubicBezTo>
                    <a:pt x="51370" y="119653"/>
                    <a:pt x="55373" y="118152"/>
                    <a:pt x="59376" y="116651"/>
                  </a:cubicBezTo>
                  <a:cubicBezTo>
                    <a:pt x="59676" y="116551"/>
                    <a:pt x="59910" y="116284"/>
                    <a:pt x="59910" y="115950"/>
                  </a:cubicBezTo>
                  <a:lnTo>
                    <a:pt x="59910" y="104309"/>
                  </a:lnTo>
                  <a:lnTo>
                    <a:pt x="59910" y="76522"/>
                  </a:lnTo>
                  <a:lnTo>
                    <a:pt x="59910" y="42798"/>
                  </a:lnTo>
                  <a:lnTo>
                    <a:pt x="59910" y="13710"/>
                  </a:lnTo>
                  <a:lnTo>
                    <a:pt x="59910" y="4070"/>
                  </a:lnTo>
                  <a:cubicBezTo>
                    <a:pt x="59910" y="2736"/>
                    <a:pt x="60010" y="1335"/>
                    <a:pt x="59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8" name="Google Shape;2338;p47"/>
            <p:cNvGrpSpPr/>
            <p:nvPr/>
          </p:nvGrpSpPr>
          <p:grpSpPr>
            <a:xfrm>
              <a:off x="-2077992" y="2177314"/>
              <a:ext cx="145835" cy="233991"/>
              <a:chOff x="3548738" y="2036373"/>
              <a:chExt cx="159924" cy="265718"/>
            </a:xfrm>
          </p:grpSpPr>
          <p:sp>
            <p:nvSpPr>
              <p:cNvPr id="2339" name="Google Shape;2339;p47"/>
              <p:cNvSpPr/>
              <p:nvPr/>
            </p:nvSpPr>
            <p:spPr>
              <a:xfrm>
                <a:off x="3548738" y="2120203"/>
                <a:ext cx="139933" cy="137252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6772" extrusionOk="0">
                    <a:moveTo>
                      <a:pt x="1" y="1"/>
                    </a:moveTo>
                    <a:lnTo>
                      <a:pt x="1" y="1835"/>
                    </a:lnTo>
                    <a:cubicBezTo>
                      <a:pt x="1535" y="3436"/>
                      <a:pt x="3036" y="5071"/>
                      <a:pt x="4504" y="6772"/>
                    </a:cubicBezTo>
                    <a:cubicBezTo>
                      <a:pt x="4771" y="6438"/>
                      <a:pt x="4971" y="6072"/>
                      <a:pt x="5138" y="5671"/>
                    </a:cubicBezTo>
                    <a:cubicBezTo>
                      <a:pt x="3470" y="3737"/>
                      <a:pt x="1769" y="183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7"/>
              <p:cNvSpPr/>
              <p:nvPr/>
            </p:nvSpPr>
            <p:spPr>
              <a:xfrm>
                <a:off x="3590545" y="2042454"/>
                <a:ext cx="115395" cy="93312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6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5" y="1502"/>
                      <a:pt x="2836" y="3036"/>
                      <a:pt x="4237" y="4604"/>
                    </a:cubicBezTo>
                    <a:cubicBezTo>
                      <a:pt x="3803" y="2269"/>
                      <a:pt x="2235" y="70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7"/>
              <p:cNvSpPr/>
              <p:nvPr/>
            </p:nvSpPr>
            <p:spPr>
              <a:xfrm>
                <a:off x="3548738" y="2073545"/>
                <a:ext cx="156302" cy="14604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7206" extrusionOk="0">
                    <a:moveTo>
                      <a:pt x="34" y="1"/>
                    </a:moveTo>
                    <a:cubicBezTo>
                      <a:pt x="34" y="435"/>
                      <a:pt x="34" y="835"/>
                      <a:pt x="1" y="1268"/>
                    </a:cubicBezTo>
                    <a:cubicBezTo>
                      <a:pt x="1869" y="3203"/>
                      <a:pt x="3703" y="5171"/>
                      <a:pt x="5438" y="7206"/>
                    </a:cubicBezTo>
                    <a:cubicBezTo>
                      <a:pt x="5571" y="6872"/>
                      <a:pt x="5671" y="6506"/>
                      <a:pt x="5738" y="6139"/>
                    </a:cubicBezTo>
                    <a:cubicBezTo>
                      <a:pt x="5671" y="6139"/>
                      <a:pt x="5605" y="6105"/>
                      <a:pt x="5538" y="6039"/>
                    </a:cubicBezTo>
                    <a:cubicBezTo>
                      <a:pt x="3770" y="3970"/>
                      <a:pt x="1935" y="1969"/>
                      <a:pt x="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47"/>
              <p:cNvSpPr/>
              <p:nvPr/>
            </p:nvSpPr>
            <p:spPr>
              <a:xfrm>
                <a:off x="3549664" y="2036373"/>
                <a:ext cx="158998" cy="144021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7106" extrusionOk="0">
                    <a:moveTo>
                      <a:pt x="0" y="0"/>
                    </a:moveTo>
                    <a:cubicBezTo>
                      <a:pt x="0" y="267"/>
                      <a:pt x="0" y="534"/>
                      <a:pt x="0" y="801"/>
                    </a:cubicBezTo>
                    <a:cubicBezTo>
                      <a:pt x="2002" y="2836"/>
                      <a:pt x="3936" y="4937"/>
                      <a:pt x="5804" y="7105"/>
                    </a:cubicBezTo>
                    <a:cubicBezTo>
                      <a:pt x="5838" y="6972"/>
                      <a:pt x="5838" y="6805"/>
                      <a:pt x="5838" y="6638"/>
                    </a:cubicBezTo>
                    <a:cubicBezTo>
                      <a:pt x="5838" y="6605"/>
                      <a:pt x="5838" y="6605"/>
                      <a:pt x="5838" y="6605"/>
                    </a:cubicBezTo>
                    <a:cubicBezTo>
                      <a:pt x="5838" y="6572"/>
                      <a:pt x="5838" y="6572"/>
                      <a:pt x="5838" y="6538"/>
                    </a:cubicBezTo>
                    <a:cubicBezTo>
                      <a:pt x="5838" y="6405"/>
                      <a:pt x="5838" y="6271"/>
                      <a:pt x="5838" y="6138"/>
                    </a:cubicBezTo>
                    <a:cubicBezTo>
                      <a:pt x="4036" y="4070"/>
                      <a:pt x="2168" y="2035"/>
                      <a:pt x="234" y="34"/>
                    </a:cubicBezTo>
                    <a:cubicBezTo>
                      <a:pt x="134" y="34"/>
                      <a:pt x="6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7"/>
              <p:cNvSpPr/>
              <p:nvPr/>
            </p:nvSpPr>
            <p:spPr>
              <a:xfrm>
                <a:off x="3548738" y="2279756"/>
                <a:ext cx="24566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102" extrusionOk="0">
                    <a:moveTo>
                      <a:pt x="1" y="1"/>
                    </a:moveTo>
                    <a:cubicBezTo>
                      <a:pt x="1" y="368"/>
                      <a:pt x="1" y="735"/>
                      <a:pt x="1" y="1102"/>
                    </a:cubicBezTo>
                    <a:lnTo>
                      <a:pt x="67" y="1102"/>
                    </a:lnTo>
                    <a:cubicBezTo>
                      <a:pt x="368" y="1068"/>
                      <a:pt x="635" y="1068"/>
                      <a:pt x="901" y="1002"/>
                    </a:cubicBezTo>
                    <a:cubicBezTo>
                      <a:pt x="601" y="668"/>
                      <a:pt x="301" y="33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47"/>
              <p:cNvSpPr/>
              <p:nvPr/>
            </p:nvSpPr>
            <p:spPr>
              <a:xfrm>
                <a:off x="3548738" y="2231761"/>
                <a:ext cx="70893" cy="64917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03" extrusionOk="0">
                    <a:moveTo>
                      <a:pt x="1" y="0"/>
                    </a:moveTo>
                    <a:lnTo>
                      <a:pt x="1" y="1301"/>
                    </a:lnTo>
                    <a:cubicBezTo>
                      <a:pt x="568" y="1935"/>
                      <a:pt x="1168" y="2569"/>
                      <a:pt x="1735" y="3203"/>
                    </a:cubicBezTo>
                    <a:cubicBezTo>
                      <a:pt x="2036" y="3103"/>
                      <a:pt x="2336" y="3003"/>
                      <a:pt x="2603" y="2869"/>
                    </a:cubicBezTo>
                    <a:cubicBezTo>
                      <a:pt x="1735" y="1902"/>
                      <a:pt x="868" y="93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47"/>
              <p:cNvSpPr/>
              <p:nvPr/>
            </p:nvSpPr>
            <p:spPr>
              <a:xfrm>
                <a:off x="3548738" y="2178353"/>
                <a:ext cx="109948" cy="10413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5138" extrusionOk="0">
                    <a:moveTo>
                      <a:pt x="1" y="0"/>
                    </a:moveTo>
                    <a:lnTo>
                      <a:pt x="1" y="1601"/>
                    </a:lnTo>
                    <a:cubicBezTo>
                      <a:pt x="1102" y="2736"/>
                      <a:pt x="2169" y="3936"/>
                      <a:pt x="3236" y="5137"/>
                    </a:cubicBezTo>
                    <a:cubicBezTo>
                      <a:pt x="3537" y="4937"/>
                      <a:pt x="3803" y="4704"/>
                      <a:pt x="4037" y="4437"/>
                    </a:cubicBezTo>
                    <a:cubicBezTo>
                      <a:pt x="2736" y="2936"/>
                      <a:pt x="1368" y="146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6" name="Google Shape;2346;p47"/>
            <p:cNvGrpSpPr/>
            <p:nvPr/>
          </p:nvGrpSpPr>
          <p:grpSpPr>
            <a:xfrm>
              <a:off x="-3711705" y="2177314"/>
              <a:ext cx="149140" cy="233991"/>
              <a:chOff x="1757190" y="2036373"/>
              <a:chExt cx="163548" cy="265717"/>
            </a:xfrm>
          </p:grpSpPr>
          <p:sp>
            <p:nvSpPr>
              <p:cNvPr id="2347" name="Google Shape;2347;p47"/>
              <p:cNvSpPr/>
              <p:nvPr/>
            </p:nvSpPr>
            <p:spPr>
              <a:xfrm>
                <a:off x="1762637" y="2045149"/>
                <a:ext cx="101777" cy="82509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071" extrusionOk="0">
                    <a:moveTo>
                      <a:pt x="3737" y="1"/>
                    </a:moveTo>
                    <a:lnTo>
                      <a:pt x="3737" y="1"/>
                    </a:lnTo>
                    <a:cubicBezTo>
                      <a:pt x="1869" y="701"/>
                      <a:pt x="501" y="2102"/>
                      <a:pt x="1" y="4070"/>
                    </a:cubicBezTo>
                    <a:cubicBezTo>
                      <a:pt x="1235" y="2669"/>
                      <a:pt x="2469" y="1335"/>
                      <a:pt x="3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7"/>
              <p:cNvSpPr/>
              <p:nvPr/>
            </p:nvSpPr>
            <p:spPr>
              <a:xfrm>
                <a:off x="1757190" y="2036373"/>
                <a:ext cx="163546" cy="138609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6839" extrusionOk="0">
                    <a:moveTo>
                      <a:pt x="6005" y="0"/>
                    </a:moveTo>
                    <a:cubicBezTo>
                      <a:pt x="5771" y="34"/>
                      <a:pt x="5538" y="67"/>
                      <a:pt x="5304" y="100"/>
                    </a:cubicBezTo>
                    <a:cubicBezTo>
                      <a:pt x="3503" y="1935"/>
                      <a:pt x="1735" y="3870"/>
                      <a:pt x="0" y="5838"/>
                    </a:cubicBezTo>
                    <a:cubicBezTo>
                      <a:pt x="0" y="6071"/>
                      <a:pt x="0" y="6305"/>
                      <a:pt x="0" y="6538"/>
                    </a:cubicBezTo>
                    <a:cubicBezTo>
                      <a:pt x="0" y="6572"/>
                      <a:pt x="0" y="6572"/>
                      <a:pt x="0" y="6605"/>
                    </a:cubicBezTo>
                    <a:cubicBezTo>
                      <a:pt x="0" y="6605"/>
                      <a:pt x="0" y="6638"/>
                      <a:pt x="0" y="6638"/>
                    </a:cubicBezTo>
                    <a:cubicBezTo>
                      <a:pt x="0" y="6705"/>
                      <a:pt x="0" y="6772"/>
                      <a:pt x="0" y="6838"/>
                    </a:cubicBezTo>
                    <a:cubicBezTo>
                      <a:pt x="1935" y="4604"/>
                      <a:pt x="3937" y="2435"/>
                      <a:pt x="6005" y="334"/>
                    </a:cubicBezTo>
                    <a:lnTo>
                      <a:pt x="6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7"/>
              <p:cNvSpPr/>
              <p:nvPr/>
            </p:nvSpPr>
            <p:spPr>
              <a:xfrm>
                <a:off x="1774457" y="2112096"/>
                <a:ext cx="146279" cy="141994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006" extrusionOk="0">
                    <a:moveTo>
                      <a:pt x="5371" y="0"/>
                    </a:moveTo>
                    <a:cubicBezTo>
                      <a:pt x="3536" y="1902"/>
                      <a:pt x="1735" y="3870"/>
                      <a:pt x="0" y="5871"/>
                    </a:cubicBezTo>
                    <a:cubicBezTo>
                      <a:pt x="167" y="6271"/>
                      <a:pt x="367" y="6638"/>
                      <a:pt x="601" y="7005"/>
                    </a:cubicBezTo>
                    <a:cubicBezTo>
                      <a:pt x="2168" y="5237"/>
                      <a:pt x="3736" y="3503"/>
                      <a:pt x="5371" y="1835"/>
                    </a:cubicBezTo>
                    <a:lnTo>
                      <a:pt x="53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7"/>
              <p:cNvSpPr/>
              <p:nvPr/>
            </p:nvSpPr>
            <p:spPr>
              <a:xfrm>
                <a:off x="1841674" y="2223653"/>
                <a:ext cx="79063" cy="7166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3536" extrusionOk="0">
                    <a:moveTo>
                      <a:pt x="2903" y="0"/>
                    </a:moveTo>
                    <a:cubicBezTo>
                      <a:pt x="1902" y="1034"/>
                      <a:pt x="935" y="2102"/>
                      <a:pt x="1" y="3169"/>
                    </a:cubicBezTo>
                    <a:cubicBezTo>
                      <a:pt x="267" y="3303"/>
                      <a:pt x="534" y="3436"/>
                      <a:pt x="835" y="3536"/>
                    </a:cubicBezTo>
                    <a:cubicBezTo>
                      <a:pt x="1502" y="2769"/>
                      <a:pt x="2202" y="2035"/>
                      <a:pt x="2903" y="1301"/>
                    </a:cubicBezTo>
                    <a:lnTo>
                      <a:pt x="29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7"/>
              <p:cNvSpPr/>
              <p:nvPr/>
            </p:nvSpPr>
            <p:spPr>
              <a:xfrm>
                <a:off x="1803517" y="2170226"/>
                <a:ext cx="117219" cy="109546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405" extrusionOk="0">
                    <a:moveTo>
                      <a:pt x="4304" y="1"/>
                    </a:moveTo>
                    <a:cubicBezTo>
                      <a:pt x="2836" y="1535"/>
                      <a:pt x="1402" y="3103"/>
                      <a:pt x="1" y="4704"/>
                    </a:cubicBezTo>
                    <a:cubicBezTo>
                      <a:pt x="234" y="4971"/>
                      <a:pt x="501" y="5205"/>
                      <a:pt x="768" y="5405"/>
                    </a:cubicBezTo>
                    <a:cubicBezTo>
                      <a:pt x="1902" y="4104"/>
                      <a:pt x="3103" y="2836"/>
                      <a:pt x="4304" y="1602"/>
                    </a:cubicBezTo>
                    <a:lnTo>
                      <a:pt x="43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7"/>
              <p:cNvSpPr/>
              <p:nvPr/>
            </p:nvSpPr>
            <p:spPr>
              <a:xfrm>
                <a:off x="1886204" y="2271649"/>
                <a:ext cx="34534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502" extrusionOk="0">
                    <a:moveTo>
                      <a:pt x="1268" y="1"/>
                    </a:moveTo>
                    <a:cubicBezTo>
                      <a:pt x="834" y="468"/>
                      <a:pt x="400" y="901"/>
                      <a:pt x="0" y="1368"/>
                    </a:cubicBezTo>
                    <a:cubicBezTo>
                      <a:pt x="334" y="1435"/>
                      <a:pt x="701" y="1468"/>
                      <a:pt x="1068" y="1502"/>
                    </a:cubicBezTo>
                    <a:lnTo>
                      <a:pt x="1268" y="1502"/>
                    </a:lnTo>
                    <a:lnTo>
                      <a:pt x="1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7"/>
              <p:cNvSpPr/>
              <p:nvPr/>
            </p:nvSpPr>
            <p:spPr>
              <a:xfrm>
                <a:off x="1760812" y="2064769"/>
                <a:ext cx="159924" cy="15077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7439" extrusionOk="0">
                    <a:moveTo>
                      <a:pt x="5872" y="0"/>
                    </a:moveTo>
                    <a:cubicBezTo>
                      <a:pt x="3837" y="2068"/>
                      <a:pt x="1902" y="4203"/>
                      <a:pt x="1" y="6405"/>
                    </a:cubicBezTo>
                    <a:cubicBezTo>
                      <a:pt x="68" y="6772"/>
                      <a:pt x="134" y="7105"/>
                      <a:pt x="234" y="7439"/>
                    </a:cubicBezTo>
                    <a:cubicBezTo>
                      <a:pt x="2036" y="5337"/>
                      <a:pt x="3937" y="3269"/>
                      <a:pt x="5872" y="1301"/>
                    </a:cubicBezTo>
                    <a:lnTo>
                      <a:pt x="58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4" name="Google Shape;2354;p47"/>
            <p:cNvGrpSpPr/>
            <p:nvPr/>
          </p:nvGrpSpPr>
          <p:grpSpPr>
            <a:xfrm>
              <a:off x="-3969364" y="1786153"/>
              <a:ext cx="2294821" cy="2379727"/>
              <a:chOff x="-3028314" y="1786153"/>
              <a:chExt cx="2294821" cy="2379727"/>
            </a:xfrm>
          </p:grpSpPr>
          <p:sp>
            <p:nvSpPr>
              <p:cNvPr id="2355" name="Google Shape;2355;p47"/>
              <p:cNvSpPr/>
              <p:nvPr/>
            </p:nvSpPr>
            <p:spPr>
              <a:xfrm>
                <a:off x="-3028314" y="2046329"/>
                <a:ext cx="294940" cy="364375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0416" extrusionOk="0">
                    <a:moveTo>
                      <a:pt x="67" y="1"/>
                    </a:moveTo>
                    <a:cubicBezTo>
                      <a:pt x="1601" y="3136"/>
                      <a:pt x="3203" y="6238"/>
                      <a:pt x="4870" y="9307"/>
                    </a:cubicBezTo>
                    <a:cubicBezTo>
                      <a:pt x="4937" y="9441"/>
                      <a:pt x="4971" y="9541"/>
                      <a:pt x="4971" y="9641"/>
                    </a:cubicBezTo>
                    <a:cubicBezTo>
                      <a:pt x="5004" y="9808"/>
                      <a:pt x="5004" y="10008"/>
                      <a:pt x="4870" y="10208"/>
                    </a:cubicBezTo>
                    <a:cubicBezTo>
                      <a:pt x="2869" y="13444"/>
                      <a:pt x="1401" y="16913"/>
                      <a:pt x="0" y="20415"/>
                    </a:cubicBezTo>
                    <a:lnTo>
                      <a:pt x="11875" y="20415"/>
                    </a:lnTo>
                    <a:cubicBezTo>
                      <a:pt x="11242" y="19948"/>
                      <a:pt x="10741" y="19381"/>
                      <a:pt x="10308" y="18714"/>
                    </a:cubicBezTo>
                    <a:lnTo>
                      <a:pt x="2102" y="18714"/>
                    </a:lnTo>
                    <a:cubicBezTo>
                      <a:pt x="1635" y="18714"/>
                      <a:pt x="1635" y="17980"/>
                      <a:pt x="2102" y="17980"/>
                    </a:cubicBezTo>
                    <a:lnTo>
                      <a:pt x="9907" y="17980"/>
                    </a:lnTo>
                    <a:cubicBezTo>
                      <a:pt x="9340" y="16846"/>
                      <a:pt x="9007" y="15545"/>
                      <a:pt x="8940" y="14177"/>
                    </a:cubicBezTo>
                    <a:cubicBezTo>
                      <a:pt x="8840" y="14044"/>
                      <a:pt x="8807" y="13877"/>
                      <a:pt x="8907" y="13744"/>
                    </a:cubicBezTo>
                    <a:cubicBezTo>
                      <a:pt x="8940" y="9674"/>
                      <a:pt x="8973" y="5571"/>
                      <a:pt x="8973" y="1502"/>
                    </a:cubicBezTo>
                    <a:lnTo>
                      <a:pt x="2002" y="1502"/>
                    </a:lnTo>
                    <a:cubicBezTo>
                      <a:pt x="1501" y="1502"/>
                      <a:pt x="1535" y="768"/>
                      <a:pt x="2002" y="768"/>
                    </a:cubicBezTo>
                    <a:lnTo>
                      <a:pt x="8973" y="768"/>
                    </a:lnTo>
                    <a:cubicBezTo>
                      <a:pt x="8973" y="501"/>
                      <a:pt x="8973" y="267"/>
                      <a:pt x="8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7"/>
              <p:cNvSpPr/>
              <p:nvPr/>
            </p:nvSpPr>
            <p:spPr>
              <a:xfrm>
                <a:off x="-2769848" y="1786153"/>
                <a:ext cx="1779477" cy="419131"/>
              </a:xfrm>
              <a:custGeom>
                <a:avLst/>
                <a:gdLst/>
                <a:ahLst/>
                <a:cxnLst/>
                <a:rect l="l" t="t" r="r" b="b"/>
                <a:pathLst>
                  <a:path w="71652" h="23484" extrusionOk="0">
                    <a:moveTo>
                      <a:pt x="6472" y="1"/>
                    </a:moveTo>
                    <a:cubicBezTo>
                      <a:pt x="3303" y="134"/>
                      <a:pt x="1035" y="1768"/>
                      <a:pt x="334" y="4437"/>
                    </a:cubicBezTo>
                    <a:cubicBezTo>
                      <a:pt x="1635" y="2636"/>
                      <a:pt x="3803" y="1602"/>
                      <a:pt x="6472" y="1468"/>
                    </a:cubicBezTo>
                    <a:lnTo>
                      <a:pt x="50370" y="1468"/>
                    </a:lnTo>
                    <a:cubicBezTo>
                      <a:pt x="50837" y="1468"/>
                      <a:pt x="50837" y="2202"/>
                      <a:pt x="50370" y="2202"/>
                    </a:cubicBezTo>
                    <a:lnTo>
                      <a:pt x="6472" y="2202"/>
                    </a:lnTo>
                    <a:cubicBezTo>
                      <a:pt x="3336" y="2336"/>
                      <a:pt x="968" y="3870"/>
                      <a:pt x="101" y="6472"/>
                    </a:cubicBezTo>
                    <a:cubicBezTo>
                      <a:pt x="101" y="6505"/>
                      <a:pt x="101" y="6539"/>
                      <a:pt x="101" y="6605"/>
                    </a:cubicBezTo>
                    <a:cubicBezTo>
                      <a:pt x="34" y="12209"/>
                      <a:pt x="34" y="17847"/>
                      <a:pt x="1" y="23484"/>
                    </a:cubicBezTo>
                    <a:cubicBezTo>
                      <a:pt x="1402" y="21616"/>
                      <a:pt x="3737" y="20549"/>
                      <a:pt x="6439" y="20415"/>
                    </a:cubicBezTo>
                    <a:lnTo>
                      <a:pt x="11609" y="20415"/>
                    </a:lnTo>
                    <a:lnTo>
                      <a:pt x="11609" y="16412"/>
                    </a:lnTo>
                    <a:cubicBezTo>
                      <a:pt x="11609" y="16179"/>
                      <a:pt x="11784" y="16062"/>
                      <a:pt x="11959" y="16062"/>
                    </a:cubicBezTo>
                    <a:cubicBezTo>
                      <a:pt x="12134" y="16062"/>
                      <a:pt x="12310" y="16179"/>
                      <a:pt x="12310" y="16412"/>
                    </a:cubicBezTo>
                    <a:lnTo>
                      <a:pt x="12310" y="20415"/>
                    </a:lnTo>
                    <a:lnTo>
                      <a:pt x="12676" y="20415"/>
                    </a:lnTo>
                    <a:lnTo>
                      <a:pt x="12676" y="18814"/>
                    </a:lnTo>
                    <a:cubicBezTo>
                      <a:pt x="12676" y="18580"/>
                      <a:pt x="12860" y="18464"/>
                      <a:pt x="13043" y="18464"/>
                    </a:cubicBezTo>
                    <a:cubicBezTo>
                      <a:pt x="13227" y="18464"/>
                      <a:pt x="13410" y="18580"/>
                      <a:pt x="13410" y="18814"/>
                    </a:cubicBezTo>
                    <a:lnTo>
                      <a:pt x="13410" y="20415"/>
                    </a:lnTo>
                    <a:lnTo>
                      <a:pt x="65147" y="20415"/>
                    </a:lnTo>
                    <a:cubicBezTo>
                      <a:pt x="67883" y="20549"/>
                      <a:pt x="70184" y="21616"/>
                      <a:pt x="71619" y="23484"/>
                    </a:cubicBezTo>
                    <a:cubicBezTo>
                      <a:pt x="71585" y="17847"/>
                      <a:pt x="71552" y="12209"/>
                      <a:pt x="71519" y="6605"/>
                    </a:cubicBezTo>
                    <a:cubicBezTo>
                      <a:pt x="71652" y="2636"/>
                      <a:pt x="69050" y="167"/>
                      <a:pt x="65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7"/>
              <p:cNvSpPr/>
              <p:nvPr/>
            </p:nvSpPr>
            <p:spPr>
              <a:xfrm>
                <a:off x="-2311701" y="3931293"/>
                <a:ext cx="864904" cy="234588"/>
              </a:xfrm>
              <a:custGeom>
                <a:avLst/>
                <a:gdLst/>
                <a:ahLst/>
                <a:cxnLst/>
                <a:rect l="l" t="t" r="r" b="b"/>
                <a:pathLst>
                  <a:path w="34826" h="13144" extrusionOk="0">
                    <a:moveTo>
                      <a:pt x="30622" y="534"/>
                    </a:moveTo>
                    <a:cubicBezTo>
                      <a:pt x="31089" y="534"/>
                      <a:pt x="31089" y="1268"/>
                      <a:pt x="30622" y="1268"/>
                    </a:cubicBezTo>
                    <a:lnTo>
                      <a:pt x="4437" y="1268"/>
                    </a:lnTo>
                    <a:cubicBezTo>
                      <a:pt x="3970" y="1268"/>
                      <a:pt x="3970" y="534"/>
                      <a:pt x="4437" y="534"/>
                    </a:cubicBezTo>
                    <a:close/>
                    <a:moveTo>
                      <a:pt x="13743" y="11609"/>
                    </a:moveTo>
                    <a:cubicBezTo>
                      <a:pt x="14244" y="11609"/>
                      <a:pt x="14244" y="12343"/>
                      <a:pt x="13743" y="12343"/>
                    </a:cubicBezTo>
                    <a:lnTo>
                      <a:pt x="4036" y="12343"/>
                    </a:lnTo>
                    <a:cubicBezTo>
                      <a:pt x="3569" y="12343"/>
                      <a:pt x="3569" y="11609"/>
                      <a:pt x="4036" y="11609"/>
                    </a:cubicBezTo>
                    <a:close/>
                    <a:moveTo>
                      <a:pt x="3203" y="1"/>
                    </a:moveTo>
                    <a:cubicBezTo>
                      <a:pt x="2168" y="2135"/>
                      <a:pt x="1101" y="4204"/>
                      <a:pt x="0" y="6272"/>
                    </a:cubicBezTo>
                    <a:cubicBezTo>
                      <a:pt x="1301" y="8440"/>
                      <a:pt x="2269" y="10775"/>
                      <a:pt x="3203" y="13143"/>
                    </a:cubicBezTo>
                    <a:lnTo>
                      <a:pt x="31590" y="13143"/>
                    </a:lnTo>
                    <a:cubicBezTo>
                      <a:pt x="31690" y="12877"/>
                      <a:pt x="31823" y="12610"/>
                      <a:pt x="31923" y="12343"/>
                    </a:cubicBezTo>
                    <a:lnTo>
                      <a:pt x="16178" y="12343"/>
                    </a:lnTo>
                    <a:cubicBezTo>
                      <a:pt x="15711" y="12343"/>
                      <a:pt x="15711" y="11609"/>
                      <a:pt x="16178" y="11609"/>
                    </a:cubicBezTo>
                    <a:lnTo>
                      <a:pt x="32223" y="11609"/>
                    </a:lnTo>
                    <a:cubicBezTo>
                      <a:pt x="32991" y="9774"/>
                      <a:pt x="33791" y="7973"/>
                      <a:pt x="34825" y="6272"/>
                    </a:cubicBezTo>
                    <a:cubicBezTo>
                      <a:pt x="33724" y="4204"/>
                      <a:pt x="32657" y="2135"/>
                      <a:pt x="31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7"/>
              <p:cNvSpPr/>
              <p:nvPr/>
            </p:nvSpPr>
            <p:spPr>
              <a:xfrm>
                <a:off x="-1028434" y="2046918"/>
                <a:ext cx="294940" cy="364375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0416" extrusionOk="0">
                    <a:moveTo>
                      <a:pt x="2903" y="1"/>
                    </a:moveTo>
                    <a:cubicBezTo>
                      <a:pt x="2903" y="234"/>
                      <a:pt x="2903" y="501"/>
                      <a:pt x="2903" y="735"/>
                    </a:cubicBezTo>
                    <a:lnTo>
                      <a:pt x="9908" y="735"/>
                    </a:lnTo>
                    <a:cubicBezTo>
                      <a:pt x="10375" y="735"/>
                      <a:pt x="10375" y="1469"/>
                      <a:pt x="9908" y="1469"/>
                    </a:cubicBezTo>
                    <a:lnTo>
                      <a:pt x="2903" y="1469"/>
                    </a:lnTo>
                    <a:cubicBezTo>
                      <a:pt x="2936" y="5605"/>
                      <a:pt x="2936" y="9775"/>
                      <a:pt x="2969" y="13911"/>
                    </a:cubicBezTo>
                    <a:cubicBezTo>
                      <a:pt x="2969" y="13978"/>
                      <a:pt x="2969" y="14044"/>
                      <a:pt x="2969" y="14111"/>
                    </a:cubicBezTo>
                    <a:cubicBezTo>
                      <a:pt x="2869" y="15512"/>
                      <a:pt x="2536" y="16813"/>
                      <a:pt x="2002" y="17947"/>
                    </a:cubicBezTo>
                    <a:lnTo>
                      <a:pt x="9808" y="17947"/>
                    </a:lnTo>
                    <a:cubicBezTo>
                      <a:pt x="10275" y="17947"/>
                      <a:pt x="10241" y="18681"/>
                      <a:pt x="9808" y="18681"/>
                    </a:cubicBezTo>
                    <a:lnTo>
                      <a:pt x="1568" y="18681"/>
                    </a:lnTo>
                    <a:cubicBezTo>
                      <a:pt x="1135" y="19348"/>
                      <a:pt x="634" y="19915"/>
                      <a:pt x="1" y="20416"/>
                    </a:cubicBezTo>
                    <a:lnTo>
                      <a:pt x="11876" y="20416"/>
                    </a:lnTo>
                    <a:cubicBezTo>
                      <a:pt x="10475" y="16880"/>
                      <a:pt x="9007" y="13411"/>
                      <a:pt x="7006" y="10208"/>
                    </a:cubicBezTo>
                    <a:cubicBezTo>
                      <a:pt x="6872" y="9975"/>
                      <a:pt x="6872" y="9808"/>
                      <a:pt x="6939" y="9608"/>
                    </a:cubicBezTo>
                    <a:cubicBezTo>
                      <a:pt x="6939" y="9508"/>
                      <a:pt x="6972" y="9408"/>
                      <a:pt x="7039" y="9274"/>
                    </a:cubicBezTo>
                    <a:cubicBezTo>
                      <a:pt x="8707" y="6239"/>
                      <a:pt x="10275" y="3137"/>
                      <a:pt x="118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59" name="Google Shape;2359;p47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2360" name="Google Shape;2360;p47"/>
          <p:cNvSpPr txBox="1">
            <a:spLocks noGrp="1"/>
          </p:cNvSpPr>
          <p:nvPr>
            <p:ph type="title"/>
          </p:nvPr>
        </p:nvSpPr>
        <p:spPr>
          <a:xfrm>
            <a:off x="1551925" y="2254967"/>
            <a:ext cx="678300" cy="43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$19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1" name="Google Shape;2361;p47"/>
          <p:cNvSpPr txBox="1"/>
          <p:nvPr/>
        </p:nvSpPr>
        <p:spPr>
          <a:xfrm>
            <a:off x="1665384" y="3908320"/>
            <a:ext cx="4512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Buy!</a:t>
            </a:r>
            <a:endParaRPr sz="1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2" name="Google Shape;2362;p47"/>
          <p:cNvSpPr txBox="1"/>
          <p:nvPr/>
        </p:nvSpPr>
        <p:spPr>
          <a:xfrm>
            <a:off x="1319322" y="1824788"/>
            <a:ext cx="11436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INITIAL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3" name="Google Shape;2363;p47"/>
          <p:cNvSpPr txBox="1"/>
          <p:nvPr/>
        </p:nvSpPr>
        <p:spPr>
          <a:xfrm>
            <a:off x="1346925" y="3184650"/>
            <a:ext cx="10887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4" name="Google Shape;2364;p47"/>
          <p:cNvSpPr/>
          <p:nvPr/>
        </p:nvSpPr>
        <p:spPr>
          <a:xfrm>
            <a:off x="1197892" y="2793188"/>
            <a:ext cx="1337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5" name="Google Shape;2365;p47"/>
          <p:cNvSpPr txBox="1">
            <a:spLocks noGrp="1"/>
          </p:cNvSpPr>
          <p:nvPr>
            <p:ph type="title"/>
          </p:nvPr>
        </p:nvSpPr>
        <p:spPr>
          <a:xfrm>
            <a:off x="4232813" y="2162754"/>
            <a:ext cx="678300" cy="43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$40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6" name="Google Shape;2366;p47"/>
          <p:cNvSpPr txBox="1"/>
          <p:nvPr/>
        </p:nvSpPr>
        <p:spPr>
          <a:xfrm>
            <a:off x="4346272" y="4073807"/>
            <a:ext cx="4512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Buy!</a:t>
            </a:r>
            <a:endParaRPr sz="1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7" name="Google Shape;2367;p47"/>
          <p:cNvSpPr txBox="1"/>
          <p:nvPr/>
        </p:nvSpPr>
        <p:spPr>
          <a:xfrm>
            <a:off x="4000210" y="1630138"/>
            <a:ext cx="11436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8" name="Google Shape;2368;p47"/>
          <p:cNvSpPr txBox="1"/>
          <p:nvPr/>
        </p:nvSpPr>
        <p:spPr>
          <a:xfrm>
            <a:off x="4027825" y="3184650"/>
            <a:ext cx="10887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9" name="Google Shape;2369;p47"/>
          <p:cNvSpPr/>
          <p:nvPr/>
        </p:nvSpPr>
        <p:spPr>
          <a:xfrm>
            <a:off x="3878780" y="2725313"/>
            <a:ext cx="1337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0" name="Google Shape;2370;p47"/>
          <p:cNvSpPr txBox="1">
            <a:spLocks noGrp="1"/>
          </p:cNvSpPr>
          <p:nvPr>
            <p:ph type="title"/>
          </p:nvPr>
        </p:nvSpPr>
        <p:spPr>
          <a:xfrm>
            <a:off x="6913701" y="2254967"/>
            <a:ext cx="678300" cy="43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$29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1" name="Google Shape;2371;p47"/>
          <p:cNvSpPr txBox="1"/>
          <p:nvPr/>
        </p:nvSpPr>
        <p:spPr>
          <a:xfrm>
            <a:off x="7027161" y="3908320"/>
            <a:ext cx="4512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Buy!</a:t>
            </a:r>
            <a:endParaRPr sz="1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2" name="Google Shape;2372;p47"/>
          <p:cNvSpPr txBox="1"/>
          <p:nvPr/>
        </p:nvSpPr>
        <p:spPr>
          <a:xfrm>
            <a:off x="6681098" y="1824788"/>
            <a:ext cx="11436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ADVANCED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3" name="Google Shape;2373;p47"/>
          <p:cNvSpPr txBox="1"/>
          <p:nvPr/>
        </p:nvSpPr>
        <p:spPr>
          <a:xfrm>
            <a:off x="6708710" y="3184662"/>
            <a:ext cx="10887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4" name="Google Shape;2374;p47"/>
          <p:cNvSpPr/>
          <p:nvPr/>
        </p:nvSpPr>
        <p:spPr>
          <a:xfrm>
            <a:off x="6559669" y="2793188"/>
            <a:ext cx="1337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 cold place, not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8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n-US" altLang="zh-CN" sz="3600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6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4355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4355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400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aphicFrame>
        <p:nvGraphicFramePr>
          <p:cNvPr id="173" name="Google Shape;173;p20"/>
          <p:cNvGraphicFramePr/>
          <p:nvPr/>
        </p:nvGraphicFramePr>
        <p:xfrm>
          <a:off x="1283900" y="1429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{752C03DF-17FB-4B3D-9732-7CD2AE5DB55E}</a:tableStyleId>
              </a:tblPr>
              <a:tblGrid>
                <a:gridCol w="164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Standard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$20</a:t>
                      </a:r>
                      <a:endParaRPr sz="25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$30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Professional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$50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GB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 GB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GB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200 GB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500 GB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Unlimited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 Now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 Now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 Now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" name="Google Shape;174;p20"/>
          <p:cNvSpPr/>
          <p:nvPr/>
        </p:nvSpPr>
        <p:spPr>
          <a:xfrm>
            <a:off x="6940351" y="3847231"/>
            <a:ext cx="190100" cy="125750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3690732" y="3853129"/>
            <a:ext cx="115824" cy="113941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5336774" y="3853129"/>
            <a:ext cx="115824" cy="113941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683753" y="4349456"/>
            <a:ext cx="7776796" cy="22309"/>
          </a:xfrm>
          <a:custGeom>
            <a:avLst/>
            <a:gdLst/>
            <a:ahLst/>
            <a:cxnLst/>
            <a:rect l="l" t="t" r="r" b="b"/>
            <a:pathLst>
              <a:path w="291075" h="835" extrusionOk="0">
                <a:moveTo>
                  <a:pt x="0" y="0"/>
                </a:moveTo>
                <a:lnTo>
                  <a:pt x="0" y="834"/>
                </a:lnTo>
                <a:lnTo>
                  <a:pt x="291075" y="834"/>
                </a:lnTo>
                <a:lnTo>
                  <a:pt x="2910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21"/>
          <p:cNvGrpSpPr/>
          <p:nvPr/>
        </p:nvGrpSpPr>
        <p:grpSpPr>
          <a:xfrm>
            <a:off x="658800" y="1452439"/>
            <a:ext cx="1444689" cy="3032271"/>
            <a:chOff x="658800" y="1452439"/>
            <a:chExt cx="1444689" cy="3032271"/>
          </a:xfrm>
        </p:grpSpPr>
        <p:sp>
          <p:nvSpPr>
            <p:cNvPr id="184" name="Google Shape;184;p21"/>
            <p:cNvSpPr/>
            <p:nvPr/>
          </p:nvSpPr>
          <p:spPr>
            <a:xfrm>
              <a:off x="659675" y="1733175"/>
              <a:ext cx="1443814" cy="2105508"/>
            </a:xfrm>
            <a:custGeom>
              <a:avLst/>
              <a:gdLst/>
              <a:ahLst/>
              <a:cxnLst/>
              <a:rect l="l" t="t" r="r" b="b"/>
              <a:pathLst>
                <a:path w="54040" h="69084" extrusionOk="0">
                  <a:moveTo>
                    <a:pt x="3003" y="0"/>
                  </a:moveTo>
                  <a:cubicBezTo>
                    <a:pt x="1335" y="0"/>
                    <a:pt x="1" y="1335"/>
                    <a:pt x="1" y="3003"/>
                  </a:cubicBezTo>
                  <a:lnTo>
                    <a:pt x="1" y="66048"/>
                  </a:lnTo>
                  <a:cubicBezTo>
                    <a:pt x="1" y="66148"/>
                    <a:pt x="1" y="66281"/>
                    <a:pt x="1" y="66381"/>
                  </a:cubicBezTo>
                  <a:cubicBezTo>
                    <a:pt x="34" y="66681"/>
                    <a:pt x="101" y="66948"/>
                    <a:pt x="201" y="67182"/>
                  </a:cubicBezTo>
                  <a:cubicBezTo>
                    <a:pt x="668" y="68283"/>
                    <a:pt x="1735" y="69083"/>
                    <a:pt x="3003" y="69083"/>
                  </a:cubicBezTo>
                  <a:lnTo>
                    <a:pt x="51004" y="69083"/>
                  </a:lnTo>
                  <a:cubicBezTo>
                    <a:pt x="52672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672" y="0"/>
                    <a:pt x="51004" y="0"/>
                  </a:cubicBezTo>
                  <a:close/>
                </a:path>
              </a:pathLst>
            </a:custGeom>
            <a:solidFill>
              <a:srgbClr val="FCA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659675" y="3703278"/>
              <a:ext cx="1443814" cy="135259"/>
            </a:xfrm>
            <a:custGeom>
              <a:avLst/>
              <a:gdLst/>
              <a:ahLst/>
              <a:cxnLst/>
              <a:rect l="l" t="t" r="r" b="b"/>
              <a:pathLst>
                <a:path w="54040" h="4438" extrusionOk="0">
                  <a:moveTo>
                    <a:pt x="54039" y="1"/>
                  </a:moveTo>
                  <a:cubicBezTo>
                    <a:pt x="54039" y="1669"/>
                    <a:pt x="52672" y="3036"/>
                    <a:pt x="51004" y="3036"/>
                  </a:cubicBezTo>
                  <a:lnTo>
                    <a:pt x="3003" y="3036"/>
                  </a:lnTo>
                  <a:cubicBezTo>
                    <a:pt x="1735" y="3036"/>
                    <a:pt x="668" y="2269"/>
                    <a:pt x="201" y="1168"/>
                  </a:cubicBezTo>
                  <a:cubicBezTo>
                    <a:pt x="101" y="901"/>
                    <a:pt x="34" y="634"/>
                    <a:pt x="1" y="368"/>
                  </a:cubicBezTo>
                  <a:lnTo>
                    <a:pt x="1" y="1402"/>
                  </a:lnTo>
                  <a:cubicBezTo>
                    <a:pt x="1" y="1502"/>
                    <a:pt x="1" y="1635"/>
                    <a:pt x="1" y="1735"/>
                  </a:cubicBezTo>
                  <a:cubicBezTo>
                    <a:pt x="34" y="2035"/>
                    <a:pt x="101" y="2302"/>
                    <a:pt x="201" y="2569"/>
                  </a:cubicBezTo>
                  <a:cubicBezTo>
                    <a:pt x="668" y="3637"/>
                    <a:pt x="1735" y="4437"/>
                    <a:pt x="3003" y="4437"/>
                  </a:cubicBezTo>
                  <a:lnTo>
                    <a:pt x="51004" y="4437"/>
                  </a:lnTo>
                  <a:cubicBezTo>
                    <a:pt x="52672" y="4437"/>
                    <a:pt x="54039" y="3070"/>
                    <a:pt x="54039" y="1402"/>
                  </a:cubicBezTo>
                  <a:lnTo>
                    <a:pt x="54039" y="1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658800" y="1696627"/>
              <a:ext cx="996402" cy="512495"/>
            </a:xfrm>
            <a:custGeom>
              <a:avLst/>
              <a:gdLst/>
              <a:ahLst/>
              <a:cxnLst/>
              <a:rect l="l" t="t" r="r" b="b"/>
              <a:pathLst>
                <a:path w="37294" h="19182" extrusionOk="0">
                  <a:moveTo>
                    <a:pt x="37294" y="1235"/>
                  </a:moveTo>
                  <a:cubicBezTo>
                    <a:pt x="37227" y="6872"/>
                    <a:pt x="32857" y="11376"/>
                    <a:pt x="27620" y="11376"/>
                  </a:cubicBezTo>
                  <a:lnTo>
                    <a:pt x="18080" y="11376"/>
                  </a:lnTo>
                  <a:cubicBezTo>
                    <a:pt x="18080" y="11376"/>
                    <a:pt x="17479" y="11342"/>
                    <a:pt x="16479" y="11376"/>
                  </a:cubicBezTo>
                  <a:cubicBezTo>
                    <a:pt x="12443" y="11476"/>
                    <a:pt x="1702" y="12610"/>
                    <a:pt x="0" y="19181"/>
                  </a:cubicBezTo>
                  <a:lnTo>
                    <a:pt x="0" y="18147"/>
                  </a:lnTo>
                  <a:lnTo>
                    <a:pt x="0" y="17780"/>
                  </a:lnTo>
                  <a:lnTo>
                    <a:pt x="0" y="1535"/>
                  </a:lnTo>
                  <a:cubicBezTo>
                    <a:pt x="0" y="1235"/>
                    <a:pt x="34" y="935"/>
                    <a:pt x="34" y="601"/>
                  </a:cubicBezTo>
                  <a:cubicBezTo>
                    <a:pt x="67" y="401"/>
                    <a:pt x="67" y="201"/>
                    <a:pt x="100" y="1"/>
                  </a:cubicBezTo>
                  <a:lnTo>
                    <a:pt x="37227" y="1"/>
                  </a:lnTo>
                  <a:cubicBezTo>
                    <a:pt x="37227" y="67"/>
                    <a:pt x="37227" y="168"/>
                    <a:pt x="37260" y="268"/>
                  </a:cubicBezTo>
                  <a:cubicBezTo>
                    <a:pt x="37260" y="368"/>
                    <a:pt x="37260" y="501"/>
                    <a:pt x="37260" y="601"/>
                  </a:cubicBezTo>
                  <a:cubicBezTo>
                    <a:pt x="37260" y="635"/>
                    <a:pt x="37260" y="701"/>
                    <a:pt x="37260" y="735"/>
                  </a:cubicBezTo>
                  <a:lnTo>
                    <a:pt x="37260" y="735"/>
                  </a:lnTo>
                  <a:cubicBezTo>
                    <a:pt x="37294" y="901"/>
                    <a:pt x="37294" y="1068"/>
                    <a:pt x="37294" y="1235"/>
                  </a:cubicBez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658800" y="1452439"/>
              <a:ext cx="996402" cy="728159"/>
            </a:xfrm>
            <a:custGeom>
              <a:avLst/>
              <a:gdLst/>
              <a:ahLst/>
              <a:cxnLst/>
              <a:rect l="l" t="t" r="r" b="b"/>
              <a:pathLst>
                <a:path w="37294" h="27254" extrusionOk="0">
                  <a:moveTo>
                    <a:pt x="37294" y="9641"/>
                  </a:moveTo>
                  <a:cubicBezTo>
                    <a:pt x="37294" y="9708"/>
                    <a:pt x="37294" y="9775"/>
                    <a:pt x="37260" y="9875"/>
                  </a:cubicBezTo>
                  <a:lnTo>
                    <a:pt x="37260" y="9875"/>
                  </a:lnTo>
                  <a:cubicBezTo>
                    <a:pt x="37093" y="14978"/>
                    <a:pt x="32790" y="19014"/>
                    <a:pt x="27620" y="19014"/>
                  </a:cubicBezTo>
                  <a:lnTo>
                    <a:pt x="18080" y="19014"/>
                  </a:lnTo>
                  <a:cubicBezTo>
                    <a:pt x="18080" y="19014"/>
                    <a:pt x="17479" y="19014"/>
                    <a:pt x="16479" y="19014"/>
                  </a:cubicBezTo>
                  <a:cubicBezTo>
                    <a:pt x="12176" y="19115"/>
                    <a:pt x="534" y="20049"/>
                    <a:pt x="0" y="27254"/>
                  </a:cubicBezTo>
                  <a:cubicBezTo>
                    <a:pt x="0" y="27154"/>
                    <a:pt x="0" y="27054"/>
                    <a:pt x="0" y="26920"/>
                  </a:cubicBezTo>
                  <a:lnTo>
                    <a:pt x="0" y="9908"/>
                  </a:lnTo>
                  <a:cubicBezTo>
                    <a:pt x="0" y="9608"/>
                    <a:pt x="34" y="9341"/>
                    <a:pt x="34" y="9041"/>
                  </a:cubicBezTo>
                  <a:cubicBezTo>
                    <a:pt x="467" y="3970"/>
                    <a:pt x="4737" y="1"/>
                    <a:pt x="9941" y="1"/>
                  </a:cubicBezTo>
                  <a:lnTo>
                    <a:pt x="27753" y="1"/>
                  </a:lnTo>
                  <a:cubicBezTo>
                    <a:pt x="32857" y="1"/>
                    <a:pt x="37027" y="4004"/>
                    <a:pt x="37260" y="9041"/>
                  </a:cubicBezTo>
                  <a:cubicBezTo>
                    <a:pt x="37260" y="9074"/>
                    <a:pt x="37260" y="9107"/>
                    <a:pt x="37260" y="9141"/>
                  </a:cubicBezTo>
                  <a:cubicBezTo>
                    <a:pt x="37294" y="9308"/>
                    <a:pt x="37294" y="9474"/>
                    <a:pt x="37294" y="9641"/>
                  </a:cubicBezTo>
                  <a:close/>
                </a:path>
              </a:pathLst>
            </a:custGeom>
            <a:solidFill>
              <a:srgbClr val="FF6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659682" y="1452439"/>
              <a:ext cx="994639" cy="241553"/>
            </a:xfrm>
            <a:custGeom>
              <a:avLst/>
              <a:gdLst/>
              <a:ahLst/>
              <a:cxnLst/>
              <a:rect l="l" t="t" r="r" b="b"/>
              <a:pathLst>
                <a:path w="37228" h="9041" extrusionOk="0">
                  <a:moveTo>
                    <a:pt x="37227" y="9041"/>
                  </a:moveTo>
                  <a:lnTo>
                    <a:pt x="1" y="9041"/>
                  </a:lnTo>
                  <a:cubicBezTo>
                    <a:pt x="468" y="3970"/>
                    <a:pt x="4704" y="1"/>
                    <a:pt x="9908" y="1"/>
                  </a:cubicBezTo>
                  <a:lnTo>
                    <a:pt x="27720" y="1"/>
                  </a:lnTo>
                  <a:cubicBezTo>
                    <a:pt x="32857" y="1"/>
                    <a:pt x="36994" y="4004"/>
                    <a:pt x="37227" y="9041"/>
                  </a:cubicBezTo>
                  <a:close/>
                </a:path>
              </a:pathLst>
            </a:custGeom>
            <a:solidFill>
              <a:srgbClr val="FCA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738115" y="3838497"/>
              <a:ext cx="1286047" cy="117948"/>
            </a:xfrm>
            <a:custGeom>
              <a:avLst/>
              <a:gdLst/>
              <a:ahLst/>
              <a:cxnLst/>
              <a:rect l="l" t="t" r="r" b="b"/>
              <a:pathLst>
                <a:path w="48135" h="3870" extrusionOk="0">
                  <a:moveTo>
                    <a:pt x="44265" y="3870"/>
                  </a:moveTo>
                  <a:lnTo>
                    <a:pt x="3870" y="3870"/>
                  </a:lnTo>
                  <a:cubicBezTo>
                    <a:pt x="1735" y="3870"/>
                    <a:pt x="0" y="2135"/>
                    <a:pt x="0" y="0"/>
                  </a:cubicBezTo>
                  <a:lnTo>
                    <a:pt x="0" y="0"/>
                  </a:lnTo>
                  <a:lnTo>
                    <a:pt x="48134" y="0"/>
                  </a:lnTo>
                  <a:lnTo>
                    <a:pt x="48134" y="0"/>
                  </a:lnTo>
                  <a:cubicBezTo>
                    <a:pt x="48134" y="2135"/>
                    <a:pt x="46400" y="3870"/>
                    <a:pt x="44265" y="3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242528" y="4224562"/>
              <a:ext cx="279866" cy="260148"/>
            </a:xfrm>
            <a:custGeom>
              <a:avLst/>
              <a:gdLst/>
              <a:ahLst/>
              <a:cxnLst/>
              <a:rect l="l" t="t" r="r" b="b"/>
              <a:pathLst>
                <a:path w="10475" h="9737" extrusionOk="0">
                  <a:moveTo>
                    <a:pt x="5219" y="1"/>
                  </a:moveTo>
                  <a:cubicBezTo>
                    <a:pt x="2889" y="1"/>
                    <a:pt x="824" y="1697"/>
                    <a:pt x="434" y="4068"/>
                  </a:cubicBezTo>
                  <a:cubicBezTo>
                    <a:pt x="0" y="6736"/>
                    <a:pt x="1802" y="9238"/>
                    <a:pt x="4437" y="9672"/>
                  </a:cubicBezTo>
                  <a:cubicBezTo>
                    <a:pt x="4704" y="9715"/>
                    <a:pt x="4969" y="9736"/>
                    <a:pt x="5231" y="9736"/>
                  </a:cubicBezTo>
                  <a:cubicBezTo>
                    <a:pt x="7585" y="9736"/>
                    <a:pt x="9650" y="8037"/>
                    <a:pt x="10041" y="5636"/>
                  </a:cubicBezTo>
                  <a:cubicBezTo>
                    <a:pt x="10474" y="3000"/>
                    <a:pt x="8673" y="499"/>
                    <a:pt x="6005" y="65"/>
                  </a:cubicBezTo>
                  <a:cubicBezTo>
                    <a:pt x="5741" y="22"/>
                    <a:pt x="5478" y="1"/>
                    <a:pt x="5219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295988" y="4269953"/>
              <a:ext cx="170244" cy="170244"/>
            </a:xfrm>
            <a:custGeom>
              <a:avLst/>
              <a:gdLst/>
              <a:ahLst/>
              <a:cxnLst/>
              <a:rect l="l" t="t" r="r" b="b"/>
              <a:pathLst>
                <a:path w="6372" h="6372" extrusionOk="0">
                  <a:moveTo>
                    <a:pt x="6372" y="3169"/>
                  </a:moveTo>
                  <a:cubicBezTo>
                    <a:pt x="6372" y="4937"/>
                    <a:pt x="4938" y="6372"/>
                    <a:pt x="3170" y="6372"/>
                  </a:cubicBezTo>
                  <a:cubicBezTo>
                    <a:pt x="1435" y="6372"/>
                    <a:pt x="1" y="4937"/>
                    <a:pt x="1" y="3169"/>
                  </a:cubicBezTo>
                  <a:cubicBezTo>
                    <a:pt x="1" y="1435"/>
                    <a:pt x="1435" y="0"/>
                    <a:pt x="3170" y="0"/>
                  </a:cubicBezTo>
                  <a:cubicBezTo>
                    <a:pt x="4938" y="0"/>
                    <a:pt x="6372" y="1435"/>
                    <a:pt x="6372" y="3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259460" y="3951797"/>
              <a:ext cx="243316" cy="266404"/>
            </a:xfrm>
            <a:custGeom>
              <a:avLst/>
              <a:gdLst/>
              <a:ahLst/>
              <a:cxnLst/>
              <a:rect l="l" t="t" r="r" b="b"/>
              <a:pathLst>
                <a:path w="9107" h="8741" extrusionOk="0">
                  <a:moveTo>
                    <a:pt x="4537" y="8740"/>
                  </a:moveTo>
                  <a:lnTo>
                    <a:pt x="0" y="1"/>
                  </a:lnTo>
                  <a:lnTo>
                    <a:pt x="9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648905" y="1733175"/>
              <a:ext cx="454545" cy="2061772"/>
            </a:xfrm>
            <a:custGeom>
              <a:avLst/>
              <a:gdLst/>
              <a:ahLst/>
              <a:cxnLst/>
              <a:rect l="l" t="t" r="r" b="b"/>
              <a:pathLst>
                <a:path w="17013" h="67649" extrusionOk="0">
                  <a:moveTo>
                    <a:pt x="234" y="0"/>
                  </a:moveTo>
                  <a:cubicBezTo>
                    <a:pt x="234" y="134"/>
                    <a:pt x="234" y="301"/>
                    <a:pt x="234" y="467"/>
                  </a:cubicBezTo>
                  <a:cubicBezTo>
                    <a:pt x="234" y="534"/>
                    <a:pt x="234" y="634"/>
                    <a:pt x="234" y="701"/>
                  </a:cubicBezTo>
                  <a:cubicBezTo>
                    <a:pt x="200" y="1301"/>
                    <a:pt x="134" y="1868"/>
                    <a:pt x="0" y="2402"/>
                  </a:cubicBezTo>
                  <a:lnTo>
                    <a:pt x="12909" y="2402"/>
                  </a:lnTo>
                  <a:cubicBezTo>
                    <a:pt x="13843" y="2402"/>
                    <a:pt x="14611" y="3169"/>
                    <a:pt x="14611" y="4070"/>
                  </a:cubicBezTo>
                  <a:lnTo>
                    <a:pt x="14577" y="67649"/>
                  </a:lnTo>
                  <a:cubicBezTo>
                    <a:pt x="15911" y="67649"/>
                    <a:pt x="16979" y="66548"/>
                    <a:pt x="16979" y="65214"/>
                  </a:cubicBezTo>
                  <a:lnTo>
                    <a:pt x="16979" y="5438"/>
                  </a:lnTo>
                  <a:lnTo>
                    <a:pt x="16979" y="3036"/>
                  </a:lnTo>
                  <a:lnTo>
                    <a:pt x="17012" y="3003"/>
                  </a:lnTo>
                  <a:cubicBezTo>
                    <a:pt x="16979" y="1335"/>
                    <a:pt x="15645" y="0"/>
                    <a:pt x="13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1"/>
          <p:cNvGrpSpPr/>
          <p:nvPr/>
        </p:nvGrpSpPr>
        <p:grpSpPr>
          <a:xfrm>
            <a:off x="2254013" y="1452439"/>
            <a:ext cx="1444689" cy="3031523"/>
            <a:chOff x="2254013" y="1452439"/>
            <a:chExt cx="1444689" cy="3031523"/>
          </a:xfrm>
        </p:grpSpPr>
        <p:sp>
          <p:nvSpPr>
            <p:cNvPr id="195" name="Google Shape;195;p21"/>
            <p:cNvSpPr/>
            <p:nvPr/>
          </p:nvSpPr>
          <p:spPr>
            <a:xfrm>
              <a:off x="2833279" y="4223814"/>
              <a:ext cx="286118" cy="260148"/>
            </a:xfrm>
            <a:custGeom>
              <a:avLst/>
              <a:gdLst/>
              <a:ahLst/>
              <a:cxnLst/>
              <a:rect l="l" t="t" r="r" b="b"/>
              <a:pathLst>
                <a:path w="10709" h="9737" extrusionOk="0">
                  <a:moveTo>
                    <a:pt x="5370" y="0"/>
                  </a:moveTo>
                  <a:cubicBezTo>
                    <a:pt x="3164" y="0"/>
                    <a:pt x="1145" y="1500"/>
                    <a:pt x="601" y="3762"/>
                  </a:cubicBezTo>
                  <a:cubicBezTo>
                    <a:pt x="1" y="6364"/>
                    <a:pt x="1602" y="8999"/>
                    <a:pt x="4237" y="9600"/>
                  </a:cubicBezTo>
                  <a:cubicBezTo>
                    <a:pt x="4616" y="9692"/>
                    <a:pt x="4997" y="9736"/>
                    <a:pt x="5371" y="9736"/>
                  </a:cubicBezTo>
                  <a:cubicBezTo>
                    <a:pt x="7564" y="9736"/>
                    <a:pt x="9562" y="8220"/>
                    <a:pt x="10075" y="5997"/>
                  </a:cubicBezTo>
                  <a:cubicBezTo>
                    <a:pt x="10708" y="3395"/>
                    <a:pt x="9074" y="760"/>
                    <a:pt x="6472" y="126"/>
                  </a:cubicBezTo>
                  <a:cubicBezTo>
                    <a:pt x="6103" y="41"/>
                    <a:pt x="5734" y="0"/>
                    <a:pt x="5370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2891201" y="4269953"/>
              <a:ext cx="170271" cy="170244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6372" y="3169"/>
                  </a:moveTo>
                  <a:cubicBezTo>
                    <a:pt x="6372" y="4937"/>
                    <a:pt x="4938" y="6372"/>
                    <a:pt x="3203" y="6372"/>
                  </a:cubicBezTo>
                  <a:cubicBezTo>
                    <a:pt x="1435" y="6372"/>
                    <a:pt x="1" y="4937"/>
                    <a:pt x="1" y="3169"/>
                  </a:cubicBezTo>
                  <a:cubicBezTo>
                    <a:pt x="1" y="1435"/>
                    <a:pt x="1435" y="0"/>
                    <a:pt x="3203" y="0"/>
                  </a:cubicBezTo>
                  <a:cubicBezTo>
                    <a:pt x="4938" y="0"/>
                    <a:pt x="6372" y="1435"/>
                    <a:pt x="6372" y="3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2254888" y="1733175"/>
              <a:ext cx="1443814" cy="2105508"/>
            </a:xfrm>
            <a:custGeom>
              <a:avLst/>
              <a:gdLst/>
              <a:ahLst/>
              <a:cxnLst/>
              <a:rect l="l" t="t" r="r" b="b"/>
              <a:pathLst>
                <a:path w="54040" h="69084" extrusionOk="0">
                  <a:moveTo>
                    <a:pt x="3003" y="0"/>
                  </a:moveTo>
                  <a:cubicBezTo>
                    <a:pt x="1335" y="0"/>
                    <a:pt x="1" y="1335"/>
                    <a:pt x="1" y="3003"/>
                  </a:cubicBezTo>
                  <a:lnTo>
                    <a:pt x="1" y="66048"/>
                  </a:lnTo>
                  <a:cubicBezTo>
                    <a:pt x="1" y="66148"/>
                    <a:pt x="1" y="66281"/>
                    <a:pt x="1" y="66381"/>
                  </a:cubicBezTo>
                  <a:cubicBezTo>
                    <a:pt x="34" y="66681"/>
                    <a:pt x="101" y="66948"/>
                    <a:pt x="234" y="67182"/>
                  </a:cubicBezTo>
                  <a:cubicBezTo>
                    <a:pt x="668" y="68283"/>
                    <a:pt x="1736" y="69083"/>
                    <a:pt x="3003" y="69083"/>
                  </a:cubicBezTo>
                  <a:lnTo>
                    <a:pt x="51004" y="69083"/>
                  </a:lnTo>
                  <a:cubicBezTo>
                    <a:pt x="52672" y="69083"/>
                    <a:pt x="54040" y="67716"/>
                    <a:pt x="54040" y="66048"/>
                  </a:cubicBezTo>
                  <a:lnTo>
                    <a:pt x="54040" y="3003"/>
                  </a:lnTo>
                  <a:cubicBezTo>
                    <a:pt x="54040" y="1335"/>
                    <a:pt x="52672" y="0"/>
                    <a:pt x="51004" y="0"/>
                  </a:cubicBezTo>
                  <a:close/>
                </a:path>
              </a:pathLst>
            </a:custGeom>
            <a:solidFill>
              <a:srgbClr val="EFA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2254888" y="3703278"/>
              <a:ext cx="1443814" cy="135259"/>
            </a:xfrm>
            <a:custGeom>
              <a:avLst/>
              <a:gdLst/>
              <a:ahLst/>
              <a:cxnLst/>
              <a:rect l="l" t="t" r="r" b="b"/>
              <a:pathLst>
                <a:path w="54040" h="4438" extrusionOk="0">
                  <a:moveTo>
                    <a:pt x="54040" y="1"/>
                  </a:moveTo>
                  <a:cubicBezTo>
                    <a:pt x="54040" y="1669"/>
                    <a:pt x="52672" y="3036"/>
                    <a:pt x="51004" y="3036"/>
                  </a:cubicBezTo>
                  <a:lnTo>
                    <a:pt x="3003" y="3036"/>
                  </a:lnTo>
                  <a:cubicBezTo>
                    <a:pt x="1769" y="3036"/>
                    <a:pt x="668" y="2269"/>
                    <a:pt x="234" y="1168"/>
                  </a:cubicBezTo>
                  <a:cubicBezTo>
                    <a:pt x="101" y="901"/>
                    <a:pt x="34" y="634"/>
                    <a:pt x="1" y="368"/>
                  </a:cubicBezTo>
                  <a:lnTo>
                    <a:pt x="1" y="1402"/>
                  </a:lnTo>
                  <a:cubicBezTo>
                    <a:pt x="1" y="1502"/>
                    <a:pt x="1" y="1635"/>
                    <a:pt x="1" y="1735"/>
                  </a:cubicBezTo>
                  <a:cubicBezTo>
                    <a:pt x="34" y="2035"/>
                    <a:pt x="101" y="2302"/>
                    <a:pt x="234" y="2569"/>
                  </a:cubicBezTo>
                  <a:cubicBezTo>
                    <a:pt x="668" y="3637"/>
                    <a:pt x="1736" y="4437"/>
                    <a:pt x="3003" y="4437"/>
                  </a:cubicBezTo>
                  <a:lnTo>
                    <a:pt x="51004" y="4437"/>
                  </a:lnTo>
                  <a:cubicBezTo>
                    <a:pt x="52672" y="4437"/>
                    <a:pt x="54040" y="3070"/>
                    <a:pt x="54040" y="1402"/>
                  </a:cubicBezTo>
                  <a:lnTo>
                    <a:pt x="54040" y="1"/>
                  </a:lnTo>
                  <a:close/>
                </a:path>
              </a:pathLst>
            </a:custGeom>
            <a:solidFill>
              <a:srgbClr val="B18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2254895" y="1696627"/>
              <a:ext cx="995521" cy="512495"/>
            </a:xfrm>
            <a:custGeom>
              <a:avLst/>
              <a:gdLst/>
              <a:ahLst/>
              <a:cxnLst/>
              <a:rect l="l" t="t" r="r" b="b"/>
              <a:pathLst>
                <a:path w="37261" h="19182" extrusionOk="0">
                  <a:moveTo>
                    <a:pt x="37261" y="1235"/>
                  </a:moveTo>
                  <a:cubicBezTo>
                    <a:pt x="37194" y="6872"/>
                    <a:pt x="32824" y="11376"/>
                    <a:pt x="27621" y="11376"/>
                  </a:cubicBezTo>
                  <a:lnTo>
                    <a:pt x="18047" y="11376"/>
                  </a:lnTo>
                  <a:cubicBezTo>
                    <a:pt x="18047" y="11376"/>
                    <a:pt x="17447" y="11342"/>
                    <a:pt x="16479" y="11376"/>
                  </a:cubicBezTo>
                  <a:cubicBezTo>
                    <a:pt x="12410" y="11476"/>
                    <a:pt x="1669" y="12610"/>
                    <a:pt x="1" y="19181"/>
                  </a:cubicBezTo>
                  <a:lnTo>
                    <a:pt x="1" y="18147"/>
                  </a:lnTo>
                  <a:lnTo>
                    <a:pt x="1" y="17780"/>
                  </a:lnTo>
                  <a:lnTo>
                    <a:pt x="1" y="1535"/>
                  </a:lnTo>
                  <a:cubicBezTo>
                    <a:pt x="1" y="1235"/>
                    <a:pt x="1" y="935"/>
                    <a:pt x="34" y="601"/>
                  </a:cubicBezTo>
                  <a:cubicBezTo>
                    <a:pt x="34" y="401"/>
                    <a:pt x="68" y="201"/>
                    <a:pt x="101" y="1"/>
                  </a:cubicBezTo>
                  <a:lnTo>
                    <a:pt x="37194" y="1"/>
                  </a:lnTo>
                  <a:cubicBezTo>
                    <a:pt x="37228" y="67"/>
                    <a:pt x="37228" y="168"/>
                    <a:pt x="37228" y="268"/>
                  </a:cubicBezTo>
                  <a:cubicBezTo>
                    <a:pt x="37228" y="368"/>
                    <a:pt x="37261" y="501"/>
                    <a:pt x="37261" y="601"/>
                  </a:cubicBezTo>
                  <a:cubicBezTo>
                    <a:pt x="37261" y="635"/>
                    <a:pt x="37261" y="701"/>
                    <a:pt x="37261" y="735"/>
                  </a:cubicBezTo>
                  <a:lnTo>
                    <a:pt x="37261" y="735"/>
                  </a:lnTo>
                  <a:cubicBezTo>
                    <a:pt x="37261" y="901"/>
                    <a:pt x="37261" y="1068"/>
                    <a:pt x="37261" y="1235"/>
                  </a:cubicBezTo>
                  <a:close/>
                </a:path>
              </a:pathLst>
            </a:custGeom>
            <a:solidFill>
              <a:srgbClr val="B18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2254013" y="1452439"/>
              <a:ext cx="996402" cy="728159"/>
            </a:xfrm>
            <a:custGeom>
              <a:avLst/>
              <a:gdLst/>
              <a:ahLst/>
              <a:cxnLst/>
              <a:rect l="l" t="t" r="r" b="b"/>
              <a:pathLst>
                <a:path w="37294" h="27254" extrusionOk="0">
                  <a:moveTo>
                    <a:pt x="37294" y="9641"/>
                  </a:moveTo>
                  <a:cubicBezTo>
                    <a:pt x="37294" y="9708"/>
                    <a:pt x="37294" y="9775"/>
                    <a:pt x="37294" y="9875"/>
                  </a:cubicBezTo>
                  <a:lnTo>
                    <a:pt x="37294" y="9875"/>
                  </a:lnTo>
                  <a:cubicBezTo>
                    <a:pt x="37094" y="14978"/>
                    <a:pt x="32791" y="19014"/>
                    <a:pt x="27654" y="19014"/>
                  </a:cubicBezTo>
                  <a:lnTo>
                    <a:pt x="18080" y="19014"/>
                  </a:lnTo>
                  <a:cubicBezTo>
                    <a:pt x="18080" y="19014"/>
                    <a:pt x="17480" y="19014"/>
                    <a:pt x="16512" y="19014"/>
                  </a:cubicBezTo>
                  <a:cubicBezTo>
                    <a:pt x="12176" y="19115"/>
                    <a:pt x="534" y="20049"/>
                    <a:pt x="34" y="27254"/>
                  </a:cubicBezTo>
                  <a:cubicBezTo>
                    <a:pt x="1" y="27154"/>
                    <a:pt x="34" y="27054"/>
                    <a:pt x="34" y="26920"/>
                  </a:cubicBezTo>
                  <a:lnTo>
                    <a:pt x="34" y="9908"/>
                  </a:lnTo>
                  <a:cubicBezTo>
                    <a:pt x="34" y="9608"/>
                    <a:pt x="34" y="9341"/>
                    <a:pt x="67" y="9041"/>
                  </a:cubicBezTo>
                  <a:cubicBezTo>
                    <a:pt x="501" y="3970"/>
                    <a:pt x="4737" y="1"/>
                    <a:pt x="9941" y="1"/>
                  </a:cubicBezTo>
                  <a:lnTo>
                    <a:pt x="27787" y="1"/>
                  </a:lnTo>
                  <a:cubicBezTo>
                    <a:pt x="32891" y="1"/>
                    <a:pt x="37060" y="4004"/>
                    <a:pt x="37294" y="9041"/>
                  </a:cubicBezTo>
                  <a:cubicBezTo>
                    <a:pt x="37294" y="9074"/>
                    <a:pt x="37294" y="9107"/>
                    <a:pt x="37294" y="9141"/>
                  </a:cubicBezTo>
                  <a:cubicBezTo>
                    <a:pt x="37294" y="9308"/>
                    <a:pt x="37294" y="9474"/>
                    <a:pt x="37294" y="96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2255803" y="1452439"/>
              <a:ext cx="994612" cy="241553"/>
            </a:xfrm>
            <a:custGeom>
              <a:avLst/>
              <a:gdLst/>
              <a:ahLst/>
              <a:cxnLst/>
              <a:rect l="l" t="t" r="r" b="b"/>
              <a:pathLst>
                <a:path w="37227" h="9041" extrusionOk="0">
                  <a:moveTo>
                    <a:pt x="37227" y="9041"/>
                  </a:moveTo>
                  <a:lnTo>
                    <a:pt x="0" y="9041"/>
                  </a:lnTo>
                  <a:cubicBezTo>
                    <a:pt x="434" y="3970"/>
                    <a:pt x="4670" y="1"/>
                    <a:pt x="9874" y="1"/>
                  </a:cubicBezTo>
                  <a:lnTo>
                    <a:pt x="27720" y="1"/>
                  </a:lnTo>
                  <a:cubicBezTo>
                    <a:pt x="32824" y="1"/>
                    <a:pt x="36993" y="4004"/>
                    <a:pt x="37227" y="9041"/>
                  </a:cubicBezTo>
                  <a:close/>
                </a:path>
              </a:pathLst>
            </a:custGeom>
            <a:solidFill>
              <a:srgbClr val="EFA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2333328" y="3838497"/>
              <a:ext cx="1286929" cy="117948"/>
            </a:xfrm>
            <a:custGeom>
              <a:avLst/>
              <a:gdLst/>
              <a:ahLst/>
              <a:cxnLst/>
              <a:rect l="l" t="t" r="r" b="b"/>
              <a:pathLst>
                <a:path w="48168" h="3870" extrusionOk="0">
                  <a:moveTo>
                    <a:pt x="44265" y="3870"/>
                  </a:moveTo>
                  <a:lnTo>
                    <a:pt x="3903" y="3870"/>
                  </a:lnTo>
                  <a:cubicBezTo>
                    <a:pt x="1735" y="3870"/>
                    <a:pt x="0" y="2135"/>
                    <a:pt x="0" y="0"/>
                  </a:cubicBezTo>
                  <a:lnTo>
                    <a:pt x="0" y="0"/>
                  </a:lnTo>
                  <a:lnTo>
                    <a:pt x="48168" y="0"/>
                  </a:lnTo>
                  <a:lnTo>
                    <a:pt x="48168" y="0"/>
                  </a:lnTo>
                  <a:cubicBezTo>
                    <a:pt x="48168" y="2135"/>
                    <a:pt x="46400" y="3870"/>
                    <a:pt x="44265" y="3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855554" y="3951797"/>
              <a:ext cx="242435" cy="266404"/>
            </a:xfrm>
            <a:custGeom>
              <a:avLst/>
              <a:gdLst/>
              <a:ahLst/>
              <a:cxnLst/>
              <a:rect l="l" t="t" r="r" b="b"/>
              <a:pathLst>
                <a:path w="9074" h="8741" extrusionOk="0">
                  <a:moveTo>
                    <a:pt x="4537" y="8740"/>
                  </a:moveTo>
                  <a:lnTo>
                    <a:pt x="1" y="1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3244119" y="1733175"/>
              <a:ext cx="454545" cy="2061772"/>
            </a:xfrm>
            <a:custGeom>
              <a:avLst/>
              <a:gdLst/>
              <a:ahLst/>
              <a:cxnLst/>
              <a:rect l="l" t="t" r="r" b="b"/>
              <a:pathLst>
                <a:path w="17013" h="67649" extrusionOk="0">
                  <a:moveTo>
                    <a:pt x="234" y="0"/>
                  </a:moveTo>
                  <a:cubicBezTo>
                    <a:pt x="234" y="134"/>
                    <a:pt x="234" y="301"/>
                    <a:pt x="234" y="467"/>
                  </a:cubicBezTo>
                  <a:cubicBezTo>
                    <a:pt x="234" y="534"/>
                    <a:pt x="234" y="634"/>
                    <a:pt x="234" y="701"/>
                  </a:cubicBezTo>
                  <a:cubicBezTo>
                    <a:pt x="201" y="1301"/>
                    <a:pt x="134" y="1868"/>
                    <a:pt x="0" y="2402"/>
                  </a:cubicBezTo>
                  <a:lnTo>
                    <a:pt x="12943" y="2402"/>
                  </a:lnTo>
                  <a:cubicBezTo>
                    <a:pt x="13844" y="2402"/>
                    <a:pt x="14611" y="3169"/>
                    <a:pt x="14611" y="4070"/>
                  </a:cubicBezTo>
                  <a:lnTo>
                    <a:pt x="14577" y="67649"/>
                  </a:lnTo>
                  <a:cubicBezTo>
                    <a:pt x="15912" y="67649"/>
                    <a:pt x="17013" y="66548"/>
                    <a:pt x="17013" y="65214"/>
                  </a:cubicBezTo>
                  <a:lnTo>
                    <a:pt x="17013" y="5438"/>
                  </a:lnTo>
                  <a:lnTo>
                    <a:pt x="17013" y="3036"/>
                  </a:lnTo>
                  <a:lnTo>
                    <a:pt x="17013" y="3003"/>
                  </a:lnTo>
                  <a:cubicBezTo>
                    <a:pt x="17013" y="1335"/>
                    <a:pt x="15645" y="0"/>
                    <a:pt x="13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1"/>
          <p:cNvGrpSpPr/>
          <p:nvPr/>
        </p:nvGrpSpPr>
        <p:grpSpPr>
          <a:xfrm>
            <a:off x="3849226" y="1452439"/>
            <a:ext cx="1444689" cy="3030562"/>
            <a:chOff x="3849226" y="1452439"/>
            <a:chExt cx="1444689" cy="3030562"/>
          </a:xfrm>
        </p:grpSpPr>
        <p:sp>
          <p:nvSpPr>
            <p:cNvPr id="206" name="Google Shape;206;p21"/>
            <p:cNvSpPr/>
            <p:nvPr/>
          </p:nvSpPr>
          <p:spPr>
            <a:xfrm>
              <a:off x="3850128" y="1733175"/>
              <a:ext cx="1443787" cy="2105508"/>
            </a:xfrm>
            <a:custGeom>
              <a:avLst/>
              <a:gdLst/>
              <a:ahLst/>
              <a:cxnLst/>
              <a:rect l="l" t="t" r="r" b="b"/>
              <a:pathLst>
                <a:path w="54039" h="69084" extrusionOk="0">
                  <a:moveTo>
                    <a:pt x="3036" y="0"/>
                  </a:moveTo>
                  <a:cubicBezTo>
                    <a:pt x="1368" y="0"/>
                    <a:pt x="0" y="1335"/>
                    <a:pt x="0" y="3003"/>
                  </a:cubicBezTo>
                  <a:lnTo>
                    <a:pt x="0" y="66048"/>
                  </a:lnTo>
                  <a:cubicBezTo>
                    <a:pt x="0" y="66148"/>
                    <a:pt x="0" y="66281"/>
                    <a:pt x="0" y="66381"/>
                  </a:cubicBezTo>
                  <a:cubicBezTo>
                    <a:pt x="34" y="66681"/>
                    <a:pt x="100" y="66948"/>
                    <a:pt x="234" y="67182"/>
                  </a:cubicBezTo>
                  <a:cubicBezTo>
                    <a:pt x="667" y="68283"/>
                    <a:pt x="1768" y="69083"/>
                    <a:pt x="3002" y="69083"/>
                  </a:cubicBezTo>
                  <a:lnTo>
                    <a:pt x="51003" y="69083"/>
                  </a:lnTo>
                  <a:cubicBezTo>
                    <a:pt x="52705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705" y="0"/>
                    <a:pt x="51037" y="0"/>
                  </a:cubicBezTo>
                  <a:close/>
                </a:path>
              </a:pathLst>
            </a:custGeom>
            <a:solidFill>
              <a:srgbClr val="B3AC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850128" y="3703278"/>
              <a:ext cx="1443787" cy="135259"/>
            </a:xfrm>
            <a:custGeom>
              <a:avLst/>
              <a:gdLst/>
              <a:ahLst/>
              <a:cxnLst/>
              <a:rect l="l" t="t" r="r" b="b"/>
              <a:pathLst>
                <a:path w="54039" h="4438" extrusionOk="0">
                  <a:moveTo>
                    <a:pt x="54039" y="1"/>
                  </a:moveTo>
                  <a:cubicBezTo>
                    <a:pt x="54039" y="1669"/>
                    <a:pt x="52705" y="3036"/>
                    <a:pt x="51003" y="3036"/>
                  </a:cubicBezTo>
                  <a:lnTo>
                    <a:pt x="3002" y="3036"/>
                  </a:lnTo>
                  <a:cubicBezTo>
                    <a:pt x="1768" y="3036"/>
                    <a:pt x="667" y="2269"/>
                    <a:pt x="234" y="1168"/>
                  </a:cubicBezTo>
                  <a:cubicBezTo>
                    <a:pt x="134" y="901"/>
                    <a:pt x="34" y="634"/>
                    <a:pt x="0" y="368"/>
                  </a:cubicBezTo>
                  <a:lnTo>
                    <a:pt x="0" y="1402"/>
                  </a:lnTo>
                  <a:cubicBezTo>
                    <a:pt x="0" y="1502"/>
                    <a:pt x="0" y="1635"/>
                    <a:pt x="0" y="1735"/>
                  </a:cubicBezTo>
                  <a:cubicBezTo>
                    <a:pt x="34" y="2035"/>
                    <a:pt x="100" y="2302"/>
                    <a:pt x="234" y="2569"/>
                  </a:cubicBezTo>
                  <a:cubicBezTo>
                    <a:pt x="667" y="3637"/>
                    <a:pt x="1768" y="4437"/>
                    <a:pt x="3002" y="4437"/>
                  </a:cubicBezTo>
                  <a:lnTo>
                    <a:pt x="51003" y="4437"/>
                  </a:lnTo>
                  <a:cubicBezTo>
                    <a:pt x="52705" y="4437"/>
                    <a:pt x="54039" y="3070"/>
                    <a:pt x="54039" y="1402"/>
                  </a:cubicBezTo>
                  <a:lnTo>
                    <a:pt x="54039" y="1"/>
                  </a:ln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850135" y="1696627"/>
              <a:ext cx="995521" cy="512495"/>
            </a:xfrm>
            <a:custGeom>
              <a:avLst/>
              <a:gdLst/>
              <a:ahLst/>
              <a:cxnLst/>
              <a:rect l="l" t="t" r="r" b="b"/>
              <a:pathLst>
                <a:path w="37261" h="19182" extrusionOk="0">
                  <a:moveTo>
                    <a:pt x="37260" y="1235"/>
                  </a:moveTo>
                  <a:cubicBezTo>
                    <a:pt x="37193" y="6872"/>
                    <a:pt x="32857" y="11376"/>
                    <a:pt x="27620" y="11376"/>
                  </a:cubicBezTo>
                  <a:lnTo>
                    <a:pt x="18046" y="11376"/>
                  </a:lnTo>
                  <a:cubicBezTo>
                    <a:pt x="18046" y="11376"/>
                    <a:pt x="17446" y="11342"/>
                    <a:pt x="16479" y="11376"/>
                  </a:cubicBezTo>
                  <a:cubicBezTo>
                    <a:pt x="12409" y="11476"/>
                    <a:pt x="1668" y="12610"/>
                    <a:pt x="0" y="19181"/>
                  </a:cubicBezTo>
                  <a:lnTo>
                    <a:pt x="0" y="18147"/>
                  </a:lnTo>
                  <a:lnTo>
                    <a:pt x="0" y="17780"/>
                  </a:lnTo>
                  <a:lnTo>
                    <a:pt x="0" y="1535"/>
                  </a:lnTo>
                  <a:cubicBezTo>
                    <a:pt x="0" y="1235"/>
                    <a:pt x="0" y="935"/>
                    <a:pt x="34" y="601"/>
                  </a:cubicBezTo>
                  <a:cubicBezTo>
                    <a:pt x="34" y="401"/>
                    <a:pt x="67" y="201"/>
                    <a:pt x="100" y="1"/>
                  </a:cubicBezTo>
                  <a:lnTo>
                    <a:pt x="37193" y="1"/>
                  </a:lnTo>
                  <a:cubicBezTo>
                    <a:pt x="37227" y="67"/>
                    <a:pt x="37227" y="168"/>
                    <a:pt x="37227" y="268"/>
                  </a:cubicBezTo>
                  <a:cubicBezTo>
                    <a:pt x="37260" y="368"/>
                    <a:pt x="37260" y="501"/>
                    <a:pt x="37260" y="601"/>
                  </a:cubicBezTo>
                  <a:cubicBezTo>
                    <a:pt x="37260" y="635"/>
                    <a:pt x="37260" y="701"/>
                    <a:pt x="37260" y="735"/>
                  </a:cubicBezTo>
                  <a:lnTo>
                    <a:pt x="37260" y="735"/>
                  </a:lnTo>
                  <a:cubicBezTo>
                    <a:pt x="37260" y="901"/>
                    <a:pt x="37260" y="1068"/>
                    <a:pt x="37260" y="1235"/>
                  </a:cubicBezTo>
                  <a:close/>
                </a:path>
              </a:pathLst>
            </a:custGeom>
            <a:solidFill>
              <a:srgbClr val="5F5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3849226" y="1452439"/>
              <a:ext cx="996429" cy="728159"/>
            </a:xfrm>
            <a:custGeom>
              <a:avLst/>
              <a:gdLst/>
              <a:ahLst/>
              <a:cxnLst/>
              <a:rect l="l" t="t" r="r" b="b"/>
              <a:pathLst>
                <a:path w="37295" h="27254" extrusionOk="0">
                  <a:moveTo>
                    <a:pt x="37294" y="9641"/>
                  </a:moveTo>
                  <a:cubicBezTo>
                    <a:pt x="37294" y="9708"/>
                    <a:pt x="37294" y="9775"/>
                    <a:pt x="37294" y="9875"/>
                  </a:cubicBezTo>
                  <a:lnTo>
                    <a:pt x="37294" y="9875"/>
                  </a:lnTo>
                  <a:cubicBezTo>
                    <a:pt x="37094" y="14978"/>
                    <a:pt x="32791" y="19014"/>
                    <a:pt x="27654" y="19014"/>
                  </a:cubicBezTo>
                  <a:lnTo>
                    <a:pt x="18080" y="19014"/>
                  </a:lnTo>
                  <a:cubicBezTo>
                    <a:pt x="18080" y="19014"/>
                    <a:pt x="17480" y="19014"/>
                    <a:pt x="16513" y="19014"/>
                  </a:cubicBezTo>
                  <a:cubicBezTo>
                    <a:pt x="12210" y="19115"/>
                    <a:pt x="568" y="20049"/>
                    <a:pt x="34" y="27254"/>
                  </a:cubicBezTo>
                  <a:cubicBezTo>
                    <a:pt x="1" y="27154"/>
                    <a:pt x="34" y="27054"/>
                    <a:pt x="34" y="26920"/>
                  </a:cubicBezTo>
                  <a:lnTo>
                    <a:pt x="34" y="9908"/>
                  </a:lnTo>
                  <a:cubicBezTo>
                    <a:pt x="34" y="9608"/>
                    <a:pt x="34" y="9341"/>
                    <a:pt x="68" y="9041"/>
                  </a:cubicBezTo>
                  <a:cubicBezTo>
                    <a:pt x="501" y="3970"/>
                    <a:pt x="4771" y="1"/>
                    <a:pt x="9941" y="1"/>
                  </a:cubicBezTo>
                  <a:lnTo>
                    <a:pt x="27787" y="1"/>
                  </a:lnTo>
                  <a:cubicBezTo>
                    <a:pt x="32891" y="1"/>
                    <a:pt x="37061" y="4004"/>
                    <a:pt x="37294" y="9041"/>
                  </a:cubicBezTo>
                  <a:cubicBezTo>
                    <a:pt x="37294" y="9074"/>
                    <a:pt x="37294" y="9107"/>
                    <a:pt x="37294" y="9141"/>
                  </a:cubicBezTo>
                  <a:cubicBezTo>
                    <a:pt x="37294" y="9308"/>
                    <a:pt x="37294" y="9474"/>
                    <a:pt x="37294" y="9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3851016" y="1452439"/>
              <a:ext cx="994639" cy="241553"/>
            </a:xfrm>
            <a:custGeom>
              <a:avLst/>
              <a:gdLst/>
              <a:ahLst/>
              <a:cxnLst/>
              <a:rect l="l" t="t" r="r" b="b"/>
              <a:pathLst>
                <a:path w="37228" h="9041" extrusionOk="0">
                  <a:moveTo>
                    <a:pt x="37227" y="9041"/>
                  </a:moveTo>
                  <a:lnTo>
                    <a:pt x="1" y="9041"/>
                  </a:lnTo>
                  <a:cubicBezTo>
                    <a:pt x="434" y="3970"/>
                    <a:pt x="4704" y="1"/>
                    <a:pt x="9874" y="1"/>
                  </a:cubicBezTo>
                  <a:lnTo>
                    <a:pt x="27720" y="1"/>
                  </a:lnTo>
                  <a:cubicBezTo>
                    <a:pt x="32824" y="1"/>
                    <a:pt x="36994" y="4004"/>
                    <a:pt x="37227" y="90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928541" y="3838497"/>
              <a:ext cx="1286955" cy="117948"/>
            </a:xfrm>
            <a:custGeom>
              <a:avLst/>
              <a:gdLst/>
              <a:ahLst/>
              <a:cxnLst/>
              <a:rect l="l" t="t" r="r" b="b"/>
              <a:pathLst>
                <a:path w="48169" h="3870" extrusionOk="0">
                  <a:moveTo>
                    <a:pt x="44266" y="3870"/>
                  </a:moveTo>
                  <a:lnTo>
                    <a:pt x="3903" y="3870"/>
                  </a:lnTo>
                  <a:cubicBezTo>
                    <a:pt x="1735" y="3870"/>
                    <a:pt x="1" y="2135"/>
                    <a:pt x="1" y="0"/>
                  </a:cubicBezTo>
                  <a:lnTo>
                    <a:pt x="1" y="0"/>
                  </a:lnTo>
                  <a:lnTo>
                    <a:pt x="48168" y="0"/>
                  </a:lnTo>
                  <a:lnTo>
                    <a:pt x="48168" y="0"/>
                  </a:lnTo>
                  <a:cubicBezTo>
                    <a:pt x="48168" y="2135"/>
                    <a:pt x="46434" y="3870"/>
                    <a:pt x="44266" y="38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428519" y="4222799"/>
              <a:ext cx="289671" cy="260202"/>
            </a:xfrm>
            <a:custGeom>
              <a:avLst/>
              <a:gdLst/>
              <a:ahLst/>
              <a:cxnLst/>
              <a:rect l="l" t="t" r="r" b="b"/>
              <a:pathLst>
                <a:path w="10842" h="9739" extrusionOk="0">
                  <a:moveTo>
                    <a:pt x="5424" y="1"/>
                  </a:moveTo>
                  <a:cubicBezTo>
                    <a:pt x="4104" y="1"/>
                    <a:pt x="2791" y="537"/>
                    <a:pt x="1835" y="1599"/>
                  </a:cubicBezTo>
                  <a:cubicBezTo>
                    <a:pt x="0" y="3567"/>
                    <a:pt x="167" y="6669"/>
                    <a:pt x="2135" y="8470"/>
                  </a:cubicBezTo>
                  <a:cubicBezTo>
                    <a:pt x="3078" y="9319"/>
                    <a:pt x="4258" y="9738"/>
                    <a:pt x="5431" y="9738"/>
                  </a:cubicBezTo>
                  <a:cubicBezTo>
                    <a:pt x="6747" y="9738"/>
                    <a:pt x="8054" y="9211"/>
                    <a:pt x="9006" y="8170"/>
                  </a:cubicBezTo>
                  <a:cubicBezTo>
                    <a:pt x="10841" y="6169"/>
                    <a:pt x="10674" y="3100"/>
                    <a:pt x="8706" y="1265"/>
                  </a:cubicBezTo>
                  <a:cubicBezTo>
                    <a:pt x="7767" y="420"/>
                    <a:pt x="6593" y="1"/>
                    <a:pt x="542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487322" y="4269953"/>
              <a:ext cx="169362" cy="170244"/>
            </a:xfrm>
            <a:custGeom>
              <a:avLst/>
              <a:gdLst/>
              <a:ahLst/>
              <a:cxnLst/>
              <a:rect l="l" t="t" r="r" b="b"/>
              <a:pathLst>
                <a:path w="6339" h="6372" extrusionOk="0">
                  <a:moveTo>
                    <a:pt x="6338" y="3169"/>
                  </a:moveTo>
                  <a:cubicBezTo>
                    <a:pt x="6338" y="4937"/>
                    <a:pt x="4937" y="6372"/>
                    <a:pt x="3170" y="6372"/>
                  </a:cubicBezTo>
                  <a:cubicBezTo>
                    <a:pt x="1402" y="6372"/>
                    <a:pt x="1" y="4937"/>
                    <a:pt x="1" y="3169"/>
                  </a:cubicBezTo>
                  <a:cubicBezTo>
                    <a:pt x="1" y="1435"/>
                    <a:pt x="1402" y="0"/>
                    <a:pt x="3170" y="0"/>
                  </a:cubicBezTo>
                  <a:cubicBezTo>
                    <a:pt x="4937" y="0"/>
                    <a:pt x="6338" y="1435"/>
                    <a:pt x="6338" y="31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450768" y="3951797"/>
              <a:ext cx="242461" cy="266404"/>
            </a:xfrm>
            <a:custGeom>
              <a:avLst/>
              <a:gdLst/>
              <a:ahLst/>
              <a:cxnLst/>
              <a:rect l="l" t="t" r="r" b="b"/>
              <a:pathLst>
                <a:path w="9075" h="8741" extrusionOk="0">
                  <a:moveTo>
                    <a:pt x="4538" y="8740"/>
                  </a:moveTo>
                  <a:lnTo>
                    <a:pt x="1" y="1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4839332" y="1733175"/>
              <a:ext cx="454545" cy="2061772"/>
            </a:xfrm>
            <a:custGeom>
              <a:avLst/>
              <a:gdLst/>
              <a:ahLst/>
              <a:cxnLst/>
              <a:rect l="l" t="t" r="r" b="b"/>
              <a:pathLst>
                <a:path w="17013" h="67649" extrusionOk="0">
                  <a:moveTo>
                    <a:pt x="234" y="0"/>
                  </a:moveTo>
                  <a:cubicBezTo>
                    <a:pt x="234" y="134"/>
                    <a:pt x="234" y="301"/>
                    <a:pt x="234" y="467"/>
                  </a:cubicBezTo>
                  <a:cubicBezTo>
                    <a:pt x="234" y="534"/>
                    <a:pt x="234" y="634"/>
                    <a:pt x="234" y="701"/>
                  </a:cubicBezTo>
                  <a:cubicBezTo>
                    <a:pt x="201" y="1301"/>
                    <a:pt x="134" y="1868"/>
                    <a:pt x="1" y="2402"/>
                  </a:cubicBezTo>
                  <a:lnTo>
                    <a:pt x="12943" y="2402"/>
                  </a:lnTo>
                  <a:cubicBezTo>
                    <a:pt x="13844" y="2402"/>
                    <a:pt x="14611" y="3169"/>
                    <a:pt x="14611" y="4070"/>
                  </a:cubicBezTo>
                  <a:lnTo>
                    <a:pt x="14611" y="67649"/>
                  </a:lnTo>
                  <a:cubicBezTo>
                    <a:pt x="15945" y="67649"/>
                    <a:pt x="17013" y="66548"/>
                    <a:pt x="17013" y="65214"/>
                  </a:cubicBezTo>
                  <a:lnTo>
                    <a:pt x="17013" y="5438"/>
                  </a:lnTo>
                  <a:lnTo>
                    <a:pt x="17013" y="3036"/>
                  </a:lnTo>
                  <a:lnTo>
                    <a:pt x="17013" y="3003"/>
                  </a:lnTo>
                  <a:cubicBezTo>
                    <a:pt x="17013" y="1335"/>
                    <a:pt x="15645" y="0"/>
                    <a:pt x="13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1"/>
          <p:cNvGrpSpPr/>
          <p:nvPr/>
        </p:nvGrpSpPr>
        <p:grpSpPr>
          <a:xfrm>
            <a:off x="5445341" y="1452439"/>
            <a:ext cx="1443814" cy="3032271"/>
            <a:chOff x="5445341" y="1452439"/>
            <a:chExt cx="1443814" cy="3032271"/>
          </a:xfrm>
        </p:grpSpPr>
        <p:sp>
          <p:nvSpPr>
            <p:cNvPr id="217" name="Google Shape;217;p21"/>
            <p:cNvSpPr/>
            <p:nvPr/>
          </p:nvSpPr>
          <p:spPr>
            <a:xfrm>
              <a:off x="6029076" y="4224562"/>
              <a:ext cx="279866" cy="260148"/>
            </a:xfrm>
            <a:custGeom>
              <a:avLst/>
              <a:gdLst/>
              <a:ahLst/>
              <a:cxnLst/>
              <a:rect l="l" t="t" r="r" b="b"/>
              <a:pathLst>
                <a:path w="10475" h="9737" extrusionOk="0">
                  <a:moveTo>
                    <a:pt x="5219" y="1"/>
                  </a:moveTo>
                  <a:cubicBezTo>
                    <a:pt x="2889" y="1"/>
                    <a:pt x="824" y="1697"/>
                    <a:pt x="434" y="4068"/>
                  </a:cubicBezTo>
                  <a:cubicBezTo>
                    <a:pt x="0" y="6736"/>
                    <a:pt x="1802" y="9238"/>
                    <a:pt x="4437" y="9672"/>
                  </a:cubicBezTo>
                  <a:cubicBezTo>
                    <a:pt x="4704" y="9715"/>
                    <a:pt x="4969" y="9736"/>
                    <a:pt x="5231" y="9736"/>
                  </a:cubicBezTo>
                  <a:cubicBezTo>
                    <a:pt x="7586" y="9736"/>
                    <a:pt x="9651" y="8037"/>
                    <a:pt x="10041" y="5636"/>
                  </a:cubicBezTo>
                  <a:cubicBezTo>
                    <a:pt x="10475" y="3000"/>
                    <a:pt x="8673" y="499"/>
                    <a:pt x="6005" y="65"/>
                  </a:cubicBezTo>
                  <a:cubicBezTo>
                    <a:pt x="5741" y="22"/>
                    <a:pt x="5478" y="1"/>
                    <a:pt x="5219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082535" y="4269953"/>
              <a:ext cx="170271" cy="170244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6372" y="3169"/>
                  </a:moveTo>
                  <a:cubicBezTo>
                    <a:pt x="6372" y="4937"/>
                    <a:pt x="4938" y="6372"/>
                    <a:pt x="3170" y="6372"/>
                  </a:cubicBezTo>
                  <a:cubicBezTo>
                    <a:pt x="1435" y="6372"/>
                    <a:pt x="1" y="4937"/>
                    <a:pt x="1" y="3169"/>
                  </a:cubicBezTo>
                  <a:cubicBezTo>
                    <a:pt x="1" y="1435"/>
                    <a:pt x="1435" y="0"/>
                    <a:pt x="3170" y="0"/>
                  </a:cubicBezTo>
                  <a:cubicBezTo>
                    <a:pt x="4938" y="0"/>
                    <a:pt x="6372" y="1435"/>
                    <a:pt x="6372" y="3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445341" y="1733175"/>
              <a:ext cx="1443814" cy="2105508"/>
            </a:xfrm>
            <a:custGeom>
              <a:avLst/>
              <a:gdLst/>
              <a:ahLst/>
              <a:cxnLst/>
              <a:rect l="l" t="t" r="r" b="b"/>
              <a:pathLst>
                <a:path w="54040" h="69084" extrusionOk="0">
                  <a:moveTo>
                    <a:pt x="3036" y="0"/>
                  </a:moveTo>
                  <a:cubicBezTo>
                    <a:pt x="1368" y="0"/>
                    <a:pt x="1" y="1335"/>
                    <a:pt x="1" y="3003"/>
                  </a:cubicBezTo>
                  <a:lnTo>
                    <a:pt x="1" y="66048"/>
                  </a:lnTo>
                  <a:cubicBezTo>
                    <a:pt x="1" y="66148"/>
                    <a:pt x="1" y="66281"/>
                    <a:pt x="34" y="66381"/>
                  </a:cubicBezTo>
                  <a:cubicBezTo>
                    <a:pt x="67" y="66681"/>
                    <a:pt x="134" y="66948"/>
                    <a:pt x="234" y="67182"/>
                  </a:cubicBezTo>
                  <a:cubicBezTo>
                    <a:pt x="701" y="68283"/>
                    <a:pt x="1768" y="69083"/>
                    <a:pt x="3036" y="69083"/>
                  </a:cubicBezTo>
                  <a:lnTo>
                    <a:pt x="51037" y="69083"/>
                  </a:lnTo>
                  <a:cubicBezTo>
                    <a:pt x="52705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705" y="0"/>
                    <a:pt x="51037" y="0"/>
                  </a:cubicBezTo>
                  <a:close/>
                </a:path>
              </a:pathLst>
            </a:custGeom>
            <a:solidFill>
              <a:srgbClr val="F7B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445341" y="3703278"/>
              <a:ext cx="1443814" cy="135259"/>
            </a:xfrm>
            <a:custGeom>
              <a:avLst/>
              <a:gdLst/>
              <a:ahLst/>
              <a:cxnLst/>
              <a:rect l="l" t="t" r="r" b="b"/>
              <a:pathLst>
                <a:path w="54040" h="4438" extrusionOk="0">
                  <a:moveTo>
                    <a:pt x="1" y="1"/>
                  </a:moveTo>
                  <a:lnTo>
                    <a:pt x="1" y="1402"/>
                  </a:lnTo>
                  <a:cubicBezTo>
                    <a:pt x="1" y="1502"/>
                    <a:pt x="1" y="1635"/>
                    <a:pt x="34" y="1735"/>
                  </a:cubicBezTo>
                  <a:cubicBezTo>
                    <a:pt x="67" y="2035"/>
                    <a:pt x="134" y="2302"/>
                    <a:pt x="234" y="2569"/>
                  </a:cubicBezTo>
                  <a:cubicBezTo>
                    <a:pt x="701" y="3637"/>
                    <a:pt x="1768" y="4437"/>
                    <a:pt x="3036" y="4437"/>
                  </a:cubicBezTo>
                  <a:lnTo>
                    <a:pt x="51037" y="4437"/>
                  </a:lnTo>
                  <a:cubicBezTo>
                    <a:pt x="52705" y="4437"/>
                    <a:pt x="54039" y="3070"/>
                    <a:pt x="54039" y="1402"/>
                  </a:cubicBezTo>
                  <a:lnTo>
                    <a:pt x="54039" y="1"/>
                  </a:lnTo>
                  <a:cubicBezTo>
                    <a:pt x="54039" y="1669"/>
                    <a:pt x="52705" y="3036"/>
                    <a:pt x="51037" y="3036"/>
                  </a:cubicBezTo>
                  <a:lnTo>
                    <a:pt x="3036" y="3036"/>
                  </a:lnTo>
                  <a:cubicBezTo>
                    <a:pt x="1768" y="3036"/>
                    <a:pt x="701" y="2269"/>
                    <a:pt x="234" y="1168"/>
                  </a:cubicBezTo>
                  <a:cubicBezTo>
                    <a:pt x="134" y="901"/>
                    <a:pt x="67" y="634"/>
                    <a:pt x="34" y="368"/>
                  </a:cubicBezTo>
                  <a:cubicBezTo>
                    <a:pt x="34" y="234"/>
                    <a:pt x="1" y="134"/>
                    <a:pt x="1" y="1"/>
                  </a:cubicBezTo>
                  <a:close/>
                </a:path>
              </a:pathLst>
            </a:custGeom>
            <a:solidFill>
              <a:srgbClr val="E0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5445348" y="1696627"/>
              <a:ext cx="996402" cy="512495"/>
            </a:xfrm>
            <a:custGeom>
              <a:avLst/>
              <a:gdLst/>
              <a:ahLst/>
              <a:cxnLst/>
              <a:rect l="l" t="t" r="r" b="b"/>
              <a:pathLst>
                <a:path w="37294" h="19182" extrusionOk="0">
                  <a:moveTo>
                    <a:pt x="37294" y="1235"/>
                  </a:moveTo>
                  <a:cubicBezTo>
                    <a:pt x="37227" y="6872"/>
                    <a:pt x="32857" y="11376"/>
                    <a:pt x="27620" y="11376"/>
                  </a:cubicBezTo>
                  <a:lnTo>
                    <a:pt x="18080" y="11376"/>
                  </a:lnTo>
                  <a:cubicBezTo>
                    <a:pt x="18080" y="11376"/>
                    <a:pt x="17480" y="11342"/>
                    <a:pt x="16479" y="11376"/>
                  </a:cubicBezTo>
                  <a:cubicBezTo>
                    <a:pt x="12443" y="11476"/>
                    <a:pt x="1668" y="12610"/>
                    <a:pt x="1" y="19181"/>
                  </a:cubicBezTo>
                  <a:lnTo>
                    <a:pt x="1" y="18147"/>
                  </a:lnTo>
                  <a:lnTo>
                    <a:pt x="1" y="17780"/>
                  </a:lnTo>
                  <a:lnTo>
                    <a:pt x="1" y="1535"/>
                  </a:lnTo>
                  <a:cubicBezTo>
                    <a:pt x="1" y="1235"/>
                    <a:pt x="1" y="935"/>
                    <a:pt x="34" y="601"/>
                  </a:cubicBezTo>
                  <a:cubicBezTo>
                    <a:pt x="67" y="401"/>
                    <a:pt x="67" y="201"/>
                    <a:pt x="101" y="1"/>
                  </a:cubicBezTo>
                  <a:lnTo>
                    <a:pt x="37227" y="1"/>
                  </a:lnTo>
                  <a:cubicBezTo>
                    <a:pt x="37227" y="67"/>
                    <a:pt x="37227" y="168"/>
                    <a:pt x="37227" y="268"/>
                  </a:cubicBezTo>
                  <a:cubicBezTo>
                    <a:pt x="37261" y="368"/>
                    <a:pt x="37261" y="501"/>
                    <a:pt x="37261" y="601"/>
                  </a:cubicBezTo>
                  <a:cubicBezTo>
                    <a:pt x="37261" y="635"/>
                    <a:pt x="37261" y="701"/>
                    <a:pt x="37261" y="735"/>
                  </a:cubicBezTo>
                  <a:lnTo>
                    <a:pt x="37261" y="735"/>
                  </a:lnTo>
                  <a:cubicBezTo>
                    <a:pt x="37294" y="901"/>
                    <a:pt x="37294" y="1068"/>
                    <a:pt x="37294" y="1235"/>
                  </a:cubicBezTo>
                  <a:close/>
                </a:path>
              </a:pathLst>
            </a:custGeom>
            <a:solidFill>
              <a:srgbClr val="E0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445348" y="1452439"/>
              <a:ext cx="996402" cy="728159"/>
            </a:xfrm>
            <a:custGeom>
              <a:avLst/>
              <a:gdLst/>
              <a:ahLst/>
              <a:cxnLst/>
              <a:rect l="l" t="t" r="r" b="b"/>
              <a:pathLst>
                <a:path w="37294" h="27254" extrusionOk="0">
                  <a:moveTo>
                    <a:pt x="37294" y="9641"/>
                  </a:moveTo>
                  <a:cubicBezTo>
                    <a:pt x="37294" y="9708"/>
                    <a:pt x="37261" y="9775"/>
                    <a:pt x="37261" y="9875"/>
                  </a:cubicBezTo>
                  <a:lnTo>
                    <a:pt x="37261" y="9875"/>
                  </a:lnTo>
                  <a:cubicBezTo>
                    <a:pt x="37060" y="14978"/>
                    <a:pt x="32757" y="19014"/>
                    <a:pt x="27620" y="19014"/>
                  </a:cubicBezTo>
                  <a:lnTo>
                    <a:pt x="18080" y="19014"/>
                  </a:lnTo>
                  <a:cubicBezTo>
                    <a:pt x="18080" y="19014"/>
                    <a:pt x="17480" y="19014"/>
                    <a:pt x="16479" y="19014"/>
                  </a:cubicBezTo>
                  <a:cubicBezTo>
                    <a:pt x="12176" y="19115"/>
                    <a:pt x="534" y="20049"/>
                    <a:pt x="1" y="27254"/>
                  </a:cubicBezTo>
                  <a:cubicBezTo>
                    <a:pt x="1" y="27154"/>
                    <a:pt x="1" y="27054"/>
                    <a:pt x="1" y="26920"/>
                  </a:cubicBezTo>
                  <a:lnTo>
                    <a:pt x="1" y="9908"/>
                  </a:lnTo>
                  <a:cubicBezTo>
                    <a:pt x="1" y="9608"/>
                    <a:pt x="1" y="9341"/>
                    <a:pt x="34" y="9041"/>
                  </a:cubicBezTo>
                  <a:cubicBezTo>
                    <a:pt x="468" y="3970"/>
                    <a:pt x="4737" y="1"/>
                    <a:pt x="9908" y="1"/>
                  </a:cubicBezTo>
                  <a:lnTo>
                    <a:pt x="27754" y="1"/>
                  </a:lnTo>
                  <a:cubicBezTo>
                    <a:pt x="32857" y="1"/>
                    <a:pt x="37027" y="4004"/>
                    <a:pt x="37261" y="9041"/>
                  </a:cubicBezTo>
                  <a:cubicBezTo>
                    <a:pt x="37261" y="9074"/>
                    <a:pt x="37261" y="9107"/>
                    <a:pt x="37261" y="9141"/>
                  </a:cubicBezTo>
                  <a:cubicBezTo>
                    <a:pt x="37294" y="9308"/>
                    <a:pt x="37294" y="9474"/>
                    <a:pt x="37294" y="9641"/>
                  </a:cubicBezTo>
                  <a:close/>
                </a:path>
              </a:pathLst>
            </a:custGeom>
            <a:solidFill>
              <a:srgbClr val="F58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5446229" y="1452439"/>
              <a:ext cx="994639" cy="241553"/>
            </a:xfrm>
            <a:custGeom>
              <a:avLst/>
              <a:gdLst/>
              <a:ahLst/>
              <a:cxnLst/>
              <a:rect l="l" t="t" r="r" b="b"/>
              <a:pathLst>
                <a:path w="37228" h="9041" extrusionOk="0">
                  <a:moveTo>
                    <a:pt x="37228" y="9041"/>
                  </a:moveTo>
                  <a:lnTo>
                    <a:pt x="1" y="9041"/>
                  </a:lnTo>
                  <a:cubicBezTo>
                    <a:pt x="435" y="3970"/>
                    <a:pt x="4704" y="1"/>
                    <a:pt x="9908" y="1"/>
                  </a:cubicBezTo>
                  <a:lnTo>
                    <a:pt x="27721" y="1"/>
                  </a:lnTo>
                  <a:cubicBezTo>
                    <a:pt x="32824" y="1"/>
                    <a:pt x="36994" y="4004"/>
                    <a:pt x="37228" y="9041"/>
                  </a:cubicBezTo>
                  <a:close/>
                </a:path>
              </a:pathLst>
            </a:custGeom>
            <a:solidFill>
              <a:srgbClr val="F7B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523754" y="3838497"/>
              <a:ext cx="1286955" cy="117948"/>
            </a:xfrm>
            <a:custGeom>
              <a:avLst/>
              <a:gdLst/>
              <a:ahLst/>
              <a:cxnLst/>
              <a:rect l="l" t="t" r="r" b="b"/>
              <a:pathLst>
                <a:path w="48169" h="3870" extrusionOk="0">
                  <a:moveTo>
                    <a:pt x="44266" y="3870"/>
                  </a:moveTo>
                  <a:lnTo>
                    <a:pt x="3904" y="3870"/>
                  </a:lnTo>
                  <a:cubicBezTo>
                    <a:pt x="1769" y="3870"/>
                    <a:pt x="1" y="2135"/>
                    <a:pt x="1" y="0"/>
                  </a:cubicBezTo>
                  <a:lnTo>
                    <a:pt x="1" y="0"/>
                  </a:lnTo>
                  <a:lnTo>
                    <a:pt x="48169" y="0"/>
                  </a:lnTo>
                  <a:lnTo>
                    <a:pt x="48169" y="0"/>
                  </a:lnTo>
                  <a:cubicBezTo>
                    <a:pt x="48169" y="2135"/>
                    <a:pt x="46434" y="3870"/>
                    <a:pt x="44266" y="38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046008" y="3951797"/>
              <a:ext cx="242435" cy="266404"/>
            </a:xfrm>
            <a:custGeom>
              <a:avLst/>
              <a:gdLst/>
              <a:ahLst/>
              <a:cxnLst/>
              <a:rect l="l" t="t" r="r" b="b"/>
              <a:pathLst>
                <a:path w="9074" h="8741" extrusionOk="0">
                  <a:moveTo>
                    <a:pt x="4537" y="8740"/>
                  </a:moveTo>
                  <a:lnTo>
                    <a:pt x="0" y="1"/>
                  </a:lnTo>
                  <a:lnTo>
                    <a:pt x="9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435453" y="1733175"/>
              <a:ext cx="453663" cy="2061772"/>
            </a:xfrm>
            <a:custGeom>
              <a:avLst/>
              <a:gdLst/>
              <a:ahLst/>
              <a:cxnLst/>
              <a:rect l="l" t="t" r="r" b="b"/>
              <a:pathLst>
                <a:path w="16980" h="67649" extrusionOk="0">
                  <a:moveTo>
                    <a:pt x="201" y="0"/>
                  </a:moveTo>
                  <a:cubicBezTo>
                    <a:pt x="234" y="134"/>
                    <a:pt x="234" y="301"/>
                    <a:pt x="234" y="467"/>
                  </a:cubicBezTo>
                  <a:cubicBezTo>
                    <a:pt x="234" y="534"/>
                    <a:pt x="201" y="634"/>
                    <a:pt x="201" y="701"/>
                  </a:cubicBezTo>
                  <a:cubicBezTo>
                    <a:pt x="201" y="1301"/>
                    <a:pt x="100" y="1868"/>
                    <a:pt x="0" y="2402"/>
                  </a:cubicBezTo>
                  <a:lnTo>
                    <a:pt x="12910" y="2402"/>
                  </a:lnTo>
                  <a:cubicBezTo>
                    <a:pt x="13844" y="2402"/>
                    <a:pt x="14577" y="3169"/>
                    <a:pt x="14577" y="4070"/>
                  </a:cubicBezTo>
                  <a:lnTo>
                    <a:pt x="14577" y="67649"/>
                  </a:lnTo>
                  <a:cubicBezTo>
                    <a:pt x="15912" y="67649"/>
                    <a:pt x="16979" y="66548"/>
                    <a:pt x="16979" y="65214"/>
                  </a:cubicBezTo>
                  <a:lnTo>
                    <a:pt x="16979" y="5438"/>
                  </a:lnTo>
                  <a:lnTo>
                    <a:pt x="16979" y="3036"/>
                  </a:lnTo>
                  <a:lnTo>
                    <a:pt x="16979" y="3003"/>
                  </a:lnTo>
                  <a:cubicBezTo>
                    <a:pt x="16979" y="1335"/>
                    <a:pt x="15645" y="0"/>
                    <a:pt x="13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21"/>
          <p:cNvGrpSpPr/>
          <p:nvPr/>
        </p:nvGrpSpPr>
        <p:grpSpPr>
          <a:xfrm>
            <a:off x="7040561" y="1452439"/>
            <a:ext cx="1444689" cy="3031523"/>
            <a:chOff x="7040561" y="1452439"/>
            <a:chExt cx="1444689" cy="3031523"/>
          </a:xfrm>
        </p:grpSpPr>
        <p:sp>
          <p:nvSpPr>
            <p:cNvPr id="228" name="Google Shape;228;p21"/>
            <p:cNvSpPr/>
            <p:nvPr/>
          </p:nvSpPr>
          <p:spPr>
            <a:xfrm>
              <a:off x="7041463" y="1733175"/>
              <a:ext cx="1443787" cy="2105508"/>
            </a:xfrm>
            <a:custGeom>
              <a:avLst/>
              <a:gdLst/>
              <a:ahLst/>
              <a:cxnLst/>
              <a:rect l="l" t="t" r="r" b="b"/>
              <a:pathLst>
                <a:path w="54039" h="69084" extrusionOk="0">
                  <a:moveTo>
                    <a:pt x="3002" y="0"/>
                  </a:moveTo>
                  <a:cubicBezTo>
                    <a:pt x="1335" y="0"/>
                    <a:pt x="0" y="1335"/>
                    <a:pt x="0" y="3003"/>
                  </a:cubicBezTo>
                  <a:lnTo>
                    <a:pt x="0" y="66048"/>
                  </a:lnTo>
                  <a:cubicBezTo>
                    <a:pt x="0" y="66148"/>
                    <a:pt x="0" y="66281"/>
                    <a:pt x="0" y="66381"/>
                  </a:cubicBezTo>
                  <a:cubicBezTo>
                    <a:pt x="34" y="66681"/>
                    <a:pt x="100" y="66948"/>
                    <a:pt x="200" y="67182"/>
                  </a:cubicBezTo>
                  <a:cubicBezTo>
                    <a:pt x="667" y="68283"/>
                    <a:pt x="1735" y="69083"/>
                    <a:pt x="3002" y="69083"/>
                  </a:cubicBezTo>
                  <a:lnTo>
                    <a:pt x="51003" y="69083"/>
                  </a:lnTo>
                  <a:cubicBezTo>
                    <a:pt x="52671" y="69083"/>
                    <a:pt x="54039" y="67716"/>
                    <a:pt x="54039" y="66048"/>
                  </a:cubicBezTo>
                  <a:lnTo>
                    <a:pt x="54039" y="3003"/>
                  </a:lnTo>
                  <a:cubicBezTo>
                    <a:pt x="54039" y="1335"/>
                    <a:pt x="52671" y="0"/>
                    <a:pt x="51003" y="0"/>
                  </a:cubicBezTo>
                  <a:close/>
                </a:path>
              </a:pathLst>
            </a:custGeom>
            <a:solidFill>
              <a:srgbClr val="F1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7041463" y="3703278"/>
              <a:ext cx="1443787" cy="135259"/>
            </a:xfrm>
            <a:custGeom>
              <a:avLst/>
              <a:gdLst/>
              <a:ahLst/>
              <a:cxnLst/>
              <a:rect l="l" t="t" r="r" b="b"/>
              <a:pathLst>
                <a:path w="54039" h="4438" extrusionOk="0">
                  <a:moveTo>
                    <a:pt x="54039" y="1"/>
                  </a:moveTo>
                  <a:cubicBezTo>
                    <a:pt x="54039" y="1669"/>
                    <a:pt x="52671" y="3036"/>
                    <a:pt x="51003" y="3036"/>
                  </a:cubicBezTo>
                  <a:lnTo>
                    <a:pt x="3002" y="3036"/>
                  </a:lnTo>
                  <a:cubicBezTo>
                    <a:pt x="1735" y="3036"/>
                    <a:pt x="667" y="2269"/>
                    <a:pt x="200" y="1168"/>
                  </a:cubicBezTo>
                  <a:cubicBezTo>
                    <a:pt x="100" y="901"/>
                    <a:pt x="34" y="634"/>
                    <a:pt x="0" y="368"/>
                  </a:cubicBezTo>
                  <a:lnTo>
                    <a:pt x="0" y="1402"/>
                  </a:lnTo>
                  <a:cubicBezTo>
                    <a:pt x="0" y="1502"/>
                    <a:pt x="0" y="1635"/>
                    <a:pt x="0" y="1735"/>
                  </a:cubicBezTo>
                  <a:cubicBezTo>
                    <a:pt x="34" y="2035"/>
                    <a:pt x="100" y="2302"/>
                    <a:pt x="200" y="2569"/>
                  </a:cubicBezTo>
                  <a:cubicBezTo>
                    <a:pt x="667" y="3637"/>
                    <a:pt x="1735" y="4437"/>
                    <a:pt x="3002" y="4437"/>
                  </a:cubicBezTo>
                  <a:lnTo>
                    <a:pt x="51003" y="4437"/>
                  </a:lnTo>
                  <a:cubicBezTo>
                    <a:pt x="52671" y="4437"/>
                    <a:pt x="54039" y="3070"/>
                    <a:pt x="54039" y="1402"/>
                  </a:cubicBezTo>
                  <a:lnTo>
                    <a:pt x="54039" y="1"/>
                  </a:lnTo>
                  <a:close/>
                </a:path>
              </a:pathLst>
            </a:custGeom>
            <a:solidFill>
              <a:srgbClr val="DAB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7040561" y="1696627"/>
              <a:ext cx="996429" cy="512495"/>
            </a:xfrm>
            <a:custGeom>
              <a:avLst/>
              <a:gdLst/>
              <a:ahLst/>
              <a:cxnLst/>
              <a:rect l="l" t="t" r="r" b="b"/>
              <a:pathLst>
                <a:path w="37295" h="19182" extrusionOk="0">
                  <a:moveTo>
                    <a:pt x="37294" y="1235"/>
                  </a:moveTo>
                  <a:cubicBezTo>
                    <a:pt x="37227" y="6872"/>
                    <a:pt x="32858" y="11376"/>
                    <a:pt x="27621" y="11376"/>
                  </a:cubicBezTo>
                  <a:lnTo>
                    <a:pt x="18080" y="11376"/>
                  </a:lnTo>
                  <a:cubicBezTo>
                    <a:pt x="18080" y="11376"/>
                    <a:pt x="17480" y="11342"/>
                    <a:pt x="16479" y="11376"/>
                  </a:cubicBezTo>
                  <a:cubicBezTo>
                    <a:pt x="12443" y="11476"/>
                    <a:pt x="1702" y="12610"/>
                    <a:pt x="1" y="19181"/>
                  </a:cubicBezTo>
                  <a:lnTo>
                    <a:pt x="1" y="18147"/>
                  </a:lnTo>
                  <a:lnTo>
                    <a:pt x="1" y="17780"/>
                  </a:lnTo>
                  <a:lnTo>
                    <a:pt x="1" y="1535"/>
                  </a:lnTo>
                  <a:cubicBezTo>
                    <a:pt x="1" y="1235"/>
                    <a:pt x="34" y="935"/>
                    <a:pt x="68" y="601"/>
                  </a:cubicBezTo>
                  <a:cubicBezTo>
                    <a:pt x="68" y="401"/>
                    <a:pt x="101" y="201"/>
                    <a:pt x="134" y="1"/>
                  </a:cubicBezTo>
                  <a:lnTo>
                    <a:pt x="37227" y="1"/>
                  </a:lnTo>
                  <a:cubicBezTo>
                    <a:pt x="37227" y="67"/>
                    <a:pt x="37261" y="168"/>
                    <a:pt x="37261" y="268"/>
                  </a:cubicBezTo>
                  <a:cubicBezTo>
                    <a:pt x="37261" y="368"/>
                    <a:pt x="37261" y="501"/>
                    <a:pt x="37294" y="601"/>
                  </a:cubicBezTo>
                  <a:cubicBezTo>
                    <a:pt x="37294" y="635"/>
                    <a:pt x="37294" y="701"/>
                    <a:pt x="37294" y="735"/>
                  </a:cubicBezTo>
                  <a:lnTo>
                    <a:pt x="37294" y="735"/>
                  </a:lnTo>
                  <a:cubicBezTo>
                    <a:pt x="37294" y="901"/>
                    <a:pt x="37294" y="1068"/>
                    <a:pt x="37294" y="1235"/>
                  </a:cubicBezTo>
                  <a:close/>
                </a:path>
              </a:pathLst>
            </a:custGeom>
            <a:solidFill>
              <a:srgbClr val="DAB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7040561" y="1452439"/>
              <a:ext cx="996429" cy="728159"/>
            </a:xfrm>
            <a:custGeom>
              <a:avLst/>
              <a:gdLst/>
              <a:ahLst/>
              <a:cxnLst/>
              <a:rect l="l" t="t" r="r" b="b"/>
              <a:pathLst>
                <a:path w="37295" h="27254" extrusionOk="0">
                  <a:moveTo>
                    <a:pt x="37294" y="9641"/>
                  </a:moveTo>
                  <a:cubicBezTo>
                    <a:pt x="37294" y="9708"/>
                    <a:pt x="37294" y="9775"/>
                    <a:pt x="37294" y="9875"/>
                  </a:cubicBezTo>
                  <a:lnTo>
                    <a:pt x="37294" y="9875"/>
                  </a:lnTo>
                  <a:cubicBezTo>
                    <a:pt x="37094" y="14978"/>
                    <a:pt x="32791" y="19014"/>
                    <a:pt x="27621" y="19014"/>
                  </a:cubicBezTo>
                  <a:lnTo>
                    <a:pt x="18080" y="19014"/>
                  </a:lnTo>
                  <a:cubicBezTo>
                    <a:pt x="18080" y="19014"/>
                    <a:pt x="17480" y="19014"/>
                    <a:pt x="16479" y="19014"/>
                  </a:cubicBezTo>
                  <a:cubicBezTo>
                    <a:pt x="12176" y="19115"/>
                    <a:pt x="535" y="20049"/>
                    <a:pt x="1" y="27254"/>
                  </a:cubicBezTo>
                  <a:cubicBezTo>
                    <a:pt x="1" y="27154"/>
                    <a:pt x="1" y="27054"/>
                    <a:pt x="1" y="26920"/>
                  </a:cubicBezTo>
                  <a:lnTo>
                    <a:pt x="1" y="9908"/>
                  </a:lnTo>
                  <a:cubicBezTo>
                    <a:pt x="1" y="9608"/>
                    <a:pt x="34" y="9341"/>
                    <a:pt x="68" y="9041"/>
                  </a:cubicBezTo>
                  <a:cubicBezTo>
                    <a:pt x="501" y="3970"/>
                    <a:pt x="4738" y="1"/>
                    <a:pt x="9941" y="1"/>
                  </a:cubicBezTo>
                  <a:lnTo>
                    <a:pt x="27787" y="1"/>
                  </a:lnTo>
                  <a:cubicBezTo>
                    <a:pt x="32891" y="1"/>
                    <a:pt x="37027" y="4004"/>
                    <a:pt x="37294" y="9041"/>
                  </a:cubicBezTo>
                  <a:cubicBezTo>
                    <a:pt x="37294" y="9074"/>
                    <a:pt x="37294" y="9107"/>
                    <a:pt x="37294" y="9141"/>
                  </a:cubicBezTo>
                  <a:cubicBezTo>
                    <a:pt x="37294" y="9308"/>
                    <a:pt x="37294" y="9474"/>
                    <a:pt x="37294" y="96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7042351" y="1452439"/>
              <a:ext cx="994639" cy="241553"/>
            </a:xfrm>
            <a:custGeom>
              <a:avLst/>
              <a:gdLst/>
              <a:ahLst/>
              <a:cxnLst/>
              <a:rect l="l" t="t" r="r" b="b"/>
              <a:pathLst>
                <a:path w="37228" h="9041" extrusionOk="0">
                  <a:moveTo>
                    <a:pt x="37227" y="9041"/>
                  </a:moveTo>
                  <a:lnTo>
                    <a:pt x="1" y="9041"/>
                  </a:lnTo>
                  <a:cubicBezTo>
                    <a:pt x="434" y="3970"/>
                    <a:pt x="4671" y="1"/>
                    <a:pt x="9874" y="1"/>
                  </a:cubicBezTo>
                  <a:lnTo>
                    <a:pt x="27720" y="1"/>
                  </a:lnTo>
                  <a:cubicBezTo>
                    <a:pt x="32824" y="1"/>
                    <a:pt x="36960" y="4004"/>
                    <a:pt x="37227" y="9041"/>
                  </a:cubicBezTo>
                  <a:close/>
                </a:path>
              </a:pathLst>
            </a:custGeom>
            <a:solidFill>
              <a:srgbClr val="F1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7119876" y="3838497"/>
              <a:ext cx="1286047" cy="117948"/>
            </a:xfrm>
            <a:custGeom>
              <a:avLst/>
              <a:gdLst/>
              <a:ahLst/>
              <a:cxnLst/>
              <a:rect l="l" t="t" r="r" b="b"/>
              <a:pathLst>
                <a:path w="48135" h="3870" extrusionOk="0">
                  <a:moveTo>
                    <a:pt x="44266" y="3870"/>
                  </a:moveTo>
                  <a:lnTo>
                    <a:pt x="3903" y="3870"/>
                  </a:lnTo>
                  <a:cubicBezTo>
                    <a:pt x="1735" y="3870"/>
                    <a:pt x="1" y="2135"/>
                    <a:pt x="1" y="0"/>
                  </a:cubicBezTo>
                  <a:lnTo>
                    <a:pt x="1" y="0"/>
                  </a:lnTo>
                  <a:lnTo>
                    <a:pt x="48135" y="0"/>
                  </a:lnTo>
                  <a:lnTo>
                    <a:pt x="48135" y="0"/>
                  </a:lnTo>
                  <a:cubicBezTo>
                    <a:pt x="48135" y="2135"/>
                    <a:pt x="46400" y="3870"/>
                    <a:pt x="44266" y="3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7619854" y="4223814"/>
              <a:ext cx="286091" cy="260148"/>
            </a:xfrm>
            <a:custGeom>
              <a:avLst/>
              <a:gdLst/>
              <a:ahLst/>
              <a:cxnLst/>
              <a:rect l="l" t="t" r="r" b="b"/>
              <a:pathLst>
                <a:path w="10708" h="9737" extrusionOk="0">
                  <a:moveTo>
                    <a:pt x="5357" y="0"/>
                  </a:moveTo>
                  <a:cubicBezTo>
                    <a:pt x="3138" y="0"/>
                    <a:pt x="1144" y="1496"/>
                    <a:pt x="600" y="3729"/>
                  </a:cubicBezTo>
                  <a:cubicBezTo>
                    <a:pt x="0" y="6364"/>
                    <a:pt x="1601" y="8966"/>
                    <a:pt x="4203" y="9600"/>
                  </a:cubicBezTo>
                  <a:cubicBezTo>
                    <a:pt x="4587" y="9692"/>
                    <a:pt x="4971" y="9736"/>
                    <a:pt x="5348" y="9736"/>
                  </a:cubicBezTo>
                  <a:cubicBezTo>
                    <a:pt x="7555" y="9736"/>
                    <a:pt x="9533" y="8220"/>
                    <a:pt x="10074" y="5997"/>
                  </a:cubicBezTo>
                  <a:cubicBezTo>
                    <a:pt x="10708" y="3362"/>
                    <a:pt x="9073" y="760"/>
                    <a:pt x="6471" y="126"/>
                  </a:cubicBezTo>
                  <a:cubicBezTo>
                    <a:pt x="6097" y="41"/>
                    <a:pt x="5724" y="0"/>
                    <a:pt x="535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7677775" y="4269953"/>
              <a:ext cx="170244" cy="170244"/>
            </a:xfrm>
            <a:custGeom>
              <a:avLst/>
              <a:gdLst/>
              <a:ahLst/>
              <a:cxnLst/>
              <a:rect l="l" t="t" r="r" b="b"/>
              <a:pathLst>
                <a:path w="6372" h="6372" extrusionOk="0">
                  <a:moveTo>
                    <a:pt x="6371" y="3169"/>
                  </a:moveTo>
                  <a:cubicBezTo>
                    <a:pt x="6371" y="4937"/>
                    <a:pt x="4937" y="6372"/>
                    <a:pt x="3203" y="6372"/>
                  </a:cubicBezTo>
                  <a:cubicBezTo>
                    <a:pt x="1435" y="6372"/>
                    <a:pt x="0" y="4937"/>
                    <a:pt x="0" y="3169"/>
                  </a:cubicBezTo>
                  <a:cubicBezTo>
                    <a:pt x="0" y="1435"/>
                    <a:pt x="1435" y="0"/>
                    <a:pt x="3203" y="0"/>
                  </a:cubicBezTo>
                  <a:cubicBezTo>
                    <a:pt x="4937" y="0"/>
                    <a:pt x="6371" y="1435"/>
                    <a:pt x="6371" y="3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7641221" y="3951797"/>
              <a:ext cx="243316" cy="266404"/>
            </a:xfrm>
            <a:custGeom>
              <a:avLst/>
              <a:gdLst/>
              <a:ahLst/>
              <a:cxnLst/>
              <a:rect l="l" t="t" r="r" b="b"/>
              <a:pathLst>
                <a:path w="9107" h="8741" extrusionOk="0">
                  <a:moveTo>
                    <a:pt x="4571" y="8740"/>
                  </a:moveTo>
                  <a:lnTo>
                    <a:pt x="1" y="1"/>
                  </a:lnTo>
                  <a:lnTo>
                    <a:pt x="91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8030667" y="1733175"/>
              <a:ext cx="454545" cy="2061772"/>
            </a:xfrm>
            <a:custGeom>
              <a:avLst/>
              <a:gdLst/>
              <a:ahLst/>
              <a:cxnLst/>
              <a:rect l="l" t="t" r="r" b="b"/>
              <a:pathLst>
                <a:path w="17013" h="67649" extrusionOk="0">
                  <a:moveTo>
                    <a:pt x="234" y="0"/>
                  </a:moveTo>
                  <a:cubicBezTo>
                    <a:pt x="234" y="134"/>
                    <a:pt x="234" y="301"/>
                    <a:pt x="234" y="467"/>
                  </a:cubicBezTo>
                  <a:cubicBezTo>
                    <a:pt x="234" y="534"/>
                    <a:pt x="234" y="634"/>
                    <a:pt x="234" y="701"/>
                  </a:cubicBezTo>
                  <a:cubicBezTo>
                    <a:pt x="201" y="1301"/>
                    <a:pt x="134" y="1868"/>
                    <a:pt x="1" y="2402"/>
                  </a:cubicBezTo>
                  <a:lnTo>
                    <a:pt x="12910" y="2402"/>
                  </a:lnTo>
                  <a:cubicBezTo>
                    <a:pt x="13844" y="2402"/>
                    <a:pt x="14611" y="3169"/>
                    <a:pt x="14611" y="4070"/>
                  </a:cubicBezTo>
                  <a:lnTo>
                    <a:pt x="14578" y="67649"/>
                  </a:lnTo>
                  <a:cubicBezTo>
                    <a:pt x="15912" y="67649"/>
                    <a:pt x="16979" y="66548"/>
                    <a:pt x="16979" y="65214"/>
                  </a:cubicBezTo>
                  <a:lnTo>
                    <a:pt x="16979" y="5438"/>
                  </a:lnTo>
                  <a:lnTo>
                    <a:pt x="16979" y="3036"/>
                  </a:lnTo>
                  <a:lnTo>
                    <a:pt x="17013" y="3003"/>
                  </a:lnTo>
                  <a:cubicBezTo>
                    <a:pt x="16979" y="1335"/>
                    <a:pt x="15645" y="0"/>
                    <a:pt x="13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3852878" y="1519205"/>
            <a:ext cx="9909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2257663" y="1519201"/>
            <a:ext cx="9909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658800" y="1519205"/>
            <a:ext cx="9909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7040551" y="1519205"/>
            <a:ext cx="9909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$80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/>
          </p:nvPr>
        </p:nvSpPr>
        <p:spPr>
          <a:xfrm>
            <a:off x="5445336" y="1519201"/>
            <a:ext cx="990900" cy="3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$60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700722" y="26646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3900872" y="26646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2300797" y="26646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5500947" y="26646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 actually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7090449" y="2664675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700722" y="235975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3900872" y="235975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2300797" y="235975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5500947" y="235975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7090450" y="2359750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795950" y="1454143"/>
            <a:ext cx="1510389" cy="2495525"/>
          </a:xfrm>
          <a:custGeom>
            <a:avLst/>
            <a:gdLst/>
            <a:ahLst/>
            <a:cxnLst/>
            <a:rect l="l" t="t" r="r" b="b"/>
            <a:pathLst>
              <a:path w="57709" h="86530" extrusionOk="0">
                <a:moveTo>
                  <a:pt x="51538" y="86529"/>
                </a:moveTo>
                <a:lnTo>
                  <a:pt x="6139" y="86529"/>
                </a:lnTo>
                <a:cubicBezTo>
                  <a:pt x="2770" y="86529"/>
                  <a:pt x="1" y="83794"/>
                  <a:pt x="1" y="80392"/>
                </a:cubicBezTo>
                <a:lnTo>
                  <a:pt x="1" y="23451"/>
                </a:lnTo>
                <a:cubicBezTo>
                  <a:pt x="1" y="10508"/>
                  <a:pt x="10508" y="1"/>
                  <a:pt x="23451" y="1"/>
                </a:cubicBezTo>
                <a:lnTo>
                  <a:pt x="34225" y="1"/>
                </a:lnTo>
                <a:cubicBezTo>
                  <a:pt x="47201" y="1"/>
                  <a:pt x="57709" y="10508"/>
                  <a:pt x="57709" y="23451"/>
                </a:cubicBezTo>
                <a:lnTo>
                  <a:pt x="57709" y="80392"/>
                </a:lnTo>
                <a:cubicBezTo>
                  <a:pt x="57675" y="83794"/>
                  <a:pt x="54940" y="86529"/>
                  <a:pt x="51538" y="86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837875" y="1500315"/>
            <a:ext cx="1426558" cy="2403180"/>
          </a:xfrm>
          <a:custGeom>
            <a:avLst/>
            <a:gdLst/>
            <a:ahLst/>
            <a:cxnLst/>
            <a:rect l="l" t="t" r="r" b="b"/>
            <a:pathLst>
              <a:path w="54506" h="83328" extrusionOk="0">
                <a:moveTo>
                  <a:pt x="5971" y="83327"/>
                </a:moveTo>
                <a:cubicBezTo>
                  <a:pt x="2669" y="83327"/>
                  <a:pt x="0" y="80659"/>
                  <a:pt x="0" y="77356"/>
                </a:cubicBezTo>
                <a:lnTo>
                  <a:pt x="0" y="27254"/>
                </a:lnTo>
                <a:cubicBezTo>
                  <a:pt x="0" y="12210"/>
                  <a:pt x="12209" y="1"/>
                  <a:pt x="27253" y="1"/>
                </a:cubicBezTo>
                <a:cubicBezTo>
                  <a:pt x="42264" y="1"/>
                  <a:pt x="54506" y="12210"/>
                  <a:pt x="54506" y="27254"/>
                </a:cubicBezTo>
                <a:lnTo>
                  <a:pt x="54506" y="77356"/>
                </a:lnTo>
                <a:cubicBezTo>
                  <a:pt x="54506" y="80659"/>
                  <a:pt x="51804" y="83327"/>
                  <a:pt x="48535" y="83327"/>
                </a:cubicBezTo>
                <a:lnTo>
                  <a:pt x="5971" y="833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1032879" y="3422018"/>
            <a:ext cx="1036501" cy="1036501"/>
          </a:xfrm>
          <a:custGeom>
            <a:avLst/>
            <a:gdLst/>
            <a:ahLst/>
            <a:cxnLst/>
            <a:rect l="l" t="t" r="r" b="b"/>
            <a:pathLst>
              <a:path w="44366" h="44366" extrusionOk="0">
                <a:moveTo>
                  <a:pt x="44365" y="22183"/>
                </a:moveTo>
                <a:cubicBezTo>
                  <a:pt x="44365" y="34458"/>
                  <a:pt x="34425" y="44366"/>
                  <a:pt x="22183" y="44366"/>
                </a:cubicBezTo>
                <a:cubicBezTo>
                  <a:pt x="9907" y="44366"/>
                  <a:pt x="0" y="34458"/>
                  <a:pt x="0" y="22183"/>
                </a:cubicBezTo>
                <a:cubicBezTo>
                  <a:pt x="0" y="9941"/>
                  <a:pt x="9907" y="0"/>
                  <a:pt x="22183" y="0"/>
                </a:cubicBezTo>
                <a:cubicBezTo>
                  <a:pt x="34425" y="0"/>
                  <a:pt x="44365" y="9941"/>
                  <a:pt x="44365" y="22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1067174" y="3456313"/>
            <a:ext cx="967908" cy="967908"/>
          </a:xfrm>
          <a:custGeom>
            <a:avLst/>
            <a:gdLst/>
            <a:ahLst/>
            <a:cxnLst/>
            <a:rect l="l" t="t" r="r" b="b"/>
            <a:pathLst>
              <a:path w="41430" h="41430" extrusionOk="0">
                <a:moveTo>
                  <a:pt x="41430" y="20715"/>
                </a:moveTo>
                <a:cubicBezTo>
                  <a:pt x="41430" y="32157"/>
                  <a:pt x="32156" y="41430"/>
                  <a:pt x="20715" y="41430"/>
                </a:cubicBezTo>
                <a:cubicBezTo>
                  <a:pt x="9273" y="41430"/>
                  <a:pt x="0" y="32157"/>
                  <a:pt x="0" y="20715"/>
                </a:cubicBezTo>
                <a:cubicBezTo>
                  <a:pt x="0" y="9273"/>
                  <a:pt x="9273" y="0"/>
                  <a:pt x="20715" y="0"/>
                </a:cubicBezTo>
                <a:cubicBezTo>
                  <a:pt x="32156" y="0"/>
                  <a:pt x="41430" y="9273"/>
                  <a:pt x="41430" y="207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>
            <a:off x="2809578" y="1454019"/>
            <a:ext cx="1510389" cy="2495742"/>
          </a:xfrm>
          <a:custGeom>
            <a:avLst/>
            <a:gdLst/>
            <a:ahLst/>
            <a:cxnLst/>
            <a:rect l="l" t="t" r="r" b="b"/>
            <a:pathLst>
              <a:path w="57709" h="86530" extrusionOk="0">
                <a:moveTo>
                  <a:pt x="51538" y="86529"/>
                </a:moveTo>
                <a:lnTo>
                  <a:pt x="6172" y="86529"/>
                </a:lnTo>
                <a:cubicBezTo>
                  <a:pt x="2769" y="86529"/>
                  <a:pt x="1" y="83794"/>
                  <a:pt x="1" y="80392"/>
                </a:cubicBezTo>
                <a:lnTo>
                  <a:pt x="1" y="23451"/>
                </a:lnTo>
                <a:cubicBezTo>
                  <a:pt x="1" y="10508"/>
                  <a:pt x="10508" y="1"/>
                  <a:pt x="23484" y="1"/>
                </a:cubicBezTo>
                <a:lnTo>
                  <a:pt x="34259" y="1"/>
                </a:lnTo>
                <a:cubicBezTo>
                  <a:pt x="47201" y="1"/>
                  <a:pt x="57709" y="10508"/>
                  <a:pt x="57709" y="23451"/>
                </a:cubicBezTo>
                <a:lnTo>
                  <a:pt x="57709" y="80392"/>
                </a:lnTo>
                <a:cubicBezTo>
                  <a:pt x="57709" y="83794"/>
                  <a:pt x="54940" y="86529"/>
                  <a:pt x="51538" y="865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2851479" y="1500193"/>
            <a:ext cx="1426584" cy="2403388"/>
          </a:xfrm>
          <a:custGeom>
            <a:avLst/>
            <a:gdLst/>
            <a:ahLst/>
            <a:cxnLst/>
            <a:rect l="l" t="t" r="r" b="b"/>
            <a:pathLst>
              <a:path w="54507" h="83328" extrusionOk="0">
                <a:moveTo>
                  <a:pt x="5972" y="83327"/>
                </a:moveTo>
                <a:cubicBezTo>
                  <a:pt x="2670" y="83327"/>
                  <a:pt x="1" y="80659"/>
                  <a:pt x="1" y="77356"/>
                </a:cubicBezTo>
                <a:lnTo>
                  <a:pt x="1" y="27254"/>
                </a:lnTo>
                <a:cubicBezTo>
                  <a:pt x="1" y="12210"/>
                  <a:pt x="12243" y="1"/>
                  <a:pt x="27254" y="1"/>
                </a:cubicBezTo>
                <a:cubicBezTo>
                  <a:pt x="42298" y="1"/>
                  <a:pt x="54507" y="12210"/>
                  <a:pt x="54507" y="27254"/>
                </a:cubicBezTo>
                <a:lnTo>
                  <a:pt x="54507" y="77356"/>
                </a:lnTo>
                <a:cubicBezTo>
                  <a:pt x="54507" y="80659"/>
                  <a:pt x="51838" y="83327"/>
                  <a:pt x="48536" y="83327"/>
                </a:cubicBezTo>
                <a:lnTo>
                  <a:pt x="5972" y="833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3046535" y="3422018"/>
            <a:ext cx="1036501" cy="1036501"/>
          </a:xfrm>
          <a:custGeom>
            <a:avLst/>
            <a:gdLst/>
            <a:ahLst/>
            <a:cxnLst/>
            <a:rect l="l" t="t" r="r" b="b"/>
            <a:pathLst>
              <a:path w="44366" h="44366" extrusionOk="0">
                <a:moveTo>
                  <a:pt x="44365" y="22183"/>
                </a:moveTo>
                <a:cubicBezTo>
                  <a:pt x="44365" y="34458"/>
                  <a:pt x="34425" y="44366"/>
                  <a:pt x="22183" y="44366"/>
                </a:cubicBezTo>
                <a:cubicBezTo>
                  <a:pt x="9941" y="44366"/>
                  <a:pt x="0" y="34458"/>
                  <a:pt x="0" y="22183"/>
                </a:cubicBezTo>
                <a:cubicBezTo>
                  <a:pt x="0" y="9941"/>
                  <a:pt x="9941" y="0"/>
                  <a:pt x="22183" y="0"/>
                </a:cubicBezTo>
                <a:cubicBezTo>
                  <a:pt x="34425" y="0"/>
                  <a:pt x="44365" y="9941"/>
                  <a:pt x="44365" y="221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3080806" y="3456313"/>
            <a:ext cx="967932" cy="967908"/>
          </a:xfrm>
          <a:custGeom>
            <a:avLst/>
            <a:gdLst/>
            <a:ahLst/>
            <a:cxnLst/>
            <a:rect l="l" t="t" r="r" b="b"/>
            <a:pathLst>
              <a:path w="41431" h="41430" extrusionOk="0">
                <a:moveTo>
                  <a:pt x="41431" y="20715"/>
                </a:moveTo>
                <a:cubicBezTo>
                  <a:pt x="41431" y="32157"/>
                  <a:pt x="32157" y="41430"/>
                  <a:pt x="20716" y="41430"/>
                </a:cubicBezTo>
                <a:cubicBezTo>
                  <a:pt x="9274" y="41430"/>
                  <a:pt x="1" y="32157"/>
                  <a:pt x="1" y="20715"/>
                </a:cubicBezTo>
                <a:cubicBezTo>
                  <a:pt x="1" y="9273"/>
                  <a:pt x="9274" y="0"/>
                  <a:pt x="20716" y="0"/>
                </a:cubicBezTo>
                <a:cubicBezTo>
                  <a:pt x="32157" y="0"/>
                  <a:pt x="41431" y="9273"/>
                  <a:pt x="41431" y="207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$25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4823631" y="1453350"/>
            <a:ext cx="1510364" cy="2497039"/>
          </a:xfrm>
          <a:custGeom>
            <a:avLst/>
            <a:gdLst/>
            <a:ahLst/>
            <a:cxnLst/>
            <a:rect l="l" t="t" r="r" b="b"/>
            <a:pathLst>
              <a:path w="57675" h="86530" extrusionOk="0">
                <a:moveTo>
                  <a:pt x="51537" y="86529"/>
                </a:moveTo>
                <a:lnTo>
                  <a:pt x="6138" y="86529"/>
                </a:lnTo>
                <a:cubicBezTo>
                  <a:pt x="2735" y="86529"/>
                  <a:pt x="0" y="83794"/>
                  <a:pt x="0" y="80392"/>
                </a:cubicBezTo>
                <a:lnTo>
                  <a:pt x="0" y="23451"/>
                </a:lnTo>
                <a:cubicBezTo>
                  <a:pt x="0" y="10508"/>
                  <a:pt x="10474" y="1"/>
                  <a:pt x="23450" y="1"/>
                </a:cubicBezTo>
                <a:lnTo>
                  <a:pt x="34224" y="1"/>
                </a:lnTo>
                <a:cubicBezTo>
                  <a:pt x="47167" y="1"/>
                  <a:pt x="57675" y="10508"/>
                  <a:pt x="57675" y="23451"/>
                </a:cubicBezTo>
                <a:lnTo>
                  <a:pt x="57675" y="80392"/>
                </a:lnTo>
                <a:cubicBezTo>
                  <a:pt x="57675" y="83794"/>
                  <a:pt x="54906" y="86529"/>
                  <a:pt x="51537" y="86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4864666" y="1499551"/>
            <a:ext cx="1427402" cy="2404638"/>
          </a:xfrm>
          <a:custGeom>
            <a:avLst/>
            <a:gdLst/>
            <a:ahLst/>
            <a:cxnLst/>
            <a:rect l="l" t="t" r="r" b="b"/>
            <a:pathLst>
              <a:path w="54507" h="83328" extrusionOk="0">
                <a:moveTo>
                  <a:pt x="5972" y="83327"/>
                </a:moveTo>
                <a:cubicBezTo>
                  <a:pt x="2703" y="83327"/>
                  <a:pt x="1" y="80659"/>
                  <a:pt x="1" y="77356"/>
                </a:cubicBezTo>
                <a:lnTo>
                  <a:pt x="1" y="27254"/>
                </a:lnTo>
                <a:cubicBezTo>
                  <a:pt x="1" y="12210"/>
                  <a:pt x="12243" y="1"/>
                  <a:pt x="27254" y="1"/>
                </a:cubicBezTo>
                <a:cubicBezTo>
                  <a:pt x="42298" y="1"/>
                  <a:pt x="54506" y="12210"/>
                  <a:pt x="54506" y="27254"/>
                </a:cubicBezTo>
                <a:lnTo>
                  <a:pt x="54506" y="77356"/>
                </a:lnTo>
                <a:cubicBezTo>
                  <a:pt x="54506" y="80659"/>
                  <a:pt x="51838" y="83327"/>
                  <a:pt x="48535" y="83327"/>
                </a:cubicBezTo>
                <a:lnTo>
                  <a:pt x="5972" y="833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5060190" y="3422018"/>
            <a:ext cx="1036501" cy="1036501"/>
          </a:xfrm>
          <a:custGeom>
            <a:avLst/>
            <a:gdLst/>
            <a:ahLst/>
            <a:cxnLst/>
            <a:rect l="l" t="t" r="r" b="b"/>
            <a:pathLst>
              <a:path w="44366" h="44366" extrusionOk="0">
                <a:moveTo>
                  <a:pt x="44365" y="22183"/>
                </a:moveTo>
                <a:cubicBezTo>
                  <a:pt x="44365" y="34458"/>
                  <a:pt x="34458" y="44366"/>
                  <a:pt x="22183" y="44366"/>
                </a:cubicBezTo>
                <a:cubicBezTo>
                  <a:pt x="9941" y="44366"/>
                  <a:pt x="0" y="34458"/>
                  <a:pt x="0" y="22183"/>
                </a:cubicBezTo>
                <a:cubicBezTo>
                  <a:pt x="0" y="9941"/>
                  <a:pt x="9941" y="0"/>
                  <a:pt x="22183" y="0"/>
                </a:cubicBezTo>
                <a:cubicBezTo>
                  <a:pt x="34458" y="0"/>
                  <a:pt x="44365" y="9941"/>
                  <a:pt x="44365" y="221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5094849" y="3456313"/>
            <a:ext cx="967932" cy="967908"/>
          </a:xfrm>
          <a:custGeom>
            <a:avLst/>
            <a:gdLst/>
            <a:ahLst/>
            <a:cxnLst/>
            <a:rect l="l" t="t" r="r" b="b"/>
            <a:pathLst>
              <a:path w="41431" h="41430" extrusionOk="0">
                <a:moveTo>
                  <a:pt x="41430" y="20715"/>
                </a:moveTo>
                <a:cubicBezTo>
                  <a:pt x="41430" y="32157"/>
                  <a:pt x="32157" y="41430"/>
                  <a:pt x="20716" y="41430"/>
                </a:cubicBezTo>
                <a:cubicBezTo>
                  <a:pt x="9274" y="41430"/>
                  <a:pt x="1" y="32157"/>
                  <a:pt x="1" y="20715"/>
                </a:cubicBezTo>
                <a:cubicBezTo>
                  <a:pt x="1" y="9273"/>
                  <a:pt x="9274" y="0"/>
                  <a:pt x="20716" y="0"/>
                </a:cubicBezTo>
                <a:cubicBezTo>
                  <a:pt x="32157" y="0"/>
                  <a:pt x="41430" y="9273"/>
                  <a:pt x="41430" y="207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$35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6837684" y="1454001"/>
            <a:ext cx="1510389" cy="2495742"/>
          </a:xfrm>
          <a:custGeom>
            <a:avLst/>
            <a:gdLst/>
            <a:ahLst/>
            <a:cxnLst/>
            <a:rect l="l" t="t" r="r" b="b"/>
            <a:pathLst>
              <a:path w="57709" h="86530" extrusionOk="0">
                <a:moveTo>
                  <a:pt x="51538" y="86529"/>
                </a:moveTo>
                <a:lnTo>
                  <a:pt x="6139" y="86529"/>
                </a:lnTo>
                <a:cubicBezTo>
                  <a:pt x="2736" y="86529"/>
                  <a:pt x="1" y="83794"/>
                  <a:pt x="1" y="80392"/>
                </a:cubicBezTo>
                <a:lnTo>
                  <a:pt x="1" y="23451"/>
                </a:lnTo>
                <a:cubicBezTo>
                  <a:pt x="1" y="10508"/>
                  <a:pt x="10508" y="1"/>
                  <a:pt x="23451" y="1"/>
                </a:cubicBezTo>
                <a:lnTo>
                  <a:pt x="34225" y="1"/>
                </a:lnTo>
                <a:cubicBezTo>
                  <a:pt x="47201" y="1"/>
                  <a:pt x="57709" y="10508"/>
                  <a:pt x="57709" y="23451"/>
                </a:cubicBezTo>
                <a:lnTo>
                  <a:pt x="57709" y="80392"/>
                </a:lnTo>
                <a:cubicBezTo>
                  <a:pt x="57675" y="83794"/>
                  <a:pt x="54940" y="86529"/>
                  <a:pt x="51538" y="86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6879611" y="1500175"/>
            <a:ext cx="1426558" cy="2403388"/>
          </a:xfrm>
          <a:custGeom>
            <a:avLst/>
            <a:gdLst/>
            <a:ahLst/>
            <a:cxnLst/>
            <a:rect l="l" t="t" r="r" b="b"/>
            <a:pathLst>
              <a:path w="54506" h="83328" extrusionOk="0">
                <a:moveTo>
                  <a:pt x="5971" y="83327"/>
                </a:moveTo>
                <a:cubicBezTo>
                  <a:pt x="2669" y="83327"/>
                  <a:pt x="0" y="80659"/>
                  <a:pt x="0" y="77356"/>
                </a:cubicBezTo>
                <a:lnTo>
                  <a:pt x="0" y="27254"/>
                </a:lnTo>
                <a:cubicBezTo>
                  <a:pt x="0" y="12210"/>
                  <a:pt x="12209" y="1"/>
                  <a:pt x="27253" y="1"/>
                </a:cubicBezTo>
                <a:cubicBezTo>
                  <a:pt x="42264" y="1"/>
                  <a:pt x="54506" y="12210"/>
                  <a:pt x="54506" y="27254"/>
                </a:cubicBezTo>
                <a:lnTo>
                  <a:pt x="54506" y="77356"/>
                </a:lnTo>
                <a:cubicBezTo>
                  <a:pt x="54506" y="80659"/>
                  <a:pt x="51804" y="83327"/>
                  <a:pt x="48535" y="83327"/>
                </a:cubicBezTo>
                <a:lnTo>
                  <a:pt x="5971" y="83327"/>
                </a:lnTo>
                <a:close/>
              </a:path>
            </a:pathLst>
          </a:custGeom>
          <a:solidFill>
            <a:srgbClr val="F7B5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7074617" y="3422018"/>
            <a:ext cx="1036501" cy="1036501"/>
          </a:xfrm>
          <a:custGeom>
            <a:avLst/>
            <a:gdLst/>
            <a:ahLst/>
            <a:cxnLst/>
            <a:rect l="l" t="t" r="r" b="b"/>
            <a:pathLst>
              <a:path w="44366" h="44366" extrusionOk="0">
                <a:moveTo>
                  <a:pt x="44365" y="22183"/>
                </a:moveTo>
                <a:cubicBezTo>
                  <a:pt x="44365" y="34458"/>
                  <a:pt x="34425" y="44366"/>
                  <a:pt x="22183" y="44366"/>
                </a:cubicBezTo>
                <a:cubicBezTo>
                  <a:pt x="9907" y="44366"/>
                  <a:pt x="0" y="34458"/>
                  <a:pt x="0" y="22183"/>
                </a:cubicBezTo>
                <a:cubicBezTo>
                  <a:pt x="0" y="9941"/>
                  <a:pt x="9907" y="0"/>
                  <a:pt x="22183" y="0"/>
                </a:cubicBezTo>
                <a:cubicBezTo>
                  <a:pt x="34425" y="0"/>
                  <a:pt x="44365" y="9941"/>
                  <a:pt x="44365" y="221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"/>
          <p:cNvSpPr/>
          <p:nvPr/>
        </p:nvSpPr>
        <p:spPr>
          <a:xfrm>
            <a:off x="7108912" y="3456313"/>
            <a:ext cx="967908" cy="967908"/>
          </a:xfrm>
          <a:custGeom>
            <a:avLst/>
            <a:gdLst/>
            <a:ahLst/>
            <a:cxnLst/>
            <a:rect l="l" t="t" r="r" b="b"/>
            <a:pathLst>
              <a:path w="41430" h="41430" extrusionOk="0">
                <a:moveTo>
                  <a:pt x="41430" y="20715"/>
                </a:moveTo>
                <a:cubicBezTo>
                  <a:pt x="41430" y="32157"/>
                  <a:pt x="32156" y="41430"/>
                  <a:pt x="20715" y="41430"/>
                </a:cubicBezTo>
                <a:cubicBezTo>
                  <a:pt x="9273" y="41430"/>
                  <a:pt x="0" y="32157"/>
                  <a:pt x="0" y="20715"/>
                </a:cubicBezTo>
                <a:cubicBezTo>
                  <a:pt x="0" y="9273"/>
                  <a:pt x="9273" y="0"/>
                  <a:pt x="20715" y="0"/>
                </a:cubicBezTo>
                <a:cubicBezTo>
                  <a:pt x="32156" y="0"/>
                  <a:pt x="41430" y="9273"/>
                  <a:pt x="41430" y="207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$45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908310" y="2458188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4939072" y="2458188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2925422" y="2458188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6952734" y="2458188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 actually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908310" y="2153263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4939072" y="2153263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2925422" y="2153263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6952735" y="2153263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/>
          <p:nvPr/>
        </p:nvSpPr>
        <p:spPr>
          <a:xfrm rot="10800000">
            <a:off x="4987849" y="4205451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BD8E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"/>
          <p:cNvSpPr/>
          <p:nvPr/>
        </p:nvSpPr>
        <p:spPr>
          <a:xfrm rot="10800000">
            <a:off x="7275505" y="4205451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786F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3"/>
          <p:cNvSpPr/>
          <p:nvPr/>
        </p:nvSpPr>
        <p:spPr>
          <a:xfrm rot="10800000">
            <a:off x="2690304" y="4205451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E06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"/>
          <p:cNvSpPr/>
          <p:nvPr/>
        </p:nvSpPr>
        <p:spPr>
          <a:xfrm>
            <a:off x="1507135" y="1453350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E062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"/>
          <p:cNvSpPr/>
          <p:nvPr/>
        </p:nvSpPr>
        <p:spPr>
          <a:xfrm>
            <a:off x="1248941" y="1615455"/>
            <a:ext cx="2061077" cy="2715120"/>
          </a:xfrm>
          <a:custGeom>
            <a:avLst/>
            <a:gdLst/>
            <a:ahLst/>
            <a:cxnLst/>
            <a:rect l="l" t="t" r="r" b="b"/>
            <a:pathLst>
              <a:path w="58309" h="88831" extrusionOk="0">
                <a:moveTo>
                  <a:pt x="3536" y="0"/>
                </a:moveTo>
                <a:cubicBezTo>
                  <a:pt x="1568" y="0"/>
                  <a:pt x="1" y="1568"/>
                  <a:pt x="1" y="3536"/>
                </a:cubicBezTo>
                <a:lnTo>
                  <a:pt x="1" y="85262"/>
                </a:lnTo>
                <a:cubicBezTo>
                  <a:pt x="1" y="87230"/>
                  <a:pt x="1568" y="88831"/>
                  <a:pt x="3536" y="88831"/>
                </a:cubicBezTo>
                <a:lnTo>
                  <a:pt x="54773" y="88831"/>
                </a:lnTo>
                <a:cubicBezTo>
                  <a:pt x="56708" y="88831"/>
                  <a:pt x="58309" y="87230"/>
                  <a:pt x="58309" y="85262"/>
                </a:cubicBezTo>
                <a:lnTo>
                  <a:pt x="58309" y="3536"/>
                </a:lnTo>
                <a:cubicBezTo>
                  <a:pt x="58309" y="1568"/>
                  <a:pt x="56708" y="0"/>
                  <a:pt x="54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1247775" y="1609342"/>
            <a:ext cx="2062244" cy="986974"/>
          </a:xfrm>
          <a:custGeom>
            <a:avLst/>
            <a:gdLst/>
            <a:ahLst/>
            <a:cxnLst/>
            <a:rect l="l" t="t" r="r" b="b"/>
            <a:pathLst>
              <a:path w="58342" h="32291" extrusionOk="0">
                <a:moveTo>
                  <a:pt x="3569" y="0"/>
                </a:moveTo>
                <a:cubicBezTo>
                  <a:pt x="1601" y="0"/>
                  <a:pt x="0" y="1568"/>
                  <a:pt x="0" y="3536"/>
                </a:cubicBezTo>
                <a:lnTo>
                  <a:pt x="0" y="28020"/>
                </a:lnTo>
                <a:lnTo>
                  <a:pt x="24017" y="28020"/>
                </a:lnTo>
                <a:cubicBezTo>
                  <a:pt x="25685" y="28020"/>
                  <a:pt x="27220" y="28888"/>
                  <a:pt x="28054" y="30355"/>
                </a:cubicBezTo>
                <a:lnTo>
                  <a:pt x="29188" y="32290"/>
                </a:lnTo>
                <a:lnTo>
                  <a:pt x="30289" y="30322"/>
                </a:lnTo>
                <a:cubicBezTo>
                  <a:pt x="31122" y="28888"/>
                  <a:pt x="32657" y="28020"/>
                  <a:pt x="34325" y="28020"/>
                </a:cubicBezTo>
                <a:lnTo>
                  <a:pt x="58342" y="28020"/>
                </a:lnTo>
                <a:lnTo>
                  <a:pt x="58342" y="3536"/>
                </a:lnTo>
                <a:cubicBezTo>
                  <a:pt x="58342" y="1602"/>
                  <a:pt x="56741" y="0"/>
                  <a:pt x="54806" y="0"/>
                </a:cubicBezTo>
                <a:close/>
              </a:path>
            </a:pathLst>
          </a:custGeom>
          <a:solidFill>
            <a:srgbClr val="FCA1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1639183" y="1453350"/>
            <a:ext cx="1280534" cy="66579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1" y="1"/>
                </a:moveTo>
                <a:lnTo>
                  <a:pt x="1" y="20148"/>
                </a:lnTo>
                <a:cubicBezTo>
                  <a:pt x="1" y="21049"/>
                  <a:pt x="735" y="21783"/>
                  <a:pt x="1635" y="21783"/>
                </a:cubicBezTo>
                <a:lnTo>
                  <a:pt x="34592" y="21783"/>
                </a:lnTo>
                <a:cubicBezTo>
                  <a:pt x="35493" y="21783"/>
                  <a:pt x="36227" y="21049"/>
                  <a:pt x="36227" y="20148"/>
                </a:cubicBezTo>
                <a:lnTo>
                  <a:pt x="36227" y="1202"/>
                </a:lnTo>
                <a:cubicBezTo>
                  <a:pt x="36227" y="534"/>
                  <a:pt x="35693" y="1"/>
                  <a:pt x="350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"/>
          <p:cNvSpPr/>
          <p:nvPr/>
        </p:nvSpPr>
        <p:spPr>
          <a:xfrm>
            <a:off x="1681207" y="3169210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1699759" y="3331239"/>
            <a:ext cx="131337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1699759" y="3516742"/>
            <a:ext cx="131337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1699759" y="3702247"/>
            <a:ext cx="131337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3797908" y="1453350"/>
            <a:ext cx="360863" cy="277347"/>
          </a:xfrm>
          <a:custGeom>
            <a:avLst/>
            <a:gdLst/>
            <a:ahLst/>
            <a:cxnLst/>
            <a:rect l="l" t="t" r="r" b="b"/>
            <a:pathLst>
              <a:path w="10209" h="9074" extrusionOk="0">
                <a:moveTo>
                  <a:pt x="3703" y="1"/>
                </a:moveTo>
                <a:lnTo>
                  <a:pt x="1" y="9074"/>
                </a:lnTo>
                <a:lnTo>
                  <a:pt x="10208" y="9074"/>
                </a:lnTo>
                <a:lnTo>
                  <a:pt x="3703" y="1"/>
                </a:lnTo>
                <a:close/>
              </a:path>
            </a:pathLst>
          </a:custGeom>
          <a:solidFill>
            <a:srgbClr val="BD8E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"/>
          <p:cNvSpPr/>
          <p:nvPr/>
        </p:nvSpPr>
        <p:spPr>
          <a:xfrm>
            <a:off x="3542083" y="1615455"/>
            <a:ext cx="2061077" cy="2715120"/>
          </a:xfrm>
          <a:custGeom>
            <a:avLst/>
            <a:gdLst/>
            <a:ahLst/>
            <a:cxnLst/>
            <a:rect l="l" t="t" r="r" b="b"/>
            <a:pathLst>
              <a:path w="58309" h="88831" extrusionOk="0">
                <a:moveTo>
                  <a:pt x="3536" y="0"/>
                </a:moveTo>
                <a:cubicBezTo>
                  <a:pt x="1568" y="0"/>
                  <a:pt x="0" y="1568"/>
                  <a:pt x="0" y="3536"/>
                </a:cubicBezTo>
                <a:lnTo>
                  <a:pt x="0" y="85262"/>
                </a:lnTo>
                <a:cubicBezTo>
                  <a:pt x="0" y="87230"/>
                  <a:pt x="1568" y="88831"/>
                  <a:pt x="3536" y="88831"/>
                </a:cubicBezTo>
                <a:lnTo>
                  <a:pt x="54773" y="88831"/>
                </a:lnTo>
                <a:cubicBezTo>
                  <a:pt x="56741" y="88831"/>
                  <a:pt x="58309" y="87230"/>
                  <a:pt x="58309" y="85262"/>
                </a:cubicBezTo>
                <a:lnTo>
                  <a:pt x="58309" y="3536"/>
                </a:lnTo>
                <a:cubicBezTo>
                  <a:pt x="58309" y="1568"/>
                  <a:pt x="56741" y="0"/>
                  <a:pt x="54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"/>
          <p:cNvSpPr/>
          <p:nvPr/>
        </p:nvSpPr>
        <p:spPr>
          <a:xfrm>
            <a:off x="3542083" y="1609342"/>
            <a:ext cx="2061077" cy="986974"/>
          </a:xfrm>
          <a:custGeom>
            <a:avLst/>
            <a:gdLst/>
            <a:ahLst/>
            <a:cxnLst/>
            <a:rect l="l" t="t" r="r" b="b"/>
            <a:pathLst>
              <a:path w="58309" h="32291" extrusionOk="0">
                <a:moveTo>
                  <a:pt x="3536" y="0"/>
                </a:moveTo>
                <a:cubicBezTo>
                  <a:pt x="1568" y="0"/>
                  <a:pt x="0" y="1568"/>
                  <a:pt x="0" y="3536"/>
                </a:cubicBezTo>
                <a:lnTo>
                  <a:pt x="0" y="28020"/>
                </a:lnTo>
                <a:lnTo>
                  <a:pt x="24017" y="28020"/>
                </a:lnTo>
                <a:cubicBezTo>
                  <a:pt x="25685" y="28020"/>
                  <a:pt x="27220" y="28888"/>
                  <a:pt x="28054" y="30355"/>
                </a:cubicBezTo>
                <a:lnTo>
                  <a:pt x="29154" y="32290"/>
                </a:lnTo>
                <a:lnTo>
                  <a:pt x="30289" y="30322"/>
                </a:lnTo>
                <a:cubicBezTo>
                  <a:pt x="31122" y="28888"/>
                  <a:pt x="32657" y="28020"/>
                  <a:pt x="34291" y="28020"/>
                </a:cubicBezTo>
                <a:lnTo>
                  <a:pt x="58309" y="28020"/>
                </a:lnTo>
                <a:lnTo>
                  <a:pt x="58309" y="3536"/>
                </a:lnTo>
                <a:cubicBezTo>
                  <a:pt x="58309" y="1602"/>
                  <a:pt x="56741" y="0"/>
                  <a:pt x="54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3932324" y="1453350"/>
            <a:ext cx="1280534" cy="66579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0" y="1"/>
                </a:moveTo>
                <a:lnTo>
                  <a:pt x="0" y="20148"/>
                </a:lnTo>
                <a:cubicBezTo>
                  <a:pt x="0" y="21049"/>
                  <a:pt x="734" y="21783"/>
                  <a:pt x="1635" y="21783"/>
                </a:cubicBezTo>
                <a:lnTo>
                  <a:pt x="34592" y="21783"/>
                </a:lnTo>
                <a:cubicBezTo>
                  <a:pt x="35492" y="21783"/>
                  <a:pt x="36226" y="21049"/>
                  <a:pt x="36226" y="20148"/>
                </a:cubicBezTo>
                <a:lnTo>
                  <a:pt x="36226" y="1202"/>
                </a:lnTo>
                <a:cubicBezTo>
                  <a:pt x="36226" y="534"/>
                  <a:pt x="35693" y="1"/>
                  <a:pt x="350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"/>
          <p:cNvSpPr/>
          <p:nvPr/>
        </p:nvSpPr>
        <p:spPr>
          <a:xfrm>
            <a:off x="3980356" y="3174972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3980356" y="3342785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3980356" y="3525397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3980356" y="3708021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6093434" y="1453350"/>
            <a:ext cx="362029" cy="277347"/>
          </a:xfrm>
          <a:custGeom>
            <a:avLst/>
            <a:gdLst/>
            <a:ahLst/>
            <a:cxnLst/>
            <a:rect l="l" t="t" r="r" b="b"/>
            <a:pathLst>
              <a:path w="10242" h="9074" extrusionOk="0">
                <a:moveTo>
                  <a:pt x="3737" y="1"/>
                </a:moveTo>
                <a:lnTo>
                  <a:pt x="1" y="9074"/>
                </a:lnTo>
                <a:lnTo>
                  <a:pt x="10241" y="9074"/>
                </a:lnTo>
                <a:lnTo>
                  <a:pt x="3737" y="1"/>
                </a:lnTo>
                <a:close/>
              </a:path>
            </a:pathLst>
          </a:custGeom>
          <a:solidFill>
            <a:srgbClr val="786F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5835240" y="1615455"/>
            <a:ext cx="2061077" cy="2715120"/>
          </a:xfrm>
          <a:custGeom>
            <a:avLst/>
            <a:gdLst/>
            <a:ahLst/>
            <a:cxnLst/>
            <a:rect l="l" t="t" r="r" b="b"/>
            <a:pathLst>
              <a:path w="58309" h="88831" extrusionOk="0">
                <a:moveTo>
                  <a:pt x="3536" y="0"/>
                </a:moveTo>
                <a:cubicBezTo>
                  <a:pt x="1568" y="0"/>
                  <a:pt x="1" y="1568"/>
                  <a:pt x="1" y="3536"/>
                </a:cubicBezTo>
                <a:lnTo>
                  <a:pt x="1" y="85262"/>
                </a:lnTo>
                <a:cubicBezTo>
                  <a:pt x="1" y="87230"/>
                  <a:pt x="1568" y="88831"/>
                  <a:pt x="3536" y="88831"/>
                </a:cubicBezTo>
                <a:lnTo>
                  <a:pt x="54773" y="88831"/>
                </a:lnTo>
                <a:cubicBezTo>
                  <a:pt x="56741" y="88831"/>
                  <a:pt x="58309" y="87230"/>
                  <a:pt x="58309" y="85262"/>
                </a:cubicBezTo>
                <a:lnTo>
                  <a:pt x="58309" y="3536"/>
                </a:lnTo>
                <a:cubicBezTo>
                  <a:pt x="58309" y="1568"/>
                  <a:pt x="56741" y="0"/>
                  <a:pt x="547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3"/>
          <p:cNvSpPr/>
          <p:nvPr/>
        </p:nvSpPr>
        <p:spPr>
          <a:xfrm>
            <a:off x="5835240" y="1609342"/>
            <a:ext cx="2061077" cy="986974"/>
          </a:xfrm>
          <a:custGeom>
            <a:avLst/>
            <a:gdLst/>
            <a:ahLst/>
            <a:cxnLst/>
            <a:rect l="l" t="t" r="r" b="b"/>
            <a:pathLst>
              <a:path w="58309" h="32291" extrusionOk="0">
                <a:moveTo>
                  <a:pt x="3536" y="0"/>
                </a:moveTo>
                <a:cubicBezTo>
                  <a:pt x="1568" y="0"/>
                  <a:pt x="1" y="1568"/>
                  <a:pt x="1" y="3536"/>
                </a:cubicBezTo>
                <a:lnTo>
                  <a:pt x="1" y="28020"/>
                </a:lnTo>
                <a:lnTo>
                  <a:pt x="24018" y="28020"/>
                </a:lnTo>
                <a:cubicBezTo>
                  <a:pt x="25686" y="28020"/>
                  <a:pt x="27220" y="28888"/>
                  <a:pt x="28021" y="30355"/>
                </a:cubicBezTo>
                <a:lnTo>
                  <a:pt x="29155" y="32290"/>
                </a:lnTo>
                <a:lnTo>
                  <a:pt x="30289" y="30322"/>
                </a:lnTo>
                <a:cubicBezTo>
                  <a:pt x="31123" y="28888"/>
                  <a:pt x="32657" y="28020"/>
                  <a:pt x="34292" y="28020"/>
                </a:cubicBezTo>
                <a:lnTo>
                  <a:pt x="58309" y="28020"/>
                </a:lnTo>
                <a:lnTo>
                  <a:pt x="58309" y="3536"/>
                </a:lnTo>
                <a:cubicBezTo>
                  <a:pt x="58309" y="1602"/>
                  <a:pt x="56741" y="0"/>
                  <a:pt x="547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6229193" y="1453350"/>
            <a:ext cx="1280534" cy="66579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0" y="1"/>
                </a:moveTo>
                <a:lnTo>
                  <a:pt x="0" y="20148"/>
                </a:lnTo>
                <a:cubicBezTo>
                  <a:pt x="0" y="21049"/>
                  <a:pt x="734" y="21783"/>
                  <a:pt x="1635" y="21783"/>
                </a:cubicBezTo>
                <a:lnTo>
                  <a:pt x="34592" y="21783"/>
                </a:lnTo>
                <a:cubicBezTo>
                  <a:pt x="35492" y="21783"/>
                  <a:pt x="36226" y="21049"/>
                  <a:pt x="36226" y="20148"/>
                </a:cubicBezTo>
                <a:lnTo>
                  <a:pt x="36226" y="1202"/>
                </a:lnTo>
                <a:cubicBezTo>
                  <a:pt x="36226" y="534"/>
                  <a:pt x="35693" y="1"/>
                  <a:pt x="350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6279490" y="3174985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6298043" y="3513855"/>
            <a:ext cx="131337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6298043" y="3700322"/>
            <a:ext cx="131337" cy="111708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283077" y="3342785"/>
            <a:ext cx="168429" cy="96299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6012084" y="2596338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3720223" y="2596332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1417547" y="2596338"/>
            <a:ext cx="17157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23"/>
          <p:cNvSpPr txBox="1"/>
          <p:nvPr/>
        </p:nvSpPr>
        <p:spPr>
          <a:xfrm>
            <a:off x="1876678" y="3034748"/>
            <a:ext cx="999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4175827" y="3034748"/>
            <a:ext cx="999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6474961" y="3034748"/>
            <a:ext cx="999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012078" y="1615454"/>
            <a:ext cx="17157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>
            <a:off x="3720222" y="1615450"/>
            <a:ext cx="17157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$50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/>
          </p:nvPr>
        </p:nvSpPr>
        <p:spPr>
          <a:xfrm>
            <a:off x="1417550" y="1615454"/>
            <a:ext cx="17157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23"/>
          <p:cNvSpPr/>
          <p:nvPr/>
        </p:nvSpPr>
        <p:spPr>
          <a:xfrm rot="10800000">
            <a:off x="1639743" y="4046813"/>
            <a:ext cx="1280534" cy="43598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1" y="1"/>
                </a:moveTo>
                <a:lnTo>
                  <a:pt x="1" y="20148"/>
                </a:lnTo>
                <a:cubicBezTo>
                  <a:pt x="1" y="21049"/>
                  <a:pt x="735" y="21783"/>
                  <a:pt x="1635" y="21783"/>
                </a:cubicBezTo>
                <a:lnTo>
                  <a:pt x="34592" y="21783"/>
                </a:lnTo>
                <a:cubicBezTo>
                  <a:pt x="35493" y="21783"/>
                  <a:pt x="36227" y="21049"/>
                  <a:pt x="36227" y="20148"/>
                </a:cubicBezTo>
                <a:lnTo>
                  <a:pt x="36227" y="1202"/>
                </a:lnTo>
                <a:cubicBezTo>
                  <a:pt x="36227" y="534"/>
                  <a:pt x="35693" y="1"/>
                  <a:pt x="350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"/>
          <p:cNvSpPr/>
          <p:nvPr/>
        </p:nvSpPr>
        <p:spPr>
          <a:xfrm rot="10800000">
            <a:off x="3937288" y="4046813"/>
            <a:ext cx="1280534" cy="43598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1" y="1"/>
                </a:moveTo>
                <a:lnTo>
                  <a:pt x="1" y="20148"/>
                </a:lnTo>
                <a:cubicBezTo>
                  <a:pt x="1" y="21049"/>
                  <a:pt x="735" y="21783"/>
                  <a:pt x="1635" y="21783"/>
                </a:cubicBezTo>
                <a:lnTo>
                  <a:pt x="34592" y="21783"/>
                </a:lnTo>
                <a:cubicBezTo>
                  <a:pt x="35493" y="21783"/>
                  <a:pt x="36227" y="21049"/>
                  <a:pt x="36227" y="20148"/>
                </a:cubicBezTo>
                <a:lnTo>
                  <a:pt x="36227" y="1202"/>
                </a:lnTo>
                <a:cubicBezTo>
                  <a:pt x="36227" y="534"/>
                  <a:pt x="35693" y="1"/>
                  <a:pt x="350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"/>
          <p:cNvSpPr/>
          <p:nvPr/>
        </p:nvSpPr>
        <p:spPr>
          <a:xfrm rot="10800000">
            <a:off x="6224944" y="4046813"/>
            <a:ext cx="1280534" cy="435987"/>
          </a:xfrm>
          <a:custGeom>
            <a:avLst/>
            <a:gdLst/>
            <a:ahLst/>
            <a:cxnLst/>
            <a:rect l="l" t="t" r="r" b="b"/>
            <a:pathLst>
              <a:path w="36227" h="21783" extrusionOk="0">
                <a:moveTo>
                  <a:pt x="1" y="1"/>
                </a:moveTo>
                <a:lnTo>
                  <a:pt x="1" y="20148"/>
                </a:lnTo>
                <a:cubicBezTo>
                  <a:pt x="1" y="21049"/>
                  <a:pt x="735" y="21783"/>
                  <a:pt x="1635" y="21783"/>
                </a:cubicBezTo>
                <a:lnTo>
                  <a:pt x="34592" y="21783"/>
                </a:lnTo>
                <a:cubicBezTo>
                  <a:pt x="35493" y="21783"/>
                  <a:pt x="36227" y="21049"/>
                  <a:pt x="36227" y="20148"/>
                </a:cubicBezTo>
                <a:lnTo>
                  <a:pt x="36227" y="1202"/>
                </a:lnTo>
                <a:cubicBezTo>
                  <a:pt x="36227" y="534"/>
                  <a:pt x="35693" y="1"/>
                  <a:pt x="3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/>
          </p:nvPr>
        </p:nvSpPr>
        <p:spPr>
          <a:xfrm>
            <a:off x="6012072" y="4144199"/>
            <a:ext cx="17157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3"/>
          <p:cNvSpPr txBox="1">
            <a:spLocks noGrp="1"/>
          </p:cNvSpPr>
          <p:nvPr>
            <p:ph type="title"/>
          </p:nvPr>
        </p:nvSpPr>
        <p:spPr>
          <a:xfrm>
            <a:off x="3720210" y="4144196"/>
            <a:ext cx="17157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23"/>
          <p:cNvSpPr txBox="1">
            <a:spLocks noGrp="1"/>
          </p:cNvSpPr>
          <p:nvPr>
            <p:ph type="title"/>
          </p:nvPr>
        </p:nvSpPr>
        <p:spPr>
          <a:xfrm>
            <a:off x="1417533" y="4144199"/>
            <a:ext cx="17157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4"/>
          <p:cNvGrpSpPr/>
          <p:nvPr/>
        </p:nvGrpSpPr>
        <p:grpSpPr>
          <a:xfrm>
            <a:off x="4653297" y="1453350"/>
            <a:ext cx="1834721" cy="3031374"/>
            <a:chOff x="4653297" y="1453350"/>
            <a:chExt cx="1834721" cy="3031374"/>
          </a:xfrm>
        </p:grpSpPr>
        <p:sp>
          <p:nvSpPr>
            <p:cNvPr id="334" name="Google Shape;334;p24"/>
            <p:cNvSpPr/>
            <p:nvPr/>
          </p:nvSpPr>
          <p:spPr>
            <a:xfrm>
              <a:off x="5602738" y="3707652"/>
              <a:ext cx="885280" cy="777072"/>
            </a:xfrm>
            <a:custGeom>
              <a:avLst/>
              <a:gdLst/>
              <a:ahLst/>
              <a:cxnLst/>
              <a:rect l="l" t="t" r="r" b="b"/>
              <a:pathLst>
                <a:path w="30323" h="30390" extrusionOk="0">
                  <a:moveTo>
                    <a:pt x="0" y="34"/>
                  </a:moveTo>
                  <a:lnTo>
                    <a:pt x="30322" y="1"/>
                  </a:lnTo>
                  <a:lnTo>
                    <a:pt x="30322" y="30389"/>
                  </a:lnTo>
                  <a:lnTo>
                    <a:pt x="0" y="303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4653297" y="1908823"/>
              <a:ext cx="1608849" cy="443537"/>
            </a:xfrm>
            <a:custGeom>
              <a:avLst/>
              <a:gdLst/>
              <a:ahLst/>
              <a:cxnLst/>
              <a:rect l="l" t="t" r="r" b="b"/>
              <a:pathLst>
                <a:path w="55107" h="17346" extrusionOk="0">
                  <a:moveTo>
                    <a:pt x="55106" y="0"/>
                  </a:moveTo>
                  <a:lnTo>
                    <a:pt x="0" y="0"/>
                  </a:lnTo>
                  <a:lnTo>
                    <a:pt x="0" y="11675"/>
                  </a:lnTo>
                  <a:cubicBezTo>
                    <a:pt x="0" y="14811"/>
                    <a:pt x="2535" y="17346"/>
                    <a:pt x="5671" y="17346"/>
                  </a:cubicBezTo>
                  <a:lnTo>
                    <a:pt x="55106" y="17346"/>
                  </a:lnTo>
                  <a:lnTo>
                    <a:pt x="551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4836366" y="1461890"/>
              <a:ext cx="1601054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0" y="116417"/>
                  </a:lnTo>
                  <a:lnTo>
                    <a:pt x="54839" y="116417"/>
                  </a:lnTo>
                  <a:lnTo>
                    <a:pt x="54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836366" y="1461890"/>
              <a:ext cx="1601054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54839" y="0"/>
                  </a:lnTo>
                  <a:lnTo>
                    <a:pt x="54839" y="116417"/>
                  </a:lnTo>
                  <a:lnTo>
                    <a:pt x="0" y="1164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4826615" y="1453350"/>
              <a:ext cx="1620556" cy="2993863"/>
            </a:xfrm>
            <a:custGeom>
              <a:avLst/>
              <a:gdLst/>
              <a:ahLst/>
              <a:cxnLst/>
              <a:rect l="l" t="t" r="r" b="b"/>
              <a:pathLst>
                <a:path w="55508" h="117085" extrusionOk="0">
                  <a:moveTo>
                    <a:pt x="54840" y="668"/>
                  </a:moveTo>
                  <a:lnTo>
                    <a:pt x="54840" y="116417"/>
                  </a:lnTo>
                  <a:lnTo>
                    <a:pt x="635" y="116417"/>
                  </a:lnTo>
                  <a:lnTo>
                    <a:pt x="635" y="668"/>
                  </a:lnTo>
                  <a:close/>
                  <a:moveTo>
                    <a:pt x="1" y="1"/>
                  </a:moveTo>
                  <a:lnTo>
                    <a:pt x="1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4653297" y="1651234"/>
              <a:ext cx="1609812" cy="568089"/>
            </a:xfrm>
            <a:custGeom>
              <a:avLst/>
              <a:gdLst/>
              <a:ahLst/>
              <a:cxnLst/>
              <a:rect l="l" t="t" r="r" b="b"/>
              <a:pathLst>
                <a:path w="55140" h="22217" extrusionOk="0">
                  <a:moveTo>
                    <a:pt x="5671" y="0"/>
                  </a:moveTo>
                  <a:cubicBezTo>
                    <a:pt x="2535" y="0"/>
                    <a:pt x="0" y="2536"/>
                    <a:pt x="0" y="5671"/>
                  </a:cubicBezTo>
                  <a:lnTo>
                    <a:pt x="0" y="22216"/>
                  </a:lnTo>
                  <a:cubicBezTo>
                    <a:pt x="0" y="19514"/>
                    <a:pt x="2202" y="17313"/>
                    <a:pt x="4904" y="17313"/>
                  </a:cubicBezTo>
                  <a:lnTo>
                    <a:pt x="5971" y="17313"/>
                  </a:lnTo>
                  <a:lnTo>
                    <a:pt x="9040" y="17313"/>
                  </a:lnTo>
                  <a:lnTo>
                    <a:pt x="46467" y="17313"/>
                  </a:lnTo>
                  <a:cubicBezTo>
                    <a:pt x="51237" y="17313"/>
                    <a:pt x="55140" y="13443"/>
                    <a:pt x="55140" y="8640"/>
                  </a:cubicBezTo>
                  <a:lnTo>
                    <a:pt x="55140" y="8640"/>
                  </a:lnTo>
                  <a:cubicBezTo>
                    <a:pt x="55140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5602738" y="3707652"/>
              <a:ext cx="885280" cy="777072"/>
            </a:xfrm>
            <a:custGeom>
              <a:avLst/>
              <a:gdLst/>
              <a:ahLst/>
              <a:cxnLst/>
              <a:rect l="l" t="t" r="r" b="b"/>
              <a:pathLst>
                <a:path w="30323" h="30390" extrusionOk="0">
                  <a:moveTo>
                    <a:pt x="30322" y="30389"/>
                  </a:moveTo>
                  <a:lnTo>
                    <a:pt x="0" y="30389"/>
                  </a:lnTo>
                  <a:lnTo>
                    <a:pt x="30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24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grpSp>
        <p:nvGrpSpPr>
          <p:cNvPr id="342" name="Google Shape;342;p24"/>
          <p:cNvGrpSpPr/>
          <p:nvPr/>
        </p:nvGrpSpPr>
        <p:grpSpPr>
          <a:xfrm>
            <a:off x="658800" y="1453350"/>
            <a:ext cx="1834721" cy="3031374"/>
            <a:chOff x="658800" y="1453350"/>
            <a:chExt cx="1834721" cy="3031374"/>
          </a:xfrm>
        </p:grpSpPr>
        <p:sp>
          <p:nvSpPr>
            <p:cNvPr id="343" name="Google Shape;343;p24"/>
            <p:cNvSpPr/>
            <p:nvPr/>
          </p:nvSpPr>
          <p:spPr>
            <a:xfrm>
              <a:off x="1609205" y="3707652"/>
              <a:ext cx="884317" cy="777072"/>
            </a:xfrm>
            <a:custGeom>
              <a:avLst/>
              <a:gdLst/>
              <a:ahLst/>
              <a:cxnLst/>
              <a:rect l="l" t="t" r="r" b="b"/>
              <a:pathLst>
                <a:path w="30290" h="30390" extrusionOk="0">
                  <a:moveTo>
                    <a:pt x="1" y="34"/>
                  </a:moveTo>
                  <a:lnTo>
                    <a:pt x="30289" y="1"/>
                  </a:lnTo>
                  <a:lnTo>
                    <a:pt x="30289" y="30389"/>
                  </a:lnTo>
                  <a:lnTo>
                    <a:pt x="1" y="30389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658800" y="1908823"/>
              <a:ext cx="1609812" cy="443537"/>
            </a:xfrm>
            <a:custGeom>
              <a:avLst/>
              <a:gdLst/>
              <a:ahLst/>
              <a:cxnLst/>
              <a:rect l="l" t="t" r="r" b="b"/>
              <a:pathLst>
                <a:path w="55140" h="17346" extrusionOk="0">
                  <a:moveTo>
                    <a:pt x="55140" y="0"/>
                  </a:moveTo>
                  <a:lnTo>
                    <a:pt x="0" y="0"/>
                  </a:lnTo>
                  <a:lnTo>
                    <a:pt x="0" y="11675"/>
                  </a:lnTo>
                  <a:cubicBezTo>
                    <a:pt x="0" y="14811"/>
                    <a:pt x="2569" y="17346"/>
                    <a:pt x="5704" y="17346"/>
                  </a:cubicBezTo>
                  <a:lnTo>
                    <a:pt x="55140" y="17346"/>
                  </a:lnTo>
                  <a:close/>
                </a:path>
              </a:pathLst>
            </a:custGeom>
            <a:solidFill>
              <a:srgbClr val="E06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41869" y="1461890"/>
              <a:ext cx="1601054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0" y="116417"/>
                  </a:lnTo>
                  <a:lnTo>
                    <a:pt x="54839" y="116417"/>
                  </a:lnTo>
                  <a:lnTo>
                    <a:pt x="54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41869" y="1461890"/>
              <a:ext cx="1601054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0" y="0"/>
                  </a:moveTo>
                  <a:lnTo>
                    <a:pt x="54839" y="0"/>
                  </a:lnTo>
                  <a:lnTo>
                    <a:pt x="54839" y="116417"/>
                  </a:lnTo>
                  <a:lnTo>
                    <a:pt x="0" y="1164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32119" y="1453350"/>
              <a:ext cx="1620556" cy="2993863"/>
            </a:xfrm>
            <a:custGeom>
              <a:avLst/>
              <a:gdLst/>
              <a:ahLst/>
              <a:cxnLst/>
              <a:rect l="l" t="t" r="r" b="b"/>
              <a:pathLst>
                <a:path w="55508" h="117085" extrusionOk="0">
                  <a:moveTo>
                    <a:pt x="54840" y="668"/>
                  </a:moveTo>
                  <a:lnTo>
                    <a:pt x="54840" y="116417"/>
                  </a:lnTo>
                  <a:lnTo>
                    <a:pt x="668" y="116417"/>
                  </a:lnTo>
                  <a:lnTo>
                    <a:pt x="668" y="668"/>
                  </a:lnTo>
                  <a:close/>
                  <a:moveTo>
                    <a:pt x="1" y="1"/>
                  </a:moveTo>
                  <a:lnTo>
                    <a:pt x="1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658800" y="1651234"/>
              <a:ext cx="1609812" cy="568089"/>
            </a:xfrm>
            <a:custGeom>
              <a:avLst/>
              <a:gdLst/>
              <a:ahLst/>
              <a:cxnLst/>
              <a:rect l="l" t="t" r="r" b="b"/>
              <a:pathLst>
                <a:path w="55140" h="22217" extrusionOk="0">
                  <a:moveTo>
                    <a:pt x="5704" y="0"/>
                  </a:moveTo>
                  <a:cubicBezTo>
                    <a:pt x="2569" y="0"/>
                    <a:pt x="0" y="2536"/>
                    <a:pt x="0" y="5671"/>
                  </a:cubicBezTo>
                  <a:lnTo>
                    <a:pt x="0" y="22216"/>
                  </a:lnTo>
                  <a:cubicBezTo>
                    <a:pt x="0" y="19514"/>
                    <a:pt x="2202" y="17313"/>
                    <a:pt x="4904" y="17313"/>
                  </a:cubicBezTo>
                  <a:lnTo>
                    <a:pt x="5971" y="17313"/>
                  </a:lnTo>
                  <a:lnTo>
                    <a:pt x="9073" y="17313"/>
                  </a:lnTo>
                  <a:lnTo>
                    <a:pt x="46467" y="17313"/>
                  </a:lnTo>
                  <a:cubicBezTo>
                    <a:pt x="51237" y="17313"/>
                    <a:pt x="55140" y="13443"/>
                    <a:pt x="55140" y="8640"/>
                  </a:cubicBezTo>
                  <a:lnTo>
                    <a:pt x="55140" y="8640"/>
                  </a:lnTo>
                  <a:cubicBezTo>
                    <a:pt x="55140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1609205" y="3707652"/>
              <a:ext cx="884317" cy="777072"/>
            </a:xfrm>
            <a:custGeom>
              <a:avLst/>
              <a:gdLst/>
              <a:ahLst/>
              <a:cxnLst/>
              <a:rect l="l" t="t" r="r" b="b"/>
              <a:pathLst>
                <a:path w="30290" h="30390" extrusionOk="0">
                  <a:moveTo>
                    <a:pt x="30289" y="30389"/>
                  </a:moveTo>
                  <a:lnTo>
                    <a:pt x="1" y="30389"/>
                  </a:lnTo>
                  <a:lnTo>
                    <a:pt x="30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4"/>
          <p:cNvGrpSpPr/>
          <p:nvPr/>
        </p:nvGrpSpPr>
        <p:grpSpPr>
          <a:xfrm>
            <a:off x="6650531" y="1453350"/>
            <a:ext cx="1834721" cy="3031374"/>
            <a:chOff x="6650531" y="1453350"/>
            <a:chExt cx="1834721" cy="3031374"/>
          </a:xfrm>
        </p:grpSpPr>
        <p:sp>
          <p:nvSpPr>
            <p:cNvPr id="351" name="Google Shape;351;p24"/>
            <p:cNvSpPr/>
            <p:nvPr/>
          </p:nvSpPr>
          <p:spPr>
            <a:xfrm>
              <a:off x="7600965" y="3707652"/>
              <a:ext cx="884287" cy="777072"/>
            </a:xfrm>
            <a:custGeom>
              <a:avLst/>
              <a:gdLst/>
              <a:ahLst/>
              <a:cxnLst/>
              <a:rect l="l" t="t" r="r" b="b"/>
              <a:pathLst>
                <a:path w="30289" h="30390" extrusionOk="0">
                  <a:moveTo>
                    <a:pt x="0" y="34"/>
                  </a:moveTo>
                  <a:lnTo>
                    <a:pt x="30289" y="1"/>
                  </a:lnTo>
                  <a:lnTo>
                    <a:pt x="30289" y="30389"/>
                  </a:lnTo>
                  <a:lnTo>
                    <a:pt x="0" y="303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6650531" y="1908823"/>
              <a:ext cx="1608849" cy="443537"/>
            </a:xfrm>
            <a:custGeom>
              <a:avLst/>
              <a:gdLst/>
              <a:ahLst/>
              <a:cxnLst/>
              <a:rect l="l" t="t" r="r" b="b"/>
              <a:pathLst>
                <a:path w="55107" h="17346" extrusionOk="0">
                  <a:moveTo>
                    <a:pt x="55107" y="0"/>
                  </a:moveTo>
                  <a:lnTo>
                    <a:pt x="1" y="0"/>
                  </a:lnTo>
                  <a:lnTo>
                    <a:pt x="1" y="11675"/>
                  </a:lnTo>
                  <a:cubicBezTo>
                    <a:pt x="1" y="14811"/>
                    <a:pt x="2536" y="17346"/>
                    <a:pt x="5671" y="17346"/>
                  </a:cubicBezTo>
                  <a:lnTo>
                    <a:pt x="55107" y="173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6832636" y="1461890"/>
              <a:ext cx="1602046" cy="2976783"/>
            </a:xfrm>
            <a:custGeom>
              <a:avLst/>
              <a:gdLst/>
              <a:ahLst/>
              <a:cxnLst/>
              <a:rect l="l" t="t" r="r" b="b"/>
              <a:pathLst>
                <a:path w="54874" h="116417" extrusionOk="0">
                  <a:moveTo>
                    <a:pt x="0" y="0"/>
                  </a:moveTo>
                  <a:lnTo>
                    <a:pt x="0" y="116417"/>
                  </a:lnTo>
                  <a:lnTo>
                    <a:pt x="54873" y="116417"/>
                  </a:lnTo>
                  <a:lnTo>
                    <a:pt x="54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6832636" y="1461890"/>
              <a:ext cx="1602046" cy="2976783"/>
            </a:xfrm>
            <a:custGeom>
              <a:avLst/>
              <a:gdLst/>
              <a:ahLst/>
              <a:cxnLst/>
              <a:rect l="l" t="t" r="r" b="b"/>
              <a:pathLst>
                <a:path w="54874" h="116417" extrusionOk="0">
                  <a:moveTo>
                    <a:pt x="0" y="0"/>
                  </a:moveTo>
                  <a:lnTo>
                    <a:pt x="54873" y="0"/>
                  </a:lnTo>
                  <a:lnTo>
                    <a:pt x="54873" y="116417"/>
                  </a:lnTo>
                  <a:lnTo>
                    <a:pt x="0" y="1164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6823878" y="1453350"/>
              <a:ext cx="1620527" cy="2993863"/>
            </a:xfrm>
            <a:custGeom>
              <a:avLst/>
              <a:gdLst/>
              <a:ahLst/>
              <a:cxnLst/>
              <a:rect l="l" t="t" r="r" b="b"/>
              <a:pathLst>
                <a:path w="55507" h="117085" extrusionOk="0">
                  <a:moveTo>
                    <a:pt x="54839" y="668"/>
                  </a:moveTo>
                  <a:lnTo>
                    <a:pt x="54839" y="116417"/>
                  </a:lnTo>
                  <a:lnTo>
                    <a:pt x="634" y="116417"/>
                  </a:lnTo>
                  <a:lnTo>
                    <a:pt x="634" y="668"/>
                  </a:lnTo>
                  <a:close/>
                  <a:moveTo>
                    <a:pt x="0" y="1"/>
                  </a:moveTo>
                  <a:lnTo>
                    <a:pt x="0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6650531" y="1651234"/>
              <a:ext cx="1608849" cy="568089"/>
            </a:xfrm>
            <a:custGeom>
              <a:avLst/>
              <a:gdLst/>
              <a:ahLst/>
              <a:cxnLst/>
              <a:rect l="l" t="t" r="r" b="b"/>
              <a:pathLst>
                <a:path w="55107" h="22217" extrusionOk="0">
                  <a:moveTo>
                    <a:pt x="5671" y="0"/>
                  </a:moveTo>
                  <a:cubicBezTo>
                    <a:pt x="2536" y="0"/>
                    <a:pt x="1" y="2536"/>
                    <a:pt x="1" y="5671"/>
                  </a:cubicBezTo>
                  <a:lnTo>
                    <a:pt x="1" y="22216"/>
                  </a:lnTo>
                  <a:cubicBezTo>
                    <a:pt x="1" y="19514"/>
                    <a:pt x="2202" y="17313"/>
                    <a:pt x="4904" y="17313"/>
                  </a:cubicBezTo>
                  <a:lnTo>
                    <a:pt x="5938" y="17313"/>
                  </a:lnTo>
                  <a:lnTo>
                    <a:pt x="9040" y="17313"/>
                  </a:lnTo>
                  <a:lnTo>
                    <a:pt x="46467" y="17313"/>
                  </a:lnTo>
                  <a:cubicBezTo>
                    <a:pt x="51237" y="17313"/>
                    <a:pt x="55107" y="13443"/>
                    <a:pt x="55107" y="8640"/>
                  </a:cubicBezTo>
                  <a:lnTo>
                    <a:pt x="55107" y="8640"/>
                  </a:lnTo>
                  <a:cubicBezTo>
                    <a:pt x="55107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600965" y="3707652"/>
              <a:ext cx="884287" cy="777072"/>
            </a:xfrm>
            <a:custGeom>
              <a:avLst/>
              <a:gdLst/>
              <a:ahLst/>
              <a:cxnLst/>
              <a:rect l="l" t="t" r="r" b="b"/>
              <a:pathLst>
                <a:path w="30289" h="30390" extrusionOk="0">
                  <a:moveTo>
                    <a:pt x="30289" y="30389"/>
                  </a:moveTo>
                  <a:lnTo>
                    <a:pt x="0" y="30389"/>
                  </a:lnTo>
                  <a:lnTo>
                    <a:pt x="30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24"/>
          <p:cNvGrpSpPr/>
          <p:nvPr/>
        </p:nvGrpSpPr>
        <p:grpSpPr>
          <a:xfrm>
            <a:off x="2656034" y="1453350"/>
            <a:ext cx="1834721" cy="3031374"/>
            <a:chOff x="2656034" y="1453350"/>
            <a:chExt cx="1834721" cy="3031374"/>
          </a:xfrm>
        </p:grpSpPr>
        <p:sp>
          <p:nvSpPr>
            <p:cNvPr id="359" name="Google Shape;359;p24"/>
            <p:cNvSpPr/>
            <p:nvPr/>
          </p:nvSpPr>
          <p:spPr>
            <a:xfrm>
              <a:off x="3606468" y="3707652"/>
              <a:ext cx="884287" cy="777072"/>
            </a:xfrm>
            <a:custGeom>
              <a:avLst/>
              <a:gdLst/>
              <a:ahLst/>
              <a:cxnLst/>
              <a:rect l="l" t="t" r="r" b="b"/>
              <a:pathLst>
                <a:path w="30289" h="30390" extrusionOk="0">
                  <a:moveTo>
                    <a:pt x="0" y="34"/>
                  </a:moveTo>
                  <a:lnTo>
                    <a:pt x="30289" y="1"/>
                  </a:lnTo>
                  <a:lnTo>
                    <a:pt x="30289" y="30389"/>
                  </a:lnTo>
                  <a:lnTo>
                    <a:pt x="0" y="30389"/>
                  </a:lnTo>
                  <a:close/>
                </a:path>
              </a:pathLst>
            </a:custGeom>
            <a:solidFill>
              <a:srgbClr val="D3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656034" y="1908823"/>
              <a:ext cx="1608849" cy="443537"/>
            </a:xfrm>
            <a:custGeom>
              <a:avLst/>
              <a:gdLst/>
              <a:ahLst/>
              <a:cxnLst/>
              <a:rect l="l" t="t" r="r" b="b"/>
              <a:pathLst>
                <a:path w="55107" h="17346" extrusionOk="0">
                  <a:moveTo>
                    <a:pt x="55107" y="0"/>
                  </a:moveTo>
                  <a:lnTo>
                    <a:pt x="1" y="0"/>
                  </a:lnTo>
                  <a:lnTo>
                    <a:pt x="1" y="11675"/>
                  </a:lnTo>
                  <a:cubicBezTo>
                    <a:pt x="1" y="14811"/>
                    <a:pt x="2536" y="17346"/>
                    <a:pt x="5705" y="17346"/>
                  </a:cubicBezTo>
                  <a:lnTo>
                    <a:pt x="55107" y="17346"/>
                  </a:lnTo>
                  <a:close/>
                </a:path>
              </a:pathLst>
            </a:custGeom>
            <a:solidFill>
              <a:srgbClr val="D3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839103" y="1461890"/>
              <a:ext cx="1601054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1" y="0"/>
                  </a:moveTo>
                  <a:lnTo>
                    <a:pt x="1" y="116417"/>
                  </a:lnTo>
                  <a:lnTo>
                    <a:pt x="54840" y="116417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839103" y="1461890"/>
              <a:ext cx="1601054" cy="2976783"/>
            </a:xfrm>
            <a:custGeom>
              <a:avLst/>
              <a:gdLst/>
              <a:ahLst/>
              <a:cxnLst/>
              <a:rect l="l" t="t" r="r" b="b"/>
              <a:pathLst>
                <a:path w="54840" h="116417" extrusionOk="0">
                  <a:moveTo>
                    <a:pt x="1" y="0"/>
                  </a:moveTo>
                  <a:lnTo>
                    <a:pt x="54840" y="0"/>
                  </a:lnTo>
                  <a:lnTo>
                    <a:pt x="54840" y="116417"/>
                  </a:lnTo>
                  <a:lnTo>
                    <a:pt x="1" y="1164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829382" y="1453350"/>
              <a:ext cx="1620527" cy="2993863"/>
            </a:xfrm>
            <a:custGeom>
              <a:avLst/>
              <a:gdLst/>
              <a:ahLst/>
              <a:cxnLst/>
              <a:rect l="l" t="t" r="r" b="b"/>
              <a:pathLst>
                <a:path w="55507" h="117085" extrusionOk="0">
                  <a:moveTo>
                    <a:pt x="54839" y="668"/>
                  </a:moveTo>
                  <a:lnTo>
                    <a:pt x="54839" y="116417"/>
                  </a:lnTo>
                  <a:lnTo>
                    <a:pt x="634" y="116417"/>
                  </a:lnTo>
                  <a:lnTo>
                    <a:pt x="634" y="668"/>
                  </a:lnTo>
                  <a:close/>
                  <a:moveTo>
                    <a:pt x="0" y="1"/>
                  </a:moveTo>
                  <a:lnTo>
                    <a:pt x="0" y="117084"/>
                  </a:lnTo>
                  <a:lnTo>
                    <a:pt x="55507" y="117084"/>
                  </a:lnTo>
                  <a:lnTo>
                    <a:pt x="55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2656034" y="1651234"/>
              <a:ext cx="1609841" cy="568089"/>
            </a:xfrm>
            <a:custGeom>
              <a:avLst/>
              <a:gdLst/>
              <a:ahLst/>
              <a:cxnLst/>
              <a:rect l="l" t="t" r="r" b="b"/>
              <a:pathLst>
                <a:path w="55141" h="22217" extrusionOk="0">
                  <a:moveTo>
                    <a:pt x="5705" y="0"/>
                  </a:moveTo>
                  <a:cubicBezTo>
                    <a:pt x="2536" y="0"/>
                    <a:pt x="1" y="2536"/>
                    <a:pt x="1" y="5671"/>
                  </a:cubicBezTo>
                  <a:lnTo>
                    <a:pt x="1" y="22216"/>
                  </a:lnTo>
                  <a:cubicBezTo>
                    <a:pt x="1" y="19514"/>
                    <a:pt x="2202" y="17313"/>
                    <a:pt x="4904" y="17313"/>
                  </a:cubicBezTo>
                  <a:lnTo>
                    <a:pt x="5972" y="17313"/>
                  </a:lnTo>
                  <a:lnTo>
                    <a:pt x="9040" y="17313"/>
                  </a:lnTo>
                  <a:lnTo>
                    <a:pt x="46467" y="17313"/>
                  </a:lnTo>
                  <a:cubicBezTo>
                    <a:pt x="51237" y="17313"/>
                    <a:pt x="55140" y="13443"/>
                    <a:pt x="55140" y="8640"/>
                  </a:cubicBezTo>
                  <a:lnTo>
                    <a:pt x="55140" y="8640"/>
                  </a:lnTo>
                  <a:cubicBezTo>
                    <a:pt x="55140" y="3870"/>
                    <a:pt x="51237" y="0"/>
                    <a:pt x="46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3606468" y="3707652"/>
              <a:ext cx="884287" cy="777072"/>
            </a:xfrm>
            <a:custGeom>
              <a:avLst/>
              <a:gdLst/>
              <a:ahLst/>
              <a:cxnLst/>
              <a:rect l="l" t="t" r="r" b="b"/>
              <a:pathLst>
                <a:path w="30289" h="30390" extrusionOk="0">
                  <a:moveTo>
                    <a:pt x="30289" y="30389"/>
                  </a:moveTo>
                  <a:lnTo>
                    <a:pt x="0" y="30389"/>
                  </a:lnTo>
                  <a:lnTo>
                    <a:pt x="30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4"/>
          <p:cNvSpPr txBox="1">
            <a:spLocks noGrp="1"/>
          </p:cNvSpPr>
          <p:nvPr>
            <p:ph type="title"/>
          </p:nvPr>
        </p:nvSpPr>
        <p:spPr>
          <a:xfrm>
            <a:off x="5075193" y="1617231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24"/>
          <p:cNvSpPr txBox="1">
            <a:spLocks noGrp="1"/>
          </p:cNvSpPr>
          <p:nvPr>
            <p:ph type="title"/>
          </p:nvPr>
        </p:nvSpPr>
        <p:spPr>
          <a:xfrm>
            <a:off x="3133539" y="1617225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title"/>
          </p:nvPr>
        </p:nvSpPr>
        <p:spPr>
          <a:xfrm>
            <a:off x="1148375" y="1617231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4"/>
          <p:cNvSpPr txBox="1">
            <a:spLocks noGrp="1"/>
          </p:cNvSpPr>
          <p:nvPr>
            <p:ph type="title"/>
          </p:nvPr>
        </p:nvSpPr>
        <p:spPr>
          <a:xfrm>
            <a:off x="7126639" y="1617225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$60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1004072" y="26302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4"/>
          <p:cNvSpPr txBox="1"/>
          <p:nvPr/>
        </p:nvSpPr>
        <p:spPr>
          <a:xfrm>
            <a:off x="4985809" y="26302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2989247" y="26302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6982347" y="2630250"/>
            <a:ext cx="1279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 actually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24"/>
          <p:cNvSpPr txBox="1"/>
          <p:nvPr/>
        </p:nvSpPr>
        <p:spPr>
          <a:xfrm>
            <a:off x="1004072" y="22491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24"/>
          <p:cNvSpPr txBox="1"/>
          <p:nvPr/>
        </p:nvSpPr>
        <p:spPr>
          <a:xfrm>
            <a:off x="4985810" y="22491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4"/>
          <p:cNvSpPr txBox="1"/>
          <p:nvPr/>
        </p:nvSpPr>
        <p:spPr>
          <a:xfrm>
            <a:off x="2989247" y="22491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6982347" y="2249125"/>
            <a:ext cx="12795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8" name="Google Shape;378;p24"/>
          <p:cNvCxnSpPr/>
          <p:nvPr/>
        </p:nvCxnSpPr>
        <p:spPr>
          <a:xfrm>
            <a:off x="1080875" y="2653100"/>
            <a:ext cx="1125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24"/>
          <p:cNvCxnSpPr/>
          <p:nvPr/>
        </p:nvCxnSpPr>
        <p:spPr>
          <a:xfrm>
            <a:off x="3071738" y="2653100"/>
            <a:ext cx="1125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24"/>
          <p:cNvCxnSpPr/>
          <p:nvPr/>
        </p:nvCxnSpPr>
        <p:spPr>
          <a:xfrm>
            <a:off x="5062588" y="2653100"/>
            <a:ext cx="1125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24"/>
          <p:cNvCxnSpPr/>
          <p:nvPr/>
        </p:nvCxnSpPr>
        <p:spPr>
          <a:xfrm>
            <a:off x="7059138" y="2653100"/>
            <a:ext cx="1125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2" name="Google Shape;382;p24"/>
          <p:cNvGrpSpPr/>
          <p:nvPr/>
        </p:nvGrpSpPr>
        <p:grpSpPr>
          <a:xfrm>
            <a:off x="1300175" y="3499725"/>
            <a:ext cx="687302" cy="626490"/>
            <a:chOff x="2566625" y="-63175"/>
            <a:chExt cx="687302" cy="626490"/>
          </a:xfrm>
        </p:grpSpPr>
        <p:sp>
          <p:nvSpPr>
            <p:cNvPr id="383" name="Google Shape;383;p24"/>
            <p:cNvSpPr/>
            <p:nvPr/>
          </p:nvSpPr>
          <p:spPr>
            <a:xfrm>
              <a:off x="3007409" y="346927"/>
              <a:ext cx="70514" cy="57200"/>
            </a:xfrm>
            <a:custGeom>
              <a:avLst/>
              <a:gdLst/>
              <a:ahLst/>
              <a:cxnLst/>
              <a:rect l="l" t="t" r="r" b="b"/>
              <a:pathLst>
                <a:path w="4237" h="3437" extrusionOk="0">
                  <a:moveTo>
                    <a:pt x="401" y="1"/>
                  </a:moveTo>
                  <a:lnTo>
                    <a:pt x="0" y="501"/>
                  </a:lnTo>
                  <a:lnTo>
                    <a:pt x="3837" y="3437"/>
                  </a:lnTo>
                  <a:lnTo>
                    <a:pt x="4237" y="2936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2760373" y="346378"/>
              <a:ext cx="70514" cy="57749"/>
            </a:xfrm>
            <a:custGeom>
              <a:avLst/>
              <a:gdLst/>
              <a:ahLst/>
              <a:cxnLst/>
              <a:rect l="l" t="t" r="r" b="b"/>
              <a:pathLst>
                <a:path w="4237" h="3470" extrusionOk="0">
                  <a:moveTo>
                    <a:pt x="3837" y="0"/>
                  </a:moveTo>
                  <a:lnTo>
                    <a:pt x="1" y="2936"/>
                  </a:lnTo>
                  <a:lnTo>
                    <a:pt x="401" y="3470"/>
                  </a:lnTo>
                  <a:lnTo>
                    <a:pt x="4237" y="534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" name="Google Shape;385;p24"/>
            <p:cNvGrpSpPr/>
            <p:nvPr/>
          </p:nvGrpSpPr>
          <p:grpSpPr>
            <a:xfrm>
              <a:off x="2566625" y="-63175"/>
              <a:ext cx="687302" cy="626490"/>
              <a:chOff x="2566625" y="-63175"/>
              <a:chExt cx="687302" cy="626490"/>
            </a:xfrm>
          </p:grpSpPr>
          <p:sp>
            <p:nvSpPr>
              <p:cNvPr id="386" name="Google Shape;386;p24"/>
              <p:cNvSpPr/>
              <p:nvPr/>
            </p:nvSpPr>
            <p:spPr>
              <a:xfrm>
                <a:off x="2566625" y="-63175"/>
                <a:ext cx="687302" cy="626490"/>
              </a:xfrm>
              <a:custGeom>
                <a:avLst/>
                <a:gdLst/>
                <a:ahLst/>
                <a:cxnLst/>
                <a:rect l="l" t="t" r="r" b="b"/>
                <a:pathLst>
                  <a:path w="41298" h="37644" extrusionOk="0">
                    <a:moveTo>
                      <a:pt x="20661" y="0"/>
                    </a:moveTo>
                    <a:cubicBezTo>
                      <a:pt x="15846" y="0"/>
                      <a:pt x="11025" y="1843"/>
                      <a:pt x="7339" y="5529"/>
                    </a:cubicBezTo>
                    <a:cubicBezTo>
                      <a:pt x="1" y="12868"/>
                      <a:pt x="1" y="24776"/>
                      <a:pt x="7339" y="32115"/>
                    </a:cubicBezTo>
                    <a:cubicBezTo>
                      <a:pt x="11025" y="35801"/>
                      <a:pt x="15846" y="37644"/>
                      <a:pt x="20661" y="37644"/>
                    </a:cubicBezTo>
                    <a:cubicBezTo>
                      <a:pt x="25477" y="37644"/>
                      <a:pt x="30289" y="35801"/>
                      <a:pt x="33958" y="32115"/>
                    </a:cubicBezTo>
                    <a:cubicBezTo>
                      <a:pt x="41297" y="24776"/>
                      <a:pt x="41297" y="12868"/>
                      <a:pt x="33958" y="5529"/>
                    </a:cubicBezTo>
                    <a:cubicBezTo>
                      <a:pt x="30289" y="1843"/>
                      <a:pt x="25477" y="0"/>
                      <a:pt x="20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2709864" y="228134"/>
                <a:ext cx="80500" cy="1499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901" extrusionOk="0">
                    <a:moveTo>
                      <a:pt x="33" y="0"/>
                    </a:moveTo>
                    <a:lnTo>
                      <a:pt x="0" y="668"/>
                    </a:lnTo>
                    <a:lnTo>
                      <a:pt x="4803" y="901"/>
                    </a:lnTo>
                    <a:lnTo>
                      <a:pt x="4837" y="2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3049048" y="228134"/>
                <a:ext cx="81066" cy="1499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901" extrusionOk="0">
                    <a:moveTo>
                      <a:pt x="4837" y="0"/>
                    </a:moveTo>
                    <a:lnTo>
                      <a:pt x="0" y="267"/>
                    </a:lnTo>
                    <a:lnTo>
                      <a:pt x="34" y="901"/>
                    </a:lnTo>
                    <a:lnTo>
                      <a:pt x="4870" y="668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3030725" y="135985"/>
                <a:ext cx="77188" cy="44968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2" extrusionOk="0">
                    <a:moveTo>
                      <a:pt x="4337" y="0"/>
                    </a:moveTo>
                    <a:lnTo>
                      <a:pt x="0" y="2102"/>
                    </a:lnTo>
                    <a:lnTo>
                      <a:pt x="267" y="2702"/>
                    </a:lnTo>
                    <a:lnTo>
                      <a:pt x="4637" y="567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2730949" y="134870"/>
                <a:ext cx="77188" cy="4498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extrusionOk="0">
                    <a:moveTo>
                      <a:pt x="267" y="0"/>
                    </a:moveTo>
                    <a:lnTo>
                      <a:pt x="1" y="567"/>
                    </a:lnTo>
                    <a:lnTo>
                      <a:pt x="4337" y="2702"/>
                    </a:lnTo>
                    <a:lnTo>
                      <a:pt x="4637" y="210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2800347" y="58265"/>
                <a:ext cx="48862" cy="7106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4270" extrusionOk="0">
                    <a:moveTo>
                      <a:pt x="567" y="0"/>
                    </a:moveTo>
                    <a:lnTo>
                      <a:pt x="0" y="334"/>
                    </a:lnTo>
                    <a:lnTo>
                      <a:pt x="2369" y="4270"/>
                    </a:lnTo>
                    <a:lnTo>
                      <a:pt x="2936" y="3936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2989652" y="58814"/>
                <a:ext cx="48862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4304" extrusionOk="0">
                    <a:moveTo>
                      <a:pt x="2368" y="0"/>
                    </a:moveTo>
                    <a:lnTo>
                      <a:pt x="0" y="3970"/>
                    </a:lnTo>
                    <a:lnTo>
                      <a:pt x="567" y="4303"/>
                    </a:lnTo>
                    <a:lnTo>
                      <a:pt x="2935" y="334"/>
                    </a:lnTo>
                    <a:lnTo>
                      <a:pt x="23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2913597" y="35498"/>
                <a:ext cx="11117" cy="80516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838" extrusionOk="0">
                    <a:moveTo>
                      <a:pt x="0" y="0"/>
                    </a:moveTo>
                    <a:lnTo>
                      <a:pt x="0" y="4837"/>
                    </a:lnTo>
                    <a:lnTo>
                      <a:pt x="667" y="4837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2715955" y="292523"/>
                <a:ext cx="80516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1836" extrusionOk="0">
                    <a:moveTo>
                      <a:pt x="4704" y="1"/>
                    </a:moveTo>
                    <a:lnTo>
                      <a:pt x="1" y="1202"/>
                    </a:lnTo>
                    <a:lnTo>
                      <a:pt x="168" y="1835"/>
                    </a:lnTo>
                    <a:lnTo>
                      <a:pt x="4838" y="635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3040710" y="293089"/>
                <a:ext cx="81066" cy="2999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802" extrusionOk="0">
                    <a:moveTo>
                      <a:pt x="168" y="0"/>
                    </a:moveTo>
                    <a:lnTo>
                      <a:pt x="1" y="634"/>
                    </a:lnTo>
                    <a:lnTo>
                      <a:pt x="4704" y="1801"/>
                    </a:lnTo>
                    <a:lnTo>
                      <a:pt x="4871" y="116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2819769" y="144772"/>
                <a:ext cx="197646" cy="224940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13516" extrusionOk="0">
                    <a:moveTo>
                      <a:pt x="5906" y="638"/>
                    </a:moveTo>
                    <a:cubicBezTo>
                      <a:pt x="7291" y="638"/>
                      <a:pt x="8606" y="1138"/>
                      <a:pt x="9608" y="2107"/>
                    </a:cubicBezTo>
                    <a:cubicBezTo>
                      <a:pt x="10642" y="3108"/>
                      <a:pt x="11242" y="4442"/>
                      <a:pt x="11242" y="5910"/>
                    </a:cubicBezTo>
                    <a:cubicBezTo>
                      <a:pt x="11242" y="7078"/>
                      <a:pt x="10842" y="8178"/>
                      <a:pt x="10141" y="9112"/>
                    </a:cubicBezTo>
                    <a:cubicBezTo>
                      <a:pt x="9274" y="10213"/>
                      <a:pt x="8807" y="11514"/>
                      <a:pt x="8774" y="12848"/>
                    </a:cubicBezTo>
                    <a:lnTo>
                      <a:pt x="3136" y="12848"/>
                    </a:lnTo>
                    <a:cubicBezTo>
                      <a:pt x="3136" y="11547"/>
                      <a:pt x="2636" y="10213"/>
                      <a:pt x="1802" y="9112"/>
                    </a:cubicBezTo>
                    <a:cubicBezTo>
                      <a:pt x="1035" y="8112"/>
                      <a:pt x="635" y="6877"/>
                      <a:pt x="701" y="5610"/>
                    </a:cubicBezTo>
                    <a:cubicBezTo>
                      <a:pt x="868" y="2941"/>
                      <a:pt x="3070" y="740"/>
                      <a:pt x="5772" y="640"/>
                    </a:cubicBezTo>
                    <a:cubicBezTo>
                      <a:pt x="5816" y="639"/>
                      <a:pt x="5861" y="638"/>
                      <a:pt x="5906" y="638"/>
                    </a:cubicBezTo>
                    <a:close/>
                    <a:moveTo>
                      <a:pt x="5996" y="1"/>
                    </a:moveTo>
                    <a:cubicBezTo>
                      <a:pt x="5910" y="1"/>
                      <a:pt x="5824" y="2"/>
                      <a:pt x="5738" y="6"/>
                    </a:cubicBezTo>
                    <a:cubicBezTo>
                      <a:pt x="2703" y="106"/>
                      <a:pt x="234" y="2574"/>
                      <a:pt x="67" y="5576"/>
                    </a:cubicBezTo>
                    <a:cubicBezTo>
                      <a:pt x="1" y="7011"/>
                      <a:pt x="434" y="8412"/>
                      <a:pt x="1302" y="9513"/>
                    </a:cubicBezTo>
                    <a:cubicBezTo>
                      <a:pt x="2069" y="10513"/>
                      <a:pt x="2503" y="11748"/>
                      <a:pt x="2503" y="12982"/>
                    </a:cubicBezTo>
                    <a:lnTo>
                      <a:pt x="2503" y="13515"/>
                    </a:lnTo>
                    <a:lnTo>
                      <a:pt x="9441" y="13515"/>
                    </a:lnTo>
                    <a:lnTo>
                      <a:pt x="9441" y="12982"/>
                    </a:lnTo>
                    <a:cubicBezTo>
                      <a:pt x="9441" y="11748"/>
                      <a:pt x="9874" y="10547"/>
                      <a:pt x="10642" y="9513"/>
                    </a:cubicBezTo>
                    <a:cubicBezTo>
                      <a:pt x="11476" y="8445"/>
                      <a:pt x="11876" y="7211"/>
                      <a:pt x="11876" y="5910"/>
                    </a:cubicBezTo>
                    <a:cubicBezTo>
                      <a:pt x="11876" y="4276"/>
                      <a:pt x="11242" y="2774"/>
                      <a:pt x="10075" y="1640"/>
                    </a:cubicBezTo>
                    <a:cubicBezTo>
                      <a:pt x="8969" y="566"/>
                      <a:pt x="7534" y="1"/>
                      <a:pt x="5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2882510" y="255328"/>
                <a:ext cx="28875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539" extrusionOk="0">
                    <a:moveTo>
                      <a:pt x="634" y="1"/>
                    </a:moveTo>
                    <a:lnTo>
                      <a:pt x="0" y="134"/>
                    </a:lnTo>
                    <a:lnTo>
                      <a:pt x="1101" y="6539"/>
                    </a:lnTo>
                    <a:lnTo>
                      <a:pt x="1735" y="6439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2926911" y="256992"/>
                <a:ext cx="28326" cy="1088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6539" extrusionOk="0">
                    <a:moveTo>
                      <a:pt x="1068" y="1"/>
                    </a:moveTo>
                    <a:lnTo>
                      <a:pt x="1" y="6439"/>
                    </a:lnTo>
                    <a:lnTo>
                      <a:pt x="634" y="6539"/>
                    </a:lnTo>
                    <a:lnTo>
                      <a:pt x="1702" y="101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2893610" y="235906"/>
                <a:ext cx="40541" cy="34433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069" extrusionOk="0">
                    <a:moveTo>
                      <a:pt x="1535" y="0"/>
                    </a:moveTo>
                    <a:cubicBezTo>
                      <a:pt x="1034" y="0"/>
                      <a:pt x="601" y="467"/>
                      <a:pt x="601" y="1034"/>
                    </a:cubicBezTo>
                    <a:lnTo>
                      <a:pt x="1268" y="1034"/>
                    </a:lnTo>
                    <a:cubicBezTo>
                      <a:pt x="1268" y="834"/>
                      <a:pt x="1401" y="634"/>
                      <a:pt x="1535" y="634"/>
                    </a:cubicBezTo>
                    <a:cubicBezTo>
                      <a:pt x="1668" y="634"/>
                      <a:pt x="1802" y="834"/>
                      <a:pt x="1802" y="1034"/>
                    </a:cubicBezTo>
                    <a:cubicBezTo>
                      <a:pt x="1802" y="1335"/>
                      <a:pt x="834" y="1401"/>
                      <a:pt x="0" y="1401"/>
                    </a:cubicBezTo>
                    <a:lnTo>
                      <a:pt x="0" y="2069"/>
                    </a:lnTo>
                    <a:cubicBezTo>
                      <a:pt x="1468" y="2069"/>
                      <a:pt x="2435" y="1902"/>
                      <a:pt x="2435" y="1034"/>
                    </a:cubicBezTo>
                    <a:cubicBezTo>
                      <a:pt x="2435" y="467"/>
                      <a:pt x="2035" y="0"/>
                      <a:pt x="1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2903595" y="235906"/>
                <a:ext cx="41107" cy="34433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069" extrusionOk="0">
                    <a:moveTo>
                      <a:pt x="935" y="0"/>
                    </a:moveTo>
                    <a:cubicBezTo>
                      <a:pt x="434" y="0"/>
                      <a:pt x="1" y="467"/>
                      <a:pt x="1" y="1034"/>
                    </a:cubicBezTo>
                    <a:cubicBezTo>
                      <a:pt x="1" y="1902"/>
                      <a:pt x="1001" y="2069"/>
                      <a:pt x="2469" y="2069"/>
                    </a:cubicBezTo>
                    <a:lnTo>
                      <a:pt x="2469" y="1401"/>
                    </a:lnTo>
                    <a:cubicBezTo>
                      <a:pt x="1635" y="1401"/>
                      <a:pt x="668" y="1335"/>
                      <a:pt x="668" y="1034"/>
                    </a:cubicBezTo>
                    <a:cubicBezTo>
                      <a:pt x="668" y="834"/>
                      <a:pt x="801" y="634"/>
                      <a:pt x="935" y="634"/>
                    </a:cubicBezTo>
                    <a:cubicBezTo>
                      <a:pt x="1068" y="634"/>
                      <a:pt x="1202" y="834"/>
                      <a:pt x="1202" y="1034"/>
                    </a:cubicBezTo>
                    <a:lnTo>
                      <a:pt x="1835" y="1034"/>
                    </a:lnTo>
                    <a:cubicBezTo>
                      <a:pt x="1835" y="467"/>
                      <a:pt x="1435" y="0"/>
                      <a:pt x="9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" name="Google Shape;401;p24"/>
            <p:cNvSpPr/>
            <p:nvPr/>
          </p:nvSpPr>
          <p:spPr>
            <a:xfrm>
              <a:off x="2888051" y="436314"/>
              <a:ext cx="62193" cy="31105"/>
            </a:xfrm>
            <a:custGeom>
              <a:avLst/>
              <a:gdLst/>
              <a:ahLst/>
              <a:cxnLst/>
              <a:rect l="l" t="t" r="r" b="b"/>
              <a:pathLst>
                <a:path w="3737" h="1869" extrusionOk="0">
                  <a:moveTo>
                    <a:pt x="3103" y="634"/>
                  </a:moveTo>
                  <a:lnTo>
                    <a:pt x="3103" y="1235"/>
                  </a:lnTo>
                  <a:lnTo>
                    <a:pt x="634" y="1235"/>
                  </a:lnTo>
                  <a:lnTo>
                    <a:pt x="634" y="634"/>
                  </a:lnTo>
                  <a:close/>
                  <a:moveTo>
                    <a:pt x="1" y="0"/>
                  </a:moveTo>
                  <a:lnTo>
                    <a:pt x="1" y="1868"/>
                  </a:lnTo>
                  <a:lnTo>
                    <a:pt x="3737" y="1868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58079" y="381910"/>
              <a:ext cx="122139" cy="37213"/>
            </a:xfrm>
            <a:custGeom>
              <a:avLst/>
              <a:gdLst/>
              <a:ahLst/>
              <a:cxnLst/>
              <a:rect l="l" t="t" r="r" b="b"/>
              <a:pathLst>
                <a:path w="7339" h="2236" extrusionOk="0">
                  <a:moveTo>
                    <a:pt x="6705" y="634"/>
                  </a:moveTo>
                  <a:lnTo>
                    <a:pt x="6705" y="1601"/>
                  </a:lnTo>
                  <a:lnTo>
                    <a:pt x="634" y="1601"/>
                  </a:lnTo>
                  <a:lnTo>
                    <a:pt x="634" y="634"/>
                  </a:lnTo>
                  <a:close/>
                  <a:moveTo>
                    <a:pt x="0" y="0"/>
                  </a:moveTo>
                  <a:lnTo>
                    <a:pt x="0" y="2235"/>
                  </a:lnTo>
                  <a:lnTo>
                    <a:pt x="7339" y="2235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2522" y="408554"/>
              <a:ext cx="112703" cy="38328"/>
            </a:xfrm>
            <a:custGeom>
              <a:avLst/>
              <a:gdLst/>
              <a:ahLst/>
              <a:cxnLst/>
              <a:rect l="l" t="t" r="r" b="b"/>
              <a:pathLst>
                <a:path w="6772" h="2303" extrusionOk="0">
                  <a:moveTo>
                    <a:pt x="6138" y="634"/>
                  </a:moveTo>
                  <a:lnTo>
                    <a:pt x="6138" y="1668"/>
                  </a:lnTo>
                  <a:lnTo>
                    <a:pt x="667" y="1668"/>
                  </a:lnTo>
                  <a:lnTo>
                    <a:pt x="667" y="634"/>
                  </a:lnTo>
                  <a:close/>
                  <a:moveTo>
                    <a:pt x="0" y="0"/>
                  </a:moveTo>
                  <a:lnTo>
                    <a:pt x="0" y="2302"/>
                  </a:lnTo>
                  <a:lnTo>
                    <a:pt x="6772" y="2302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24"/>
          <p:cNvGrpSpPr/>
          <p:nvPr/>
        </p:nvGrpSpPr>
        <p:grpSpPr>
          <a:xfrm>
            <a:off x="7278444" y="3500141"/>
            <a:ext cx="687302" cy="626074"/>
            <a:chOff x="5976819" y="-62759"/>
            <a:chExt cx="687302" cy="626074"/>
          </a:xfrm>
        </p:grpSpPr>
        <p:sp>
          <p:nvSpPr>
            <p:cNvPr id="405" name="Google Shape;405;p24"/>
            <p:cNvSpPr/>
            <p:nvPr/>
          </p:nvSpPr>
          <p:spPr>
            <a:xfrm>
              <a:off x="5976819" y="-62759"/>
              <a:ext cx="687302" cy="626074"/>
            </a:xfrm>
            <a:custGeom>
              <a:avLst/>
              <a:gdLst/>
              <a:ahLst/>
              <a:cxnLst/>
              <a:rect l="l" t="t" r="r" b="b"/>
              <a:pathLst>
                <a:path w="41298" h="37619" extrusionOk="0">
                  <a:moveTo>
                    <a:pt x="20636" y="0"/>
                  </a:moveTo>
                  <a:cubicBezTo>
                    <a:pt x="15820" y="0"/>
                    <a:pt x="11009" y="1835"/>
                    <a:pt x="7339" y="5504"/>
                  </a:cubicBezTo>
                  <a:cubicBezTo>
                    <a:pt x="1" y="12843"/>
                    <a:pt x="1" y="24751"/>
                    <a:pt x="7339" y="32090"/>
                  </a:cubicBezTo>
                  <a:cubicBezTo>
                    <a:pt x="11009" y="35776"/>
                    <a:pt x="15820" y="37619"/>
                    <a:pt x="20636" y="37619"/>
                  </a:cubicBezTo>
                  <a:cubicBezTo>
                    <a:pt x="25452" y="37619"/>
                    <a:pt x="30272" y="35776"/>
                    <a:pt x="33958" y="32090"/>
                  </a:cubicBezTo>
                  <a:cubicBezTo>
                    <a:pt x="41297" y="24751"/>
                    <a:pt x="41297" y="12843"/>
                    <a:pt x="33958" y="5504"/>
                  </a:cubicBezTo>
                  <a:cubicBezTo>
                    <a:pt x="30272" y="1835"/>
                    <a:pt x="25452" y="0"/>
                    <a:pt x="20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6146137" y="157071"/>
              <a:ext cx="318671" cy="269825"/>
            </a:xfrm>
            <a:custGeom>
              <a:avLst/>
              <a:gdLst/>
              <a:ahLst/>
              <a:cxnLst/>
              <a:rect l="l" t="t" r="r" b="b"/>
              <a:pathLst>
                <a:path w="19148" h="16213" extrusionOk="0">
                  <a:moveTo>
                    <a:pt x="18481" y="668"/>
                  </a:moveTo>
                  <a:lnTo>
                    <a:pt x="18481" y="11943"/>
                  </a:lnTo>
                  <a:lnTo>
                    <a:pt x="12276" y="11943"/>
                  </a:lnTo>
                  <a:lnTo>
                    <a:pt x="12276" y="15045"/>
                  </a:lnTo>
                  <a:lnTo>
                    <a:pt x="7006" y="11943"/>
                  </a:lnTo>
                  <a:lnTo>
                    <a:pt x="668" y="11943"/>
                  </a:lnTo>
                  <a:lnTo>
                    <a:pt x="668" y="668"/>
                  </a:lnTo>
                  <a:close/>
                  <a:moveTo>
                    <a:pt x="1" y="1"/>
                  </a:moveTo>
                  <a:lnTo>
                    <a:pt x="1" y="12610"/>
                  </a:lnTo>
                  <a:lnTo>
                    <a:pt x="6839" y="12610"/>
                  </a:lnTo>
                  <a:lnTo>
                    <a:pt x="12943" y="16212"/>
                  </a:lnTo>
                  <a:lnTo>
                    <a:pt x="12943" y="12610"/>
                  </a:lnTo>
                  <a:lnTo>
                    <a:pt x="19148" y="12610"/>
                  </a:lnTo>
                  <a:lnTo>
                    <a:pt x="19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6216084" y="94895"/>
              <a:ext cx="318121" cy="209862"/>
            </a:xfrm>
            <a:custGeom>
              <a:avLst/>
              <a:gdLst/>
              <a:ahLst/>
              <a:cxnLst/>
              <a:rect l="l" t="t" r="r" b="b"/>
              <a:pathLst>
                <a:path w="19115" h="12610" extrusionOk="0">
                  <a:moveTo>
                    <a:pt x="1" y="1"/>
                  </a:moveTo>
                  <a:lnTo>
                    <a:pt x="1" y="2502"/>
                  </a:lnTo>
                  <a:lnTo>
                    <a:pt x="635" y="2502"/>
                  </a:lnTo>
                  <a:lnTo>
                    <a:pt x="635" y="634"/>
                  </a:lnTo>
                  <a:lnTo>
                    <a:pt x="18481" y="634"/>
                  </a:lnTo>
                  <a:lnTo>
                    <a:pt x="18481" y="11943"/>
                  </a:lnTo>
                  <a:lnTo>
                    <a:pt x="16012" y="11943"/>
                  </a:lnTo>
                  <a:lnTo>
                    <a:pt x="16012" y="12610"/>
                  </a:lnTo>
                  <a:lnTo>
                    <a:pt x="19114" y="12610"/>
                  </a:lnTo>
                  <a:lnTo>
                    <a:pt x="191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216084" y="243129"/>
              <a:ext cx="51642" cy="52191"/>
            </a:xfrm>
            <a:custGeom>
              <a:avLst/>
              <a:gdLst/>
              <a:ahLst/>
              <a:cxnLst/>
              <a:rect l="l" t="t" r="r" b="b"/>
              <a:pathLst>
                <a:path w="3103" h="3136" extrusionOk="0">
                  <a:moveTo>
                    <a:pt x="1569" y="667"/>
                  </a:moveTo>
                  <a:cubicBezTo>
                    <a:pt x="2069" y="667"/>
                    <a:pt x="2469" y="1067"/>
                    <a:pt x="2469" y="1568"/>
                  </a:cubicBezTo>
                  <a:cubicBezTo>
                    <a:pt x="2469" y="2068"/>
                    <a:pt x="2069" y="2468"/>
                    <a:pt x="1569" y="2468"/>
                  </a:cubicBezTo>
                  <a:cubicBezTo>
                    <a:pt x="1035" y="2468"/>
                    <a:pt x="635" y="2068"/>
                    <a:pt x="635" y="1568"/>
                  </a:cubicBezTo>
                  <a:cubicBezTo>
                    <a:pt x="635" y="1067"/>
                    <a:pt x="1068" y="667"/>
                    <a:pt x="1569" y="667"/>
                  </a:cubicBezTo>
                  <a:close/>
                  <a:moveTo>
                    <a:pt x="1535" y="0"/>
                  </a:moveTo>
                  <a:cubicBezTo>
                    <a:pt x="701" y="0"/>
                    <a:pt x="1" y="701"/>
                    <a:pt x="1" y="1568"/>
                  </a:cubicBezTo>
                  <a:cubicBezTo>
                    <a:pt x="1" y="2435"/>
                    <a:pt x="701" y="3136"/>
                    <a:pt x="1569" y="3136"/>
                  </a:cubicBezTo>
                  <a:cubicBezTo>
                    <a:pt x="2403" y="3136"/>
                    <a:pt x="3103" y="2435"/>
                    <a:pt x="3103" y="1568"/>
                  </a:cubicBezTo>
                  <a:cubicBezTo>
                    <a:pt x="3103" y="701"/>
                    <a:pt x="2403" y="0"/>
                    <a:pt x="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279374" y="243129"/>
              <a:ext cx="52208" cy="52191"/>
            </a:xfrm>
            <a:custGeom>
              <a:avLst/>
              <a:gdLst/>
              <a:ahLst/>
              <a:cxnLst/>
              <a:rect l="l" t="t" r="r" b="b"/>
              <a:pathLst>
                <a:path w="3137" h="3136" extrusionOk="0">
                  <a:moveTo>
                    <a:pt x="1568" y="667"/>
                  </a:moveTo>
                  <a:cubicBezTo>
                    <a:pt x="2069" y="667"/>
                    <a:pt x="2469" y="1067"/>
                    <a:pt x="2469" y="1568"/>
                  </a:cubicBezTo>
                  <a:cubicBezTo>
                    <a:pt x="2469" y="2068"/>
                    <a:pt x="2069" y="2468"/>
                    <a:pt x="1568" y="2468"/>
                  </a:cubicBezTo>
                  <a:cubicBezTo>
                    <a:pt x="1068" y="2468"/>
                    <a:pt x="668" y="2068"/>
                    <a:pt x="668" y="1568"/>
                  </a:cubicBezTo>
                  <a:cubicBezTo>
                    <a:pt x="668" y="1067"/>
                    <a:pt x="1068" y="667"/>
                    <a:pt x="1568" y="667"/>
                  </a:cubicBezTo>
                  <a:close/>
                  <a:moveTo>
                    <a:pt x="1568" y="0"/>
                  </a:moveTo>
                  <a:cubicBezTo>
                    <a:pt x="701" y="0"/>
                    <a:pt x="1" y="701"/>
                    <a:pt x="1" y="1568"/>
                  </a:cubicBezTo>
                  <a:cubicBezTo>
                    <a:pt x="1" y="2435"/>
                    <a:pt x="701" y="3136"/>
                    <a:pt x="1568" y="3136"/>
                  </a:cubicBezTo>
                  <a:cubicBezTo>
                    <a:pt x="2436" y="3136"/>
                    <a:pt x="3136" y="2435"/>
                    <a:pt x="3136" y="1568"/>
                  </a:cubicBezTo>
                  <a:cubicBezTo>
                    <a:pt x="3136" y="701"/>
                    <a:pt x="2436" y="0"/>
                    <a:pt x="1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343213" y="243129"/>
              <a:ext cx="51642" cy="52191"/>
            </a:xfrm>
            <a:custGeom>
              <a:avLst/>
              <a:gdLst/>
              <a:ahLst/>
              <a:cxnLst/>
              <a:rect l="l" t="t" r="r" b="b"/>
              <a:pathLst>
                <a:path w="3103" h="3136" extrusionOk="0">
                  <a:moveTo>
                    <a:pt x="1535" y="667"/>
                  </a:moveTo>
                  <a:cubicBezTo>
                    <a:pt x="2069" y="667"/>
                    <a:pt x="2469" y="1067"/>
                    <a:pt x="2469" y="1568"/>
                  </a:cubicBezTo>
                  <a:cubicBezTo>
                    <a:pt x="2469" y="2068"/>
                    <a:pt x="2035" y="2468"/>
                    <a:pt x="1535" y="2468"/>
                  </a:cubicBezTo>
                  <a:cubicBezTo>
                    <a:pt x="1068" y="2468"/>
                    <a:pt x="634" y="2068"/>
                    <a:pt x="634" y="1568"/>
                  </a:cubicBezTo>
                  <a:cubicBezTo>
                    <a:pt x="634" y="1067"/>
                    <a:pt x="1068" y="667"/>
                    <a:pt x="1535" y="667"/>
                  </a:cubicBezTo>
                  <a:close/>
                  <a:moveTo>
                    <a:pt x="1535" y="0"/>
                  </a:moveTo>
                  <a:cubicBezTo>
                    <a:pt x="701" y="0"/>
                    <a:pt x="1" y="701"/>
                    <a:pt x="1" y="1568"/>
                  </a:cubicBezTo>
                  <a:cubicBezTo>
                    <a:pt x="1" y="2435"/>
                    <a:pt x="701" y="3136"/>
                    <a:pt x="1535" y="3136"/>
                  </a:cubicBezTo>
                  <a:cubicBezTo>
                    <a:pt x="2402" y="3136"/>
                    <a:pt x="3103" y="2435"/>
                    <a:pt x="3103" y="1568"/>
                  </a:cubicBezTo>
                  <a:cubicBezTo>
                    <a:pt x="3103" y="701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4"/>
          <p:cNvGrpSpPr/>
          <p:nvPr/>
        </p:nvGrpSpPr>
        <p:grpSpPr>
          <a:xfrm>
            <a:off x="3285357" y="3499725"/>
            <a:ext cx="687285" cy="626490"/>
            <a:chOff x="3730195" y="-63175"/>
            <a:chExt cx="687285" cy="626490"/>
          </a:xfrm>
        </p:grpSpPr>
        <p:sp>
          <p:nvSpPr>
            <p:cNvPr id="412" name="Google Shape;412;p24"/>
            <p:cNvSpPr/>
            <p:nvPr/>
          </p:nvSpPr>
          <p:spPr>
            <a:xfrm>
              <a:off x="3730195" y="-63175"/>
              <a:ext cx="687285" cy="626490"/>
            </a:xfrm>
            <a:custGeom>
              <a:avLst/>
              <a:gdLst/>
              <a:ahLst/>
              <a:cxnLst/>
              <a:rect l="l" t="t" r="r" b="b"/>
              <a:pathLst>
                <a:path w="41297" h="37644" extrusionOk="0">
                  <a:moveTo>
                    <a:pt x="20636" y="0"/>
                  </a:moveTo>
                  <a:cubicBezTo>
                    <a:pt x="15820" y="0"/>
                    <a:pt x="11008" y="1843"/>
                    <a:pt x="7339" y="5529"/>
                  </a:cubicBezTo>
                  <a:cubicBezTo>
                    <a:pt x="0" y="12868"/>
                    <a:pt x="0" y="24776"/>
                    <a:pt x="7339" y="32115"/>
                  </a:cubicBezTo>
                  <a:cubicBezTo>
                    <a:pt x="11008" y="35801"/>
                    <a:pt x="15820" y="37644"/>
                    <a:pt x="20636" y="37644"/>
                  </a:cubicBezTo>
                  <a:cubicBezTo>
                    <a:pt x="25452" y="37644"/>
                    <a:pt x="30272" y="35801"/>
                    <a:pt x="33958" y="32115"/>
                  </a:cubicBezTo>
                  <a:cubicBezTo>
                    <a:pt x="41297" y="24776"/>
                    <a:pt x="41297" y="12868"/>
                    <a:pt x="33958" y="5529"/>
                  </a:cubicBezTo>
                  <a:cubicBezTo>
                    <a:pt x="30272" y="1843"/>
                    <a:pt x="25452" y="0"/>
                    <a:pt x="20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989995" y="153742"/>
              <a:ext cx="141029" cy="141029"/>
            </a:xfrm>
            <a:custGeom>
              <a:avLst/>
              <a:gdLst/>
              <a:ahLst/>
              <a:cxnLst/>
              <a:rect l="l" t="t" r="r" b="b"/>
              <a:pathLst>
                <a:path w="8474" h="8474" extrusionOk="0">
                  <a:moveTo>
                    <a:pt x="4237" y="668"/>
                  </a:moveTo>
                  <a:cubicBezTo>
                    <a:pt x="6205" y="668"/>
                    <a:pt x="7806" y="2269"/>
                    <a:pt x="7806" y="4237"/>
                  </a:cubicBezTo>
                  <a:cubicBezTo>
                    <a:pt x="7806" y="6205"/>
                    <a:pt x="6205" y="7806"/>
                    <a:pt x="4237" y="7806"/>
                  </a:cubicBezTo>
                  <a:cubicBezTo>
                    <a:pt x="2269" y="7806"/>
                    <a:pt x="634" y="6205"/>
                    <a:pt x="634" y="4237"/>
                  </a:cubicBezTo>
                  <a:cubicBezTo>
                    <a:pt x="634" y="2269"/>
                    <a:pt x="2269" y="668"/>
                    <a:pt x="4237" y="668"/>
                  </a:cubicBezTo>
                  <a:close/>
                  <a:moveTo>
                    <a:pt x="4237" y="0"/>
                  </a:moveTo>
                  <a:cubicBezTo>
                    <a:pt x="1902" y="0"/>
                    <a:pt x="1" y="1902"/>
                    <a:pt x="1" y="4237"/>
                  </a:cubicBezTo>
                  <a:cubicBezTo>
                    <a:pt x="1" y="6572"/>
                    <a:pt x="1902" y="8473"/>
                    <a:pt x="4237" y="8473"/>
                  </a:cubicBezTo>
                  <a:cubicBezTo>
                    <a:pt x="6572" y="8473"/>
                    <a:pt x="8440" y="6572"/>
                    <a:pt x="8473" y="4237"/>
                  </a:cubicBezTo>
                  <a:cubicBezTo>
                    <a:pt x="8473" y="1902"/>
                    <a:pt x="6572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926705" y="283653"/>
              <a:ext cx="267046" cy="133806"/>
            </a:xfrm>
            <a:custGeom>
              <a:avLst/>
              <a:gdLst/>
              <a:ahLst/>
              <a:cxnLst/>
              <a:rect l="l" t="t" r="r" b="b"/>
              <a:pathLst>
                <a:path w="16046" h="8040" extrusionOk="0">
                  <a:moveTo>
                    <a:pt x="8040" y="0"/>
                  </a:moveTo>
                  <a:cubicBezTo>
                    <a:pt x="3603" y="0"/>
                    <a:pt x="1" y="3603"/>
                    <a:pt x="1" y="8039"/>
                  </a:cubicBezTo>
                  <a:lnTo>
                    <a:pt x="668" y="8039"/>
                  </a:lnTo>
                  <a:cubicBezTo>
                    <a:pt x="668" y="3970"/>
                    <a:pt x="3970" y="667"/>
                    <a:pt x="8040" y="667"/>
                  </a:cubicBezTo>
                  <a:cubicBezTo>
                    <a:pt x="12110" y="667"/>
                    <a:pt x="15412" y="3970"/>
                    <a:pt x="15412" y="8039"/>
                  </a:cubicBezTo>
                  <a:lnTo>
                    <a:pt x="16046" y="8039"/>
                  </a:lnTo>
                  <a:cubicBezTo>
                    <a:pt x="16046" y="3603"/>
                    <a:pt x="12443" y="0"/>
                    <a:pt x="8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830114" y="112103"/>
              <a:ext cx="195982" cy="263717"/>
            </a:xfrm>
            <a:custGeom>
              <a:avLst/>
              <a:gdLst/>
              <a:ahLst/>
              <a:cxnLst/>
              <a:rect l="l" t="t" r="r" b="b"/>
              <a:pathLst>
                <a:path w="11776" h="15846" extrusionOk="0">
                  <a:moveTo>
                    <a:pt x="8040" y="1"/>
                  </a:moveTo>
                  <a:cubicBezTo>
                    <a:pt x="5705" y="1"/>
                    <a:pt x="3803" y="1902"/>
                    <a:pt x="3803" y="4237"/>
                  </a:cubicBezTo>
                  <a:cubicBezTo>
                    <a:pt x="3803" y="5905"/>
                    <a:pt x="4771" y="7339"/>
                    <a:pt x="6172" y="8040"/>
                  </a:cubicBezTo>
                  <a:cubicBezTo>
                    <a:pt x="2636" y="8874"/>
                    <a:pt x="1" y="12076"/>
                    <a:pt x="1" y="15845"/>
                  </a:cubicBezTo>
                  <a:lnTo>
                    <a:pt x="668" y="15845"/>
                  </a:lnTo>
                  <a:cubicBezTo>
                    <a:pt x="668" y="11776"/>
                    <a:pt x="3970" y="8473"/>
                    <a:pt x="8040" y="8473"/>
                  </a:cubicBezTo>
                  <a:cubicBezTo>
                    <a:pt x="8473" y="8473"/>
                    <a:pt x="8907" y="8507"/>
                    <a:pt x="9341" y="8607"/>
                  </a:cubicBezTo>
                  <a:cubicBezTo>
                    <a:pt x="9207" y="8307"/>
                    <a:pt x="9107" y="8006"/>
                    <a:pt x="9041" y="7673"/>
                  </a:cubicBezTo>
                  <a:cubicBezTo>
                    <a:pt x="8740" y="7773"/>
                    <a:pt x="8373" y="7840"/>
                    <a:pt x="8040" y="7840"/>
                  </a:cubicBezTo>
                  <a:cubicBezTo>
                    <a:pt x="6072" y="7840"/>
                    <a:pt x="4437" y="6239"/>
                    <a:pt x="4437" y="4237"/>
                  </a:cubicBezTo>
                  <a:cubicBezTo>
                    <a:pt x="4437" y="2269"/>
                    <a:pt x="6038" y="668"/>
                    <a:pt x="8040" y="668"/>
                  </a:cubicBezTo>
                  <a:cubicBezTo>
                    <a:pt x="9407" y="668"/>
                    <a:pt x="10608" y="1468"/>
                    <a:pt x="11209" y="2603"/>
                  </a:cubicBezTo>
                  <a:cubicBezTo>
                    <a:pt x="11409" y="2502"/>
                    <a:pt x="11576" y="2402"/>
                    <a:pt x="11776" y="2302"/>
                  </a:cubicBezTo>
                  <a:cubicBezTo>
                    <a:pt x="11075" y="935"/>
                    <a:pt x="9674" y="1"/>
                    <a:pt x="8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4094358" y="112669"/>
              <a:ext cx="195982" cy="263700"/>
            </a:xfrm>
            <a:custGeom>
              <a:avLst/>
              <a:gdLst/>
              <a:ahLst/>
              <a:cxnLst/>
              <a:rect l="l" t="t" r="r" b="b"/>
              <a:pathLst>
                <a:path w="11776" h="15845" extrusionOk="0">
                  <a:moveTo>
                    <a:pt x="3770" y="0"/>
                  </a:moveTo>
                  <a:cubicBezTo>
                    <a:pt x="2136" y="0"/>
                    <a:pt x="701" y="934"/>
                    <a:pt x="1" y="2268"/>
                  </a:cubicBezTo>
                  <a:cubicBezTo>
                    <a:pt x="201" y="2368"/>
                    <a:pt x="401" y="2468"/>
                    <a:pt x="568" y="2602"/>
                  </a:cubicBezTo>
                  <a:cubicBezTo>
                    <a:pt x="1168" y="1434"/>
                    <a:pt x="2369" y="634"/>
                    <a:pt x="3770" y="634"/>
                  </a:cubicBezTo>
                  <a:cubicBezTo>
                    <a:pt x="5738" y="634"/>
                    <a:pt x="7339" y="2235"/>
                    <a:pt x="7339" y="4203"/>
                  </a:cubicBezTo>
                  <a:cubicBezTo>
                    <a:pt x="7339" y="6205"/>
                    <a:pt x="5738" y="7806"/>
                    <a:pt x="3770" y="7806"/>
                  </a:cubicBezTo>
                  <a:cubicBezTo>
                    <a:pt x="3403" y="7806"/>
                    <a:pt x="3070" y="7739"/>
                    <a:pt x="2736" y="7639"/>
                  </a:cubicBezTo>
                  <a:cubicBezTo>
                    <a:pt x="2669" y="7972"/>
                    <a:pt x="2569" y="8273"/>
                    <a:pt x="2469" y="8573"/>
                  </a:cubicBezTo>
                  <a:cubicBezTo>
                    <a:pt x="2869" y="8506"/>
                    <a:pt x="3303" y="8439"/>
                    <a:pt x="3770" y="8439"/>
                  </a:cubicBezTo>
                  <a:cubicBezTo>
                    <a:pt x="7840" y="8439"/>
                    <a:pt x="11142" y="11775"/>
                    <a:pt x="11142" y="15845"/>
                  </a:cubicBezTo>
                  <a:lnTo>
                    <a:pt x="11776" y="15845"/>
                  </a:lnTo>
                  <a:cubicBezTo>
                    <a:pt x="11776" y="12042"/>
                    <a:pt x="9141" y="8840"/>
                    <a:pt x="5605" y="8006"/>
                  </a:cubicBezTo>
                  <a:cubicBezTo>
                    <a:pt x="7006" y="7339"/>
                    <a:pt x="8006" y="5871"/>
                    <a:pt x="8006" y="4203"/>
                  </a:cubicBezTo>
                  <a:cubicBezTo>
                    <a:pt x="8006" y="1868"/>
                    <a:pt x="6105" y="0"/>
                    <a:pt x="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4"/>
          <p:cNvGrpSpPr/>
          <p:nvPr/>
        </p:nvGrpSpPr>
        <p:grpSpPr>
          <a:xfrm>
            <a:off x="5281904" y="3500141"/>
            <a:ext cx="687285" cy="626074"/>
            <a:chOff x="4835467" y="-62759"/>
            <a:chExt cx="687285" cy="626074"/>
          </a:xfrm>
        </p:grpSpPr>
        <p:sp>
          <p:nvSpPr>
            <p:cNvPr id="418" name="Google Shape;418;p24"/>
            <p:cNvSpPr/>
            <p:nvPr/>
          </p:nvSpPr>
          <p:spPr>
            <a:xfrm>
              <a:off x="4835467" y="-62759"/>
              <a:ext cx="687285" cy="626074"/>
            </a:xfrm>
            <a:custGeom>
              <a:avLst/>
              <a:gdLst/>
              <a:ahLst/>
              <a:cxnLst/>
              <a:rect l="l" t="t" r="r" b="b"/>
              <a:pathLst>
                <a:path w="41297" h="37619" extrusionOk="0">
                  <a:moveTo>
                    <a:pt x="20665" y="0"/>
                  </a:moveTo>
                  <a:cubicBezTo>
                    <a:pt x="15854" y="0"/>
                    <a:pt x="11042" y="1835"/>
                    <a:pt x="7372" y="5504"/>
                  </a:cubicBezTo>
                  <a:cubicBezTo>
                    <a:pt x="1" y="12843"/>
                    <a:pt x="1" y="24751"/>
                    <a:pt x="7372" y="32090"/>
                  </a:cubicBezTo>
                  <a:cubicBezTo>
                    <a:pt x="11042" y="35776"/>
                    <a:pt x="15854" y="37619"/>
                    <a:pt x="20665" y="37619"/>
                  </a:cubicBezTo>
                  <a:cubicBezTo>
                    <a:pt x="25477" y="37619"/>
                    <a:pt x="30289" y="35776"/>
                    <a:pt x="33958" y="32090"/>
                  </a:cubicBezTo>
                  <a:cubicBezTo>
                    <a:pt x="41297" y="24751"/>
                    <a:pt x="41297" y="12843"/>
                    <a:pt x="33958" y="5504"/>
                  </a:cubicBezTo>
                  <a:cubicBezTo>
                    <a:pt x="30289" y="1835"/>
                    <a:pt x="25477" y="0"/>
                    <a:pt x="20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993684" y="103782"/>
              <a:ext cx="371411" cy="292575"/>
            </a:xfrm>
            <a:custGeom>
              <a:avLst/>
              <a:gdLst/>
              <a:ahLst/>
              <a:cxnLst/>
              <a:rect l="l" t="t" r="r" b="b"/>
              <a:pathLst>
                <a:path w="22317" h="17580" extrusionOk="0">
                  <a:moveTo>
                    <a:pt x="0" y="0"/>
                  </a:moveTo>
                  <a:lnTo>
                    <a:pt x="0" y="17580"/>
                  </a:lnTo>
                  <a:lnTo>
                    <a:pt x="12676" y="17580"/>
                  </a:lnTo>
                  <a:lnTo>
                    <a:pt x="12676" y="16946"/>
                  </a:lnTo>
                  <a:lnTo>
                    <a:pt x="667" y="16946"/>
                  </a:lnTo>
                  <a:lnTo>
                    <a:pt x="667" y="667"/>
                  </a:lnTo>
                  <a:lnTo>
                    <a:pt x="21649" y="667"/>
                  </a:lnTo>
                  <a:lnTo>
                    <a:pt x="21649" y="9474"/>
                  </a:lnTo>
                  <a:lnTo>
                    <a:pt x="22316" y="9474"/>
                  </a:lnTo>
                  <a:lnTo>
                    <a:pt x="22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4999226" y="169286"/>
              <a:ext cx="360310" cy="10568"/>
            </a:xfrm>
            <a:custGeom>
              <a:avLst/>
              <a:gdLst/>
              <a:ahLst/>
              <a:cxnLst/>
              <a:rect l="l" t="t" r="r" b="b"/>
              <a:pathLst>
                <a:path w="21650" h="635" extrusionOk="0">
                  <a:moveTo>
                    <a:pt x="1" y="0"/>
                  </a:moveTo>
                  <a:lnTo>
                    <a:pt x="1" y="634"/>
                  </a:lnTo>
                  <a:lnTo>
                    <a:pt x="21650" y="634"/>
                  </a:lnTo>
                  <a:lnTo>
                    <a:pt x="21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048087" y="89353"/>
              <a:ext cx="11117" cy="39975"/>
            </a:xfrm>
            <a:custGeom>
              <a:avLst/>
              <a:gdLst/>
              <a:ahLst/>
              <a:cxnLst/>
              <a:rect l="l" t="t" r="r" b="b"/>
              <a:pathLst>
                <a:path w="668" h="2402" extrusionOk="0">
                  <a:moveTo>
                    <a:pt x="0" y="0"/>
                  </a:moveTo>
                  <a:lnTo>
                    <a:pt x="0" y="2402"/>
                  </a:lnTo>
                  <a:lnTo>
                    <a:pt x="667" y="2402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115804" y="89353"/>
              <a:ext cx="10568" cy="39975"/>
            </a:xfrm>
            <a:custGeom>
              <a:avLst/>
              <a:gdLst/>
              <a:ahLst/>
              <a:cxnLst/>
              <a:rect l="l" t="t" r="r" b="b"/>
              <a:pathLst>
                <a:path w="635" h="2402" extrusionOk="0">
                  <a:moveTo>
                    <a:pt x="1" y="0"/>
                  </a:moveTo>
                  <a:lnTo>
                    <a:pt x="1" y="2402"/>
                  </a:lnTo>
                  <a:lnTo>
                    <a:pt x="635" y="240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182988" y="89353"/>
              <a:ext cx="10551" cy="39975"/>
            </a:xfrm>
            <a:custGeom>
              <a:avLst/>
              <a:gdLst/>
              <a:ahLst/>
              <a:cxnLst/>
              <a:rect l="l" t="t" r="r" b="b"/>
              <a:pathLst>
                <a:path w="634" h="2402" extrusionOk="0">
                  <a:moveTo>
                    <a:pt x="0" y="0"/>
                  </a:moveTo>
                  <a:lnTo>
                    <a:pt x="0" y="2402"/>
                  </a:lnTo>
                  <a:lnTo>
                    <a:pt x="634" y="240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250156" y="89353"/>
              <a:ext cx="10568" cy="39975"/>
            </a:xfrm>
            <a:custGeom>
              <a:avLst/>
              <a:gdLst/>
              <a:ahLst/>
              <a:cxnLst/>
              <a:rect l="l" t="t" r="r" b="b"/>
              <a:pathLst>
                <a:path w="635" h="2402" extrusionOk="0">
                  <a:moveTo>
                    <a:pt x="0" y="0"/>
                  </a:moveTo>
                  <a:lnTo>
                    <a:pt x="0" y="2402"/>
                  </a:lnTo>
                  <a:lnTo>
                    <a:pt x="634" y="240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317324" y="89353"/>
              <a:ext cx="11117" cy="39975"/>
            </a:xfrm>
            <a:custGeom>
              <a:avLst/>
              <a:gdLst/>
              <a:ahLst/>
              <a:cxnLst/>
              <a:rect l="l" t="t" r="r" b="b"/>
              <a:pathLst>
                <a:path w="668" h="2402" extrusionOk="0">
                  <a:moveTo>
                    <a:pt x="1" y="0"/>
                  </a:moveTo>
                  <a:lnTo>
                    <a:pt x="1" y="2402"/>
                  </a:lnTo>
                  <a:lnTo>
                    <a:pt x="668" y="2402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093603" y="196497"/>
              <a:ext cx="46100" cy="46083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135" y="634"/>
                  </a:moveTo>
                  <a:lnTo>
                    <a:pt x="2135" y="2135"/>
                  </a:lnTo>
                  <a:lnTo>
                    <a:pt x="634" y="2135"/>
                  </a:lnTo>
                  <a:lnTo>
                    <a:pt x="634" y="634"/>
                  </a:lnTo>
                  <a:close/>
                  <a:moveTo>
                    <a:pt x="1" y="0"/>
                  </a:moveTo>
                  <a:lnTo>
                    <a:pt x="1" y="2769"/>
                  </a:lnTo>
                  <a:lnTo>
                    <a:pt x="2769" y="2769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5156328" y="196497"/>
              <a:ext cx="46100" cy="46083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136" y="634"/>
                  </a:moveTo>
                  <a:lnTo>
                    <a:pt x="2136" y="2135"/>
                  </a:lnTo>
                  <a:lnTo>
                    <a:pt x="635" y="2135"/>
                  </a:lnTo>
                  <a:lnTo>
                    <a:pt x="635" y="634"/>
                  </a:lnTo>
                  <a:close/>
                  <a:moveTo>
                    <a:pt x="1" y="0"/>
                  </a:moveTo>
                  <a:lnTo>
                    <a:pt x="1" y="2769"/>
                  </a:lnTo>
                  <a:lnTo>
                    <a:pt x="2770" y="2769"/>
                  </a:lnTo>
                  <a:lnTo>
                    <a:pt x="2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5219069" y="196497"/>
              <a:ext cx="46083" cy="46083"/>
            </a:xfrm>
            <a:custGeom>
              <a:avLst/>
              <a:gdLst/>
              <a:ahLst/>
              <a:cxnLst/>
              <a:rect l="l" t="t" r="r" b="b"/>
              <a:pathLst>
                <a:path w="2769" h="2769" extrusionOk="0">
                  <a:moveTo>
                    <a:pt x="2135" y="634"/>
                  </a:moveTo>
                  <a:lnTo>
                    <a:pt x="2135" y="2135"/>
                  </a:lnTo>
                  <a:lnTo>
                    <a:pt x="634" y="2135"/>
                  </a:lnTo>
                  <a:lnTo>
                    <a:pt x="634" y="634"/>
                  </a:lnTo>
                  <a:close/>
                  <a:moveTo>
                    <a:pt x="0" y="0"/>
                  </a:moveTo>
                  <a:lnTo>
                    <a:pt x="0" y="2769"/>
                  </a:lnTo>
                  <a:lnTo>
                    <a:pt x="2769" y="2769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5281793" y="196497"/>
              <a:ext cx="46649" cy="46083"/>
            </a:xfrm>
            <a:custGeom>
              <a:avLst/>
              <a:gdLst/>
              <a:ahLst/>
              <a:cxnLst/>
              <a:rect l="l" t="t" r="r" b="b"/>
              <a:pathLst>
                <a:path w="2803" h="2769" extrusionOk="0">
                  <a:moveTo>
                    <a:pt x="2136" y="634"/>
                  </a:moveTo>
                  <a:lnTo>
                    <a:pt x="2136" y="2135"/>
                  </a:lnTo>
                  <a:lnTo>
                    <a:pt x="634" y="2135"/>
                  </a:lnTo>
                  <a:lnTo>
                    <a:pt x="634" y="634"/>
                  </a:lnTo>
                  <a:close/>
                  <a:moveTo>
                    <a:pt x="1" y="0"/>
                  </a:moveTo>
                  <a:lnTo>
                    <a:pt x="1" y="2769"/>
                  </a:lnTo>
                  <a:lnTo>
                    <a:pt x="2803" y="27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030313" y="256443"/>
              <a:ext cx="46649" cy="46100"/>
            </a:xfrm>
            <a:custGeom>
              <a:avLst/>
              <a:gdLst/>
              <a:ahLst/>
              <a:cxnLst/>
              <a:rect l="l" t="t" r="r" b="b"/>
              <a:pathLst>
                <a:path w="2803" h="2770" extrusionOk="0">
                  <a:moveTo>
                    <a:pt x="2136" y="634"/>
                  </a:moveTo>
                  <a:lnTo>
                    <a:pt x="2136" y="2135"/>
                  </a:lnTo>
                  <a:lnTo>
                    <a:pt x="668" y="2135"/>
                  </a:lnTo>
                  <a:lnTo>
                    <a:pt x="668" y="634"/>
                  </a:lnTo>
                  <a:close/>
                  <a:moveTo>
                    <a:pt x="1" y="1"/>
                  </a:moveTo>
                  <a:lnTo>
                    <a:pt x="1" y="2769"/>
                  </a:lnTo>
                  <a:lnTo>
                    <a:pt x="2803" y="27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093603" y="256443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2135" y="634"/>
                  </a:moveTo>
                  <a:lnTo>
                    <a:pt x="2135" y="2135"/>
                  </a:lnTo>
                  <a:lnTo>
                    <a:pt x="634" y="2135"/>
                  </a:lnTo>
                  <a:lnTo>
                    <a:pt x="634" y="634"/>
                  </a:lnTo>
                  <a:close/>
                  <a:moveTo>
                    <a:pt x="1" y="1"/>
                  </a:moveTo>
                  <a:lnTo>
                    <a:pt x="1" y="2769"/>
                  </a:lnTo>
                  <a:lnTo>
                    <a:pt x="2769" y="27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156328" y="256443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2770" h="2770" extrusionOk="0">
                  <a:moveTo>
                    <a:pt x="2136" y="634"/>
                  </a:moveTo>
                  <a:lnTo>
                    <a:pt x="2136" y="2135"/>
                  </a:lnTo>
                  <a:lnTo>
                    <a:pt x="635" y="2135"/>
                  </a:lnTo>
                  <a:lnTo>
                    <a:pt x="635" y="634"/>
                  </a:lnTo>
                  <a:close/>
                  <a:moveTo>
                    <a:pt x="1" y="1"/>
                  </a:moveTo>
                  <a:lnTo>
                    <a:pt x="1" y="2769"/>
                  </a:lnTo>
                  <a:lnTo>
                    <a:pt x="2770" y="2769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5219069" y="256443"/>
              <a:ext cx="41090" cy="40541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634" y="2436"/>
                  </a:lnTo>
                  <a:lnTo>
                    <a:pt x="634" y="634"/>
                  </a:lnTo>
                  <a:lnTo>
                    <a:pt x="2469" y="634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5030313" y="315839"/>
              <a:ext cx="46649" cy="46649"/>
            </a:xfrm>
            <a:custGeom>
              <a:avLst/>
              <a:gdLst/>
              <a:ahLst/>
              <a:cxnLst/>
              <a:rect l="l" t="t" r="r" b="b"/>
              <a:pathLst>
                <a:path w="2803" h="2803" extrusionOk="0">
                  <a:moveTo>
                    <a:pt x="2136" y="668"/>
                  </a:moveTo>
                  <a:lnTo>
                    <a:pt x="2136" y="2136"/>
                  </a:lnTo>
                  <a:lnTo>
                    <a:pt x="668" y="2136"/>
                  </a:lnTo>
                  <a:lnTo>
                    <a:pt x="668" y="668"/>
                  </a:lnTo>
                  <a:close/>
                  <a:moveTo>
                    <a:pt x="1" y="1"/>
                  </a:moveTo>
                  <a:lnTo>
                    <a:pt x="1" y="2803"/>
                  </a:lnTo>
                  <a:lnTo>
                    <a:pt x="2803" y="2803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093603" y="315839"/>
              <a:ext cx="46100" cy="46649"/>
            </a:xfrm>
            <a:custGeom>
              <a:avLst/>
              <a:gdLst/>
              <a:ahLst/>
              <a:cxnLst/>
              <a:rect l="l" t="t" r="r" b="b"/>
              <a:pathLst>
                <a:path w="2770" h="2803" extrusionOk="0">
                  <a:moveTo>
                    <a:pt x="2135" y="668"/>
                  </a:moveTo>
                  <a:lnTo>
                    <a:pt x="2135" y="2136"/>
                  </a:lnTo>
                  <a:lnTo>
                    <a:pt x="634" y="2136"/>
                  </a:lnTo>
                  <a:lnTo>
                    <a:pt x="634" y="668"/>
                  </a:lnTo>
                  <a:close/>
                  <a:moveTo>
                    <a:pt x="1" y="1"/>
                  </a:moveTo>
                  <a:lnTo>
                    <a:pt x="1" y="2803"/>
                  </a:lnTo>
                  <a:lnTo>
                    <a:pt x="2769" y="2803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5156328" y="315839"/>
              <a:ext cx="46100" cy="46649"/>
            </a:xfrm>
            <a:custGeom>
              <a:avLst/>
              <a:gdLst/>
              <a:ahLst/>
              <a:cxnLst/>
              <a:rect l="l" t="t" r="r" b="b"/>
              <a:pathLst>
                <a:path w="2770" h="2803" extrusionOk="0">
                  <a:moveTo>
                    <a:pt x="2136" y="668"/>
                  </a:moveTo>
                  <a:lnTo>
                    <a:pt x="2136" y="2136"/>
                  </a:lnTo>
                  <a:lnTo>
                    <a:pt x="635" y="2136"/>
                  </a:lnTo>
                  <a:lnTo>
                    <a:pt x="635" y="668"/>
                  </a:lnTo>
                  <a:close/>
                  <a:moveTo>
                    <a:pt x="1" y="1"/>
                  </a:moveTo>
                  <a:lnTo>
                    <a:pt x="1" y="2803"/>
                  </a:lnTo>
                  <a:lnTo>
                    <a:pt x="2770" y="2803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5210731" y="262550"/>
              <a:ext cx="188227" cy="188759"/>
            </a:xfrm>
            <a:custGeom>
              <a:avLst/>
              <a:gdLst/>
              <a:ahLst/>
              <a:cxnLst/>
              <a:rect l="l" t="t" r="r" b="b"/>
              <a:pathLst>
                <a:path w="11310" h="11342" extrusionOk="0">
                  <a:moveTo>
                    <a:pt x="5672" y="668"/>
                  </a:moveTo>
                  <a:cubicBezTo>
                    <a:pt x="8407" y="668"/>
                    <a:pt x="10675" y="2903"/>
                    <a:pt x="10675" y="5671"/>
                  </a:cubicBezTo>
                  <a:cubicBezTo>
                    <a:pt x="10675" y="8440"/>
                    <a:pt x="8440" y="10675"/>
                    <a:pt x="5672" y="10675"/>
                  </a:cubicBezTo>
                  <a:cubicBezTo>
                    <a:pt x="2903" y="10675"/>
                    <a:pt x="635" y="8440"/>
                    <a:pt x="635" y="5671"/>
                  </a:cubicBezTo>
                  <a:cubicBezTo>
                    <a:pt x="635" y="2903"/>
                    <a:pt x="2903" y="668"/>
                    <a:pt x="5672" y="668"/>
                  </a:cubicBezTo>
                  <a:close/>
                  <a:moveTo>
                    <a:pt x="5672" y="1"/>
                  </a:moveTo>
                  <a:cubicBezTo>
                    <a:pt x="2536" y="1"/>
                    <a:pt x="1" y="2536"/>
                    <a:pt x="1" y="5671"/>
                  </a:cubicBezTo>
                  <a:cubicBezTo>
                    <a:pt x="1" y="8807"/>
                    <a:pt x="2536" y="11342"/>
                    <a:pt x="5672" y="11342"/>
                  </a:cubicBezTo>
                  <a:cubicBezTo>
                    <a:pt x="8774" y="11342"/>
                    <a:pt x="11309" y="8807"/>
                    <a:pt x="11309" y="5671"/>
                  </a:cubicBezTo>
                  <a:cubicBezTo>
                    <a:pt x="11309" y="2536"/>
                    <a:pt x="8774" y="1"/>
                    <a:pt x="5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5299567" y="301960"/>
              <a:ext cx="43870" cy="64423"/>
            </a:xfrm>
            <a:custGeom>
              <a:avLst/>
              <a:gdLst/>
              <a:ahLst/>
              <a:cxnLst/>
              <a:rect l="l" t="t" r="r" b="b"/>
              <a:pathLst>
                <a:path w="2636" h="3871" extrusionOk="0">
                  <a:moveTo>
                    <a:pt x="0" y="1"/>
                  </a:moveTo>
                  <a:lnTo>
                    <a:pt x="0" y="3870"/>
                  </a:lnTo>
                  <a:lnTo>
                    <a:pt x="2635" y="3870"/>
                  </a:lnTo>
                  <a:lnTo>
                    <a:pt x="2635" y="3203"/>
                  </a:lnTo>
                  <a:lnTo>
                    <a:pt x="667" y="320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993575" y="2487950"/>
            <a:ext cx="7131312" cy="960371"/>
            <a:chOff x="993575" y="2487950"/>
            <a:chExt cx="7131312" cy="960371"/>
          </a:xfrm>
        </p:grpSpPr>
        <p:sp>
          <p:nvSpPr>
            <p:cNvPr id="444" name="Google Shape;444;p25"/>
            <p:cNvSpPr/>
            <p:nvPr/>
          </p:nvSpPr>
          <p:spPr>
            <a:xfrm>
              <a:off x="993575" y="2487950"/>
              <a:ext cx="7131300" cy="95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 rot="5400000">
              <a:off x="7105230" y="2428663"/>
              <a:ext cx="957940" cy="1081375"/>
            </a:xfrm>
            <a:custGeom>
              <a:avLst/>
              <a:gdLst/>
              <a:ahLst/>
              <a:cxnLst/>
              <a:rect l="l" t="t" r="r" b="b"/>
              <a:pathLst>
                <a:path w="47635" h="53773" extrusionOk="0">
                  <a:moveTo>
                    <a:pt x="23818" y="1"/>
                  </a:moveTo>
                  <a:cubicBezTo>
                    <a:pt x="10675" y="1"/>
                    <a:pt x="1" y="10675"/>
                    <a:pt x="1" y="23818"/>
                  </a:cubicBezTo>
                  <a:lnTo>
                    <a:pt x="1" y="53773"/>
                  </a:lnTo>
                  <a:lnTo>
                    <a:pt x="47635" y="53773"/>
                  </a:lnTo>
                  <a:lnTo>
                    <a:pt x="47635" y="23818"/>
                  </a:lnTo>
                  <a:cubicBezTo>
                    <a:pt x="47635" y="10675"/>
                    <a:pt x="36960" y="1"/>
                    <a:pt x="23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 rot="5400000">
              <a:off x="6856435" y="2677866"/>
              <a:ext cx="957940" cy="582969"/>
            </a:xfrm>
            <a:custGeom>
              <a:avLst/>
              <a:gdLst/>
              <a:ahLst/>
              <a:cxnLst/>
              <a:rect l="l" t="t" r="r" b="b"/>
              <a:pathLst>
                <a:path w="47635" h="28989" extrusionOk="0">
                  <a:moveTo>
                    <a:pt x="1" y="1"/>
                  </a:moveTo>
                  <a:lnTo>
                    <a:pt x="1" y="28988"/>
                  </a:lnTo>
                  <a:lnTo>
                    <a:pt x="47635" y="289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 rot="5400000">
              <a:off x="1045230" y="2438728"/>
              <a:ext cx="957940" cy="1061245"/>
            </a:xfrm>
            <a:custGeom>
              <a:avLst/>
              <a:gdLst/>
              <a:ahLst/>
              <a:cxnLst/>
              <a:rect l="l" t="t" r="r" b="b"/>
              <a:pathLst>
                <a:path w="47635" h="52772" extrusionOk="0">
                  <a:moveTo>
                    <a:pt x="1" y="0"/>
                  </a:moveTo>
                  <a:lnTo>
                    <a:pt x="1" y="29388"/>
                  </a:lnTo>
                  <a:cubicBezTo>
                    <a:pt x="1" y="42297"/>
                    <a:pt x="10675" y="52772"/>
                    <a:pt x="23818" y="52772"/>
                  </a:cubicBezTo>
                  <a:cubicBezTo>
                    <a:pt x="36960" y="52772"/>
                    <a:pt x="47635" y="42297"/>
                    <a:pt x="47635" y="29388"/>
                  </a:cubicBezTo>
                  <a:lnTo>
                    <a:pt x="47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 rot="5400000">
              <a:off x="1280346" y="2673844"/>
              <a:ext cx="957940" cy="591013"/>
            </a:xfrm>
            <a:custGeom>
              <a:avLst/>
              <a:gdLst/>
              <a:ahLst/>
              <a:cxnLst/>
              <a:rect l="l" t="t" r="r" b="b"/>
              <a:pathLst>
                <a:path w="47635" h="29389" extrusionOk="0">
                  <a:moveTo>
                    <a:pt x="1" y="0"/>
                  </a:moveTo>
                  <a:lnTo>
                    <a:pt x="1" y="2869"/>
                  </a:lnTo>
                  <a:cubicBezTo>
                    <a:pt x="568" y="10241"/>
                    <a:pt x="6072" y="29388"/>
                    <a:pt x="47635" y="29388"/>
                  </a:cubicBezTo>
                  <a:lnTo>
                    <a:pt x="47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 rot="5400000">
              <a:off x="1792179" y="3011259"/>
              <a:ext cx="134858" cy="128805"/>
            </a:xfrm>
            <a:custGeom>
              <a:avLst/>
              <a:gdLst/>
              <a:ahLst/>
              <a:cxnLst/>
              <a:rect l="l" t="t" r="r" b="b"/>
              <a:pathLst>
                <a:path w="6706" h="6405" extrusionOk="0">
                  <a:moveTo>
                    <a:pt x="3369" y="0"/>
                  </a:moveTo>
                  <a:lnTo>
                    <a:pt x="2569" y="2469"/>
                  </a:lnTo>
                  <a:lnTo>
                    <a:pt x="0" y="2469"/>
                  </a:lnTo>
                  <a:lnTo>
                    <a:pt x="2102" y="3970"/>
                  </a:lnTo>
                  <a:lnTo>
                    <a:pt x="1301" y="6405"/>
                  </a:lnTo>
                  <a:lnTo>
                    <a:pt x="3369" y="4904"/>
                  </a:lnTo>
                  <a:lnTo>
                    <a:pt x="5438" y="6405"/>
                  </a:lnTo>
                  <a:lnTo>
                    <a:pt x="4637" y="3970"/>
                  </a:lnTo>
                  <a:lnTo>
                    <a:pt x="6705" y="2469"/>
                  </a:lnTo>
                  <a:lnTo>
                    <a:pt x="4170" y="2469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792179" y="2797941"/>
              <a:ext cx="134858" cy="128805"/>
            </a:xfrm>
            <a:custGeom>
              <a:avLst/>
              <a:gdLst/>
              <a:ahLst/>
              <a:cxnLst/>
              <a:rect l="l" t="t" r="r" b="b"/>
              <a:pathLst>
                <a:path w="6706" h="6405" extrusionOk="0">
                  <a:moveTo>
                    <a:pt x="3370" y="0"/>
                  </a:moveTo>
                  <a:lnTo>
                    <a:pt x="2569" y="2469"/>
                  </a:lnTo>
                  <a:lnTo>
                    <a:pt x="1" y="2469"/>
                  </a:lnTo>
                  <a:lnTo>
                    <a:pt x="2069" y="3970"/>
                  </a:lnTo>
                  <a:lnTo>
                    <a:pt x="1302" y="6405"/>
                  </a:lnTo>
                  <a:lnTo>
                    <a:pt x="3370" y="4904"/>
                  </a:lnTo>
                  <a:lnTo>
                    <a:pt x="5438" y="6405"/>
                  </a:lnTo>
                  <a:lnTo>
                    <a:pt x="4637" y="3970"/>
                  </a:lnTo>
                  <a:lnTo>
                    <a:pt x="6706" y="2469"/>
                  </a:lnTo>
                  <a:lnTo>
                    <a:pt x="4170" y="2469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25"/>
          <p:cNvSpPr txBox="1">
            <a:spLocks noGrp="1"/>
          </p:cNvSpPr>
          <p:nvPr>
            <p:ph type="title"/>
          </p:nvPr>
        </p:nvSpPr>
        <p:spPr>
          <a:xfrm>
            <a:off x="2339125" y="536650"/>
            <a:ext cx="4465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Pricing Table Infographics</a:t>
            </a:r>
            <a:endParaRPr/>
          </a:p>
        </p:txBody>
      </p:sp>
      <p:sp>
        <p:nvSpPr>
          <p:cNvPr id="452" name="Google Shape;452;p25"/>
          <p:cNvSpPr/>
          <p:nvPr/>
        </p:nvSpPr>
        <p:spPr>
          <a:xfrm>
            <a:off x="1246820" y="2749640"/>
            <a:ext cx="440067" cy="439404"/>
          </a:xfrm>
          <a:custGeom>
            <a:avLst/>
            <a:gdLst/>
            <a:ahLst/>
            <a:cxnLst/>
            <a:rect l="l" t="t" r="r" b="b"/>
            <a:pathLst>
              <a:path w="21883" h="21850" extrusionOk="0">
                <a:moveTo>
                  <a:pt x="10942" y="1"/>
                </a:moveTo>
                <a:cubicBezTo>
                  <a:pt x="4904" y="1"/>
                  <a:pt x="1" y="4871"/>
                  <a:pt x="1" y="10908"/>
                </a:cubicBezTo>
                <a:cubicBezTo>
                  <a:pt x="1" y="16946"/>
                  <a:pt x="4904" y="21849"/>
                  <a:pt x="10942" y="21849"/>
                </a:cubicBezTo>
                <a:cubicBezTo>
                  <a:pt x="16979" y="21849"/>
                  <a:pt x="21883" y="16946"/>
                  <a:pt x="21883" y="10908"/>
                </a:cubicBezTo>
                <a:cubicBezTo>
                  <a:pt x="21883" y="4871"/>
                  <a:pt x="16979" y="1"/>
                  <a:pt x="109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453" name="Google Shape;453;p25"/>
          <p:cNvGrpSpPr/>
          <p:nvPr/>
        </p:nvGrpSpPr>
        <p:grpSpPr>
          <a:xfrm>
            <a:off x="993575" y="3526748"/>
            <a:ext cx="7131312" cy="966852"/>
            <a:chOff x="993575" y="3526748"/>
            <a:chExt cx="7131312" cy="966852"/>
          </a:xfrm>
        </p:grpSpPr>
        <p:sp>
          <p:nvSpPr>
            <p:cNvPr id="454" name="Google Shape;454;p25"/>
            <p:cNvSpPr/>
            <p:nvPr/>
          </p:nvSpPr>
          <p:spPr>
            <a:xfrm>
              <a:off x="993575" y="3535700"/>
              <a:ext cx="7131300" cy="95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 rot="5400000">
              <a:off x="7105230" y="3465031"/>
              <a:ext cx="957940" cy="1081375"/>
            </a:xfrm>
            <a:custGeom>
              <a:avLst/>
              <a:gdLst/>
              <a:ahLst/>
              <a:cxnLst/>
              <a:rect l="l" t="t" r="r" b="b"/>
              <a:pathLst>
                <a:path w="47635" h="53773" extrusionOk="0">
                  <a:moveTo>
                    <a:pt x="23818" y="1"/>
                  </a:moveTo>
                  <a:cubicBezTo>
                    <a:pt x="10675" y="1"/>
                    <a:pt x="1" y="10675"/>
                    <a:pt x="1" y="23818"/>
                  </a:cubicBezTo>
                  <a:lnTo>
                    <a:pt x="1" y="53773"/>
                  </a:lnTo>
                  <a:lnTo>
                    <a:pt x="47635" y="53773"/>
                  </a:lnTo>
                  <a:lnTo>
                    <a:pt x="47635" y="23818"/>
                  </a:lnTo>
                  <a:cubicBezTo>
                    <a:pt x="47635" y="10675"/>
                    <a:pt x="36994" y="1"/>
                    <a:pt x="23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 rot="5400000">
              <a:off x="6856435" y="3714234"/>
              <a:ext cx="957940" cy="582969"/>
            </a:xfrm>
            <a:custGeom>
              <a:avLst/>
              <a:gdLst/>
              <a:ahLst/>
              <a:cxnLst/>
              <a:rect l="l" t="t" r="r" b="b"/>
              <a:pathLst>
                <a:path w="47635" h="28989" extrusionOk="0">
                  <a:moveTo>
                    <a:pt x="1" y="1"/>
                  </a:moveTo>
                  <a:lnTo>
                    <a:pt x="1" y="28988"/>
                  </a:lnTo>
                  <a:lnTo>
                    <a:pt x="47635" y="289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 rot="5400000">
              <a:off x="1045230" y="3475096"/>
              <a:ext cx="957940" cy="1061245"/>
            </a:xfrm>
            <a:custGeom>
              <a:avLst/>
              <a:gdLst/>
              <a:ahLst/>
              <a:cxnLst/>
              <a:rect l="l" t="t" r="r" b="b"/>
              <a:pathLst>
                <a:path w="47635" h="52772" extrusionOk="0">
                  <a:moveTo>
                    <a:pt x="1" y="0"/>
                  </a:moveTo>
                  <a:lnTo>
                    <a:pt x="1" y="29388"/>
                  </a:lnTo>
                  <a:cubicBezTo>
                    <a:pt x="1" y="42297"/>
                    <a:pt x="10675" y="52772"/>
                    <a:pt x="23818" y="52772"/>
                  </a:cubicBezTo>
                  <a:cubicBezTo>
                    <a:pt x="36994" y="52772"/>
                    <a:pt x="47635" y="42297"/>
                    <a:pt x="47635" y="29388"/>
                  </a:cubicBezTo>
                  <a:lnTo>
                    <a:pt x="47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rot="5400000">
              <a:off x="1280346" y="3710212"/>
              <a:ext cx="957940" cy="591013"/>
            </a:xfrm>
            <a:custGeom>
              <a:avLst/>
              <a:gdLst/>
              <a:ahLst/>
              <a:cxnLst/>
              <a:rect l="l" t="t" r="r" b="b"/>
              <a:pathLst>
                <a:path w="47635" h="29389" extrusionOk="0">
                  <a:moveTo>
                    <a:pt x="1" y="0"/>
                  </a:moveTo>
                  <a:lnTo>
                    <a:pt x="1" y="2869"/>
                  </a:lnTo>
                  <a:cubicBezTo>
                    <a:pt x="568" y="10241"/>
                    <a:pt x="6072" y="29388"/>
                    <a:pt x="47635" y="29388"/>
                  </a:cubicBezTo>
                  <a:lnTo>
                    <a:pt x="47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rot="5400000">
              <a:off x="1792179" y="3941632"/>
              <a:ext cx="134858" cy="128805"/>
            </a:xfrm>
            <a:custGeom>
              <a:avLst/>
              <a:gdLst/>
              <a:ahLst/>
              <a:cxnLst/>
              <a:rect l="l" t="t" r="r" b="b"/>
              <a:pathLst>
                <a:path w="6706" h="6405" extrusionOk="0">
                  <a:moveTo>
                    <a:pt x="3337" y="0"/>
                  </a:moveTo>
                  <a:lnTo>
                    <a:pt x="2569" y="2469"/>
                  </a:lnTo>
                  <a:lnTo>
                    <a:pt x="1" y="2469"/>
                  </a:lnTo>
                  <a:lnTo>
                    <a:pt x="2069" y="3970"/>
                  </a:lnTo>
                  <a:lnTo>
                    <a:pt x="1268" y="6405"/>
                  </a:lnTo>
                  <a:lnTo>
                    <a:pt x="3337" y="4904"/>
                  </a:lnTo>
                  <a:lnTo>
                    <a:pt x="5405" y="6405"/>
                  </a:lnTo>
                  <a:lnTo>
                    <a:pt x="4637" y="3970"/>
                  </a:lnTo>
                  <a:lnTo>
                    <a:pt x="6706" y="2469"/>
                  </a:lnTo>
                  <a:lnTo>
                    <a:pt x="4137" y="2469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rot="5400000">
              <a:off x="1792179" y="4112680"/>
              <a:ext cx="134858" cy="128805"/>
            </a:xfrm>
            <a:custGeom>
              <a:avLst/>
              <a:gdLst/>
              <a:ahLst/>
              <a:cxnLst/>
              <a:rect l="l" t="t" r="r" b="b"/>
              <a:pathLst>
                <a:path w="6706" h="6405" extrusionOk="0">
                  <a:moveTo>
                    <a:pt x="3337" y="0"/>
                  </a:moveTo>
                  <a:lnTo>
                    <a:pt x="2536" y="2469"/>
                  </a:lnTo>
                  <a:lnTo>
                    <a:pt x="1" y="2469"/>
                  </a:lnTo>
                  <a:lnTo>
                    <a:pt x="2069" y="3970"/>
                  </a:lnTo>
                  <a:lnTo>
                    <a:pt x="1268" y="6405"/>
                  </a:lnTo>
                  <a:lnTo>
                    <a:pt x="3337" y="4904"/>
                  </a:lnTo>
                  <a:lnTo>
                    <a:pt x="5405" y="6405"/>
                  </a:lnTo>
                  <a:lnTo>
                    <a:pt x="4638" y="3970"/>
                  </a:lnTo>
                  <a:lnTo>
                    <a:pt x="6706" y="2469"/>
                  </a:lnTo>
                  <a:lnTo>
                    <a:pt x="4137" y="2469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rot="5400000">
              <a:off x="1792179" y="3767224"/>
              <a:ext cx="134858" cy="128805"/>
            </a:xfrm>
            <a:custGeom>
              <a:avLst/>
              <a:gdLst/>
              <a:ahLst/>
              <a:cxnLst/>
              <a:rect l="l" t="t" r="r" b="b"/>
              <a:pathLst>
                <a:path w="6706" h="6405" extrusionOk="0">
                  <a:moveTo>
                    <a:pt x="3337" y="0"/>
                  </a:moveTo>
                  <a:lnTo>
                    <a:pt x="2569" y="2469"/>
                  </a:lnTo>
                  <a:lnTo>
                    <a:pt x="1" y="2469"/>
                  </a:lnTo>
                  <a:lnTo>
                    <a:pt x="2069" y="3970"/>
                  </a:lnTo>
                  <a:lnTo>
                    <a:pt x="1269" y="6405"/>
                  </a:lnTo>
                  <a:lnTo>
                    <a:pt x="3337" y="4904"/>
                  </a:lnTo>
                  <a:lnTo>
                    <a:pt x="5438" y="6405"/>
                  </a:lnTo>
                  <a:lnTo>
                    <a:pt x="4638" y="3970"/>
                  </a:lnTo>
                  <a:lnTo>
                    <a:pt x="6706" y="2469"/>
                  </a:lnTo>
                  <a:lnTo>
                    <a:pt x="4137" y="2469"/>
                  </a:lnTo>
                  <a:lnTo>
                    <a:pt x="3337" y="0"/>
                  </a:lnTo>
                  <a:close/>
                  <a:moveTo>
                    <a:pt x="1269" y="6405"/>
                  </a:moveTo>
                  <a:lnTo>
                    <a:pt x="1269" y="6405"/>
                  </a:lnTo>
                  <a:lnTo>
                    <a:pt x="1269" y="6405"/>
                  </a:lnTo>
                  <a:close/>
                  <a:moveTo>
                    <a:pt x="5438" y="6405"/>
                  </a:moveTo>
                  <a:lnTo>
                    <a:pt x="5438" y="6405"/>
                  </a:lnTo>
                  <a:lnTo>
                    <a:pt x="5438" y="6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5"/>
          <p:cNvSpPr/>
          <p:nvPr/>
        </p:nvSpPr>
        <p:spPr>
          <a:xfrm>
            <a:off x="1246823" y="3786004"/>
            <a:ext cx="440067" cy="439403"/>
          </a:xfrm>
          <a:custGeom>
            <a:avLst/>
            <a:gdLst/>
            <a:ahLst/>
            <a:cxnLst/>
            <a:rect l="l" t="t" r="r" b="b"/>
            <a:pathLst>
              <a:path w="21883" h="21850" extrusionOk="0">
                <a:moveTo>
                  <a:pt x="10942" y="1"/>
                </a:moveTo>
                <a:cubicBezTo>
                  <a:pt x="4904" y="1"/>
                  <a:pt x="0" y="4871"/>
                  <a:pt x="0" y="10908"/>
                </a:cubicBezTo>
                <a:cubicBezTo>
                  <a:pt x="0" y="16946"/>
                  <a:pt x="4904" y="21849"/>
                  <a:pt x="10942" y="21849"/>
                </a:cubicBezTo>
                <a:cubicBezTo>
                  <a:pt x="16979" y="21849"/>
                  <a:pt x="21883" y="16946"/>
                  <a:pt x="21883" y="10908"/>
                </a:cubicBezTo>
                <a:cubicBezTo>
                  <a:pt x="21883" y="4871"/>
                  <a:pt x="16979" y="1"/>
                  <a:pt x="109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463" name="Google Shape;463;p25"/>
          <p:cNvGrpSpPr/>
          <p:nvPr/>
        </p:nvGrpSpPr>
        <p:grpSpPr>
          <a:xfrm>
            <a:off x="993575" y="1453350"/>
            <a:ext cx="7131312" cy="963800"/>
            <a:chOff x="993575" y="1453350"/>
            <a:chExt cx="7131312" cy="963800"/>
          </a:xfrm>
        </p:grpSpPr>
        <p:sp>
          <p:nvSpPr>
            <p:cNvPr id="464" name="Google Shape;464;p25"/>
            <p:cNvSpPr/>
            <p:nvPr/>
          </p:nvSpPr>
          <p:spPr>
            <a:xfrm>
              <a:off x="993575" y="1459250"/>
              <a:ext cx="7131300" cy="95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rot="5400000">
              <a:off x="7104556" y="1392306"/>
              <a:ext cx="959287" cy="1081375"/>
            </a:xfrm>
            <a:custGeom>
              <a:avLst/>
              <a:gdLst/>
              <a:ahLst/>
              <a:cxnLst/>
              <a:rect l="l" t="t" r="r" b="b"/>
              <a:pathLst>
                <a:path w="47702" h="53773" extrusionOk="0">
                  <a:moveTo>
                    <a:pt x="23851" y="1"/>
                  </a:moveTo>
                  <a:cubicBezTo>
                    <a:pt x="10708" y="1"/>
                    <a:pt x="34" y="10675"/>
                    <a:pt x="34" y="23818"/>
                  </a:cubicBezTo>
                  <a:lnTo>
                    <a:pt x="1" y="23818"/>
                  </a:lnTo>
                  <a:lnTo>
                    <a:pt x="1" y="53773"/>
                  </a:lnTo>
                  <a:lnTo>
                    <a:pt x="47668" y="53773"/>
                  </a:lnTo>
                  <a:lnTo>
                    <a:pt x="47668" y="23818"/>
                  </a:lnTo>
                  <a:cubicBezTo>
                    <a:pt x="47701" y="10675"/>
                    <a:pt x="37027" y="1"/>
                    <a:pt x="23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5400000">
              <a:off x="6856435" y="1642846"/>
              <a:ext cx="957940" cy="582969"/>
            </a:xfrm>
            <a:custGeom>
              <a:avLst/>
              <a:gdLst/>
              <a:ahLst/>
              <a:cxnLst/>
              <a:rect l="l" t="t" r="r" b="b"/>
              <a:pathLst>
                <a:path w="47635" h="28989" extrusionOk="0">
                  <a:moveTo>
                    <a:pt x="1" y="1"/>
                  </a:moveTo>
                  <a:lnTo>
                    <a:pt x="1" y="28988"/>
                  </a:lnTo>
                  <a:lnTo>
                    <a:pt x="47635" y="289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rot="5400000">
              <a:off x="1045230" y="1403708"/>
              <a:ext cx="957940" cy="1061245"/>
            </a:xfrm>
            <a:custGeom>
              <a:avLst/>
              <a:gdLst/>
              <a:ahLst/>
              <a:cxnLst/>
              <a:rect l="l" t="t" r="r" b="b"/>
              <a:pathLst>
                <a:path w="47635" h="52772" extrusionOk="0">
                  <a:moveTo>
                    <a:pt x="1" y="0"/>
                  </a:moveTo>
                  <a:lnTo>
                    <a:pt x="1" y="29388"/>
                  </a:lnTo>
                  <a:cubicBezTo>
                    <a:pt x="1" y="42297"/>
                    <a:pt x="10675" y="52772"/>
                    <a:pt x="23818" y="52772"/>
                  </a:cubicBezTo>
                  <a:cubicBezTo>
                    <a:pt x="36960" y="52772"/>
                    <a:pt x="47635" y="42297"/>
                    <a:pt x="47635" y="29388"/>
                  </a:cubicBezTo>
                  <a:lnTo>
                    <a:pt x="47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rot="5400000">
              <a:off x="1280346" y="1638824"/>
              <a:ext cx="957940" cy="591013"/>
            </a:xfrm>
            <a:custGeom>
              <a:avLst/>
              <a:gdLst/>
              <a:ahLst/>
              <a:cxnLst/>
              <a:rect l="l" t="t" r="r" b="b"/>
              <a:pathLst>
                <a:path w="47635" h="29389" extrusionOk="0">
                  <a:moveTo>
                    <a:pt x="1" y="0"/>
                  </a:moveTo>
                  <a:lnTo>
                    <a:pt x="1" y="2869"/>
                  </a:lnTo>
                  <a:cubicBezTo>
                    <a:pt x="568" y="10241"/>
                    <a:pt x="6072" y="29388"/>
                    <a:pt x="47635" y="29388"/>
                  </a:cubicBezTo>
                  <a:lnTo>
                    <a:pt x="47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rot="5400000">
              <a:off x="1791847" y="1869912"/>
              <a:ext cx="135521" cy="128805"/>
            </a:xfrm>
            <a:custGeom>
              <a:avLst/>
              <a:gdLst/>
              <a:ahLst/>
              <a:cxnLst/>
              <a:rect l="l" t="t" r="r" b="b"/>
              <a:pathLst>
                <a:path w="6739" h="6405" extrusionOk="0">
                  <a:moveTo>
                    <a:pt x="3370" y="0"/>
                  </a:moveTo>
                  <a:lnTo>
                    <a:pt x="2569" y="2469"/>
                  </a:lnTo>
                  <a:lnTo>
                    <a:pt x="1" y="2469"/>
                  </a:lnTo>
                  <a:lnTo>
                    <a:pt x="2102" y="3970"/>
                  </a:lnTo>
                  <a:lnTo>
                    <a:pt x="1301" y="6405"/>
                  </a:lnTo>
                  <a:lnTo>
                    <a:pt x="3370" y="4904"/>
                  </a:lnTo>
                  <a:lnTo>
                    <a:pt x="5438" y="6405"/>
                  </a:lnTo>
                  <a:lnTo>
                    <a:pt x="4637" y="3970"/>
                  </a:lnTo>
                  <a:lnTo>
                    <a:pt x="6739" y="2469"/>
                  </a:lnTo>
                  <a:lnTo>
                    <a:pt x="4170" y="2469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5"/>
          <p:cNvSpPr/>
          <p:nvPr/>
        </p:nvSpPr>
        <p:spPr>
          <a:xfrm>
            <a:off x="1246816" y="1714620"/>
            <a:ext cx="440067" cy="439404"/>
          </a:xfrm>
          <a:custGeom>
            <a:avLst/>
            <a:gdLst/>
            <a:ahLst/>
            <a:cxnLst/>
            <a:rect l="l" t="t" r="r" b="b"/>
            <a:pathLst>
              <a:path w="21883" h="21850" extrusionOk="0">
                <a:moveTo>
                  <a:pt x="10942" y="1"/>
                </a:moveTo>
                <a:cubicBezTo>
                  <a:pt x="4904" y="1"/>
                  <a:pt x="0" y="4871"/>
                  <a:pt x="0" y="10908"/>
                </a:cubicBezTo>
                <a:cubicBezTo>
                  <a:pt x="0" y="16946"/>
                  <a:pt x="4904" y="21849"/>
                  <a:pt x="10942" y="21849"/>
                </a:cubicBezTo>
                <a:cubicBezTo>
                  <a:pt x="16979" y="21849"/>
                  <a:pt x="21883" y="16946"/>
                  <a:pt x="21883" y="10908"/>
                </a:cubicBezTo>
                <a:cubicBezTo>
                  <a:pt x="21883" y="4871"/>
                  <a:pt x="16979" y="1"/>
                  <a:pt x="109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15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2301025" y="1670250"/>
            <a:ext cx="2693100" cy="515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2301025" y="2709045"/>
            <a:ext cx="2693100" cy="515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than Mercury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25"/>
          <p:cNvSpPr/>
          <p:nvPr/>
        </p:nvSpPr>
        <p:spPr>
          <a:xfrm>
            <a:off x="2301025" y="3747850"/>
            <a:ext cx="2693100" cy="515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Is a planet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25"/>
          <p:cNvSpPr txBox="1">
            <a:spLocks noGrp="1"/>
          </p:cNvSpPr>
          <p:nvPr>
            <p:ph type="title"/>
          </p:nvPr>
        </p:nvSpPr>
        <p:spPr>
          <a:xfrm>
            <a:off x="7043930" y="3754706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$45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7043914" y="2715750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$30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/>
          </p:nvPr>
        </p:nvSpPr>
        <p:spPr>
          <a:xfrm>
            <a:off x="7043925" y="1676794"/>
            <a:ext cx="9909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$15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/>
          </p:nvPr>
        </p:nvSpPr>
        <p:spPr>
          <a:xfrm>
            <a:off x="5397037" y="2735828"/>
            <a:ext cx="1407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/>
          </p:nvPr>
        </p:nvSpPr>
        <p:spPr>
          <a:xfrm>
            <a:off x="5397037" y="3793100"/>
            <a:ext cx="1407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endParaRPr sz="18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25"/>
          <p:cNvSpPr txBox="1">
            <a:spLocks noGrp="1"/>
          </p:cNvSpPr>
          <p:nvPr>
            <p:ph type="title"/>
          </p:nvPr>
        </p:nvSpPr>
        <p:spPr>
          <a:xfrm>
            <a:off x="5397037" y="1678556"/>
            <a:ext cx="1407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BASIC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0" name="Google Shape;480;p25"/>
          <p:cNvCxnSpPr/>
          <p:nvPr/>
        </p:nvCxnSpPr>
        <p:spPr>
          <a:xfrm>
            <a:off x="5257800" y="1609550"/>
            <a:ext cx="0" cy="657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Google Shape;481;p25"/>
          <p:cNvCxnSpPr/>
          <p:nvPr/>
        </p:nvCxnSpPr>
        <p:spPr>
          <a:xfrm>
            <a:off x="5257800" y="2678700"/>
            <a:ext cx="0" cy="6573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25"/>
          <p:cNvCxnSpPr/>
          <p:nvPr/>
        </p:nvCxnSpPr>
        <p:spPr>
          <a:xfrm>
            <a:off x="5257800" y="3686000"/>
            <a:ext cx="0" cy="657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ricing Tabl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6462"/>
      </a:accent1>
      <a:accent2>
        <a:srgbClr val="F58F8E"/>
      </a:accent2>
      <a:accent3>
        <a:srgbClr val="F1B8DB"/>
      </a:accent3>
      <a:accent4>
        <a:srgbClr val="DF85BB"/>
      </a:accent4>
      <a:accent5>
        <a:srgbClr val="A59BE0"/>
      </a:accent5>
      <a:accent6>
        <a:srgbClr val="6E5EC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全屏显示(16:9)</PresentationFormat>
  <Paragraphs>537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Roboto</vt:lpstr>
      <vt:lpstr>Proxima Nova</vt:lpstr>
      <vt:lpstr>Proxima Nova Semibold</vt:lpstr>
      <vt:lpstr>Fira Sans Extra Condensed Medium</vt:lpstr>
      <vt:lpstr>Arial</vt:lpstr>
      <vt:lpstr>Pricing Table Infographics by Slidesgo</vt:lpstr>
      <vt:lpstr>Slidesgo Final Pages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Basic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Pricing Table 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Table Infographics</dc:title>
  <cp:lastModifiedBy>刘 龙</cp:lastModifiedBy>
  <cp:revision>1</cp:revision>
  <dcterms:modified xsi:type="dcterms:W3CDTF">2020-09-06T02:58:52Z</dcterms:modified>
</cp:coreProperties>
</file>