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lac" ContentType="audio/unknown"/>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481" r:id="rId2"/>
    <p:sldId id="480" r:id="rId3"/>
    <p:sldId id="451" r:id="rId4"/>
    <p:sldId id="336" r:id="rId5"/>
    <p:sldId id="470" r:id="rId6"/>
    <p:sldId id="475" r:id="rId7"/>
    <p:sldId id="471" r:id="rId8"/>
    <p:sldId id="472" r:id="rId9"/>
    <p:sldId id="473" r:id="rId10"/>
    <p:sldId id="474" r:id="rId11"/>
    <p:sldId id="476" r:id="rId12"/>
    <p:sldId id="350" r:id="rId13"/>
    <p:sldId id="409" r:id="rId14"/>
    <p:sldId id="410" r:id="rId15"/>
    <p:sldId id="431" r:id="rId16"/>
    <p:sldId id="384" r:id="rId17"/>
    <p:sldId id="411" r:id="rId18"/>
    <p:sldId id="416" r:id="rId19"/>
    <p:sldId id="432" r:id="rId20"/>
    <p:sldId id="385" r:id="rId21"/>
    <p:sldId id="412" r:id="rId22"/>
    <p:sldId id="417" r:id="rId23"/>
    <p:sldId id="433" r:id="rId24"/>
    <p:sldId id="386" r:id="rId25"/>
    <p:sldId id="413" r:id="rId26"/>
    <p:sldId id="418" r:id="rId27"/>
    <p:sldId id="434" r:id="rId28"/>
    <p:sldId id="387" r:id="rId29"/>
    <p:sldId id="414" r:id="rId30"/>
    <p:sldId id="419" r:id="rId31"/>
    <p:sldId id="435" r:id="rId32"/>
    <p:sldId id="388" r:id="rId33"/>
    <p:sldId id="479" r:id="rId34"/>
    <p:sldId id="420" r:id="rId35"/>
    <p:sldId id="477" r:id="rId3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727" autoAdjust="0"/>
    <p:restoredTop sz="94660"/>
  </p:normalViewPr>
  <p:slideViewPr>
    <p:cSldViewPr snapToGrid="0">
      <p:cViewPr varScale="1">
        <p:scale>
          <a:sx n="87" d="100"/>
          <a:sy n="87" d="100"/>
        </p:scale>
        <p:origin x="10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1F921AF-3B26-1F4C-4D70-35A8CE59FF0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47164132-15CE-796E-1B4A-DCBECD10F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BD8158F-167E-7B74-7A33-C6477798B757}"/>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5" name="מציין מיקום של כותרת תחתונה 4">
            <a:extLst>
              <a:ext uri="{FF2B5EF4-FFF2-40B4-BE49-F238E27FC236}">
                <a16:creationId xmlns:a16="http://schemas.microsoft.com/office/drawing/2014/main" id="{94C64BE3-4D4D-C46C-8C84-C28B172937C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B4EF6FF-199B-1300-3CB8-F6CBFBD9B935}"/>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107372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97C37F-4FB7-C06B-8DF2-F12561F721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5D46070-2AC1-E127-8A08-F7E51F04870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CCC8C00-96A5-4FA7-DCD1-387BD0E07ACE}"/>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5" name="מציין מיקום של כותרת תחתונה 4">
            <a:extLst>
              <a:ext uri="{FF2B5EF4-FFF2-40B4-BE49-F238E27FC236}">
                <a16:creationId xmlns:a16="http://schemas.microsoft.com/office/drawing/2014/main" id="{56B248AB-CB3C-C3C4-1494-55D058833DD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3FFE642-6C4D-3207-CBC0-3298CE9CE43B}"/>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00426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6BB4276-3C2B-B00C-82CD-F4E9E2556AC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8559D91-0508-421A-5FAF-F5A208B7938D}"/>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839D865-0193-188F-6ED3-991666D28653}"/>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5" name="מציין מיקום של כותרת תחתונה 4">
            <a:extLst>
              <a:ext uri="{FF2B5EF4-FFF2-40B4-BE49-F238E27FC236}">
                <a16:creationId xmlns:a16="http://schemas.microsoft.com/office/drawing/2014/main" id="{97CBB42A-3A5C-DC63-95DD-B9779D863F3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1F3F041-746D-7C7E-4FEF-C9807AD640DE}"/>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07762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8755E2-B83D-7DE3-1F4A-021D9940DD0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F3C1743-A394-25B4-0DF8-4EFA3001EE3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A5877B-31C5-E2E7-BEF5-C6C77E890413}"/>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5" name="מציין מיקום של כותרת תחתונה 4">
            <a:extLst>
              <a:ext uri="{FF2B5EF4-FFF2-40B4-BE49-F238E27FC236}">
                <a16:creationId xmlns:a16="http://schemas.microsoft.com/office/drawing/2014/main" id="{3DA14356-ADE3-EE31-9E22-E030F17DD2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ACC878D-4881-DDD8-F83A-A4E61F60D934}"/>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47135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881B73-1082-6F0B-3DB4-EA2A16BCF306}"/>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B28E7C0-74A2-B342-C177-1BCB9B6C1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C304C56-CE4B-AAD0-FF92-2FDE8C7E5BA5}"/>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5" name="מציין מיקום של כותרת תחתונה 4">
            <a:extLst>
              <a:ext uri="{FF2B5EF4-FFF2-40B4-BE49-F238E27FC236}">
                <a16:creationId xmlns:a16="http://schemas.microsoft.com/office/drawing/2014/main" id="{9ABD3413-5DEF-F312-AFE0-30BF2305F72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FA57B96-D6AB-900E-92CE-FE161BADDBA1}"/>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62201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F60617-1338-CCB0-4696-92E7423102A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E101F4A-DBC5-448D-027D-ED794DACE31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47D536C-3315-198F-B50F-47E69F98326F}"/>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3B1475B2-E9F4-9636-FD38-3E380DCD66F7}"/>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6" name="מציין מיקום של כותרת תחתונה 5">
            <a:extLst>
              <a:ext uri="{FF2B5EF4-FFF2-40B4-BE49-F238E27FC236}">
                <a16:creationId xmlns:a16="http://schemas.microsoft.com/office/drawing/2014/main" id="{A3E168B9-944F-A978-40A1-AAE2D828E39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D2CC2E1-F8F9-3D9C-B807-998793198C32}"/>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413701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556777-24F8-9B34-B3FA-3A1DFB9A56A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615949A-4AD7-A4F6-51A1-71ED7267C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2A81273-9355-4B00-3D64-3CFAD949D93C}"/>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5837C7D-701B-15C5-E0A7-AA255322F5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BD727C9-AF40-4B0F-829B-69BB89687A6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8EDF424-8302-2BA7-A608-7AF9AA48E810}"/>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8" name="מציין מיקום של כותרת תחתונה 7">
            <a:extLst>
              <a:ext uri="{FF2B5EF4-FFF2-40B4-BE49-F238E27FC236}">
                <a16:creationId xmlns:a16="http://schemas.microsoft.com/office/drawing/2014/main" id="{489F41B7-F69E-55A7-AA75-21FE5F5DE01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D5F775B-276F-465F-12FC-097403337256}"/>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4847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FC5459-FE2F-1C63-B9ED-F63DFB261BF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A05D47BF-F32F-08B2-0E9C-FA5D9E41D219}"/>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4" name="מציין מיקום של כותרת תחתונה 3">
            <a:extLst>
              <a:ext uri="{FF2B5EF4-FFF2-40B4-BE49-F238E27FC236}">
                <a16:creationId xmlns:a16="http://schemas.microsoft.com/office/drawing/2014/main" id="{02A78EAF-7FD0-5E43-3F8C-E3A8270CAFC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61596BE-9C84-4C30-83B0-65258A295CEF}"/>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254694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7BDA0ED-D721-3CEF-2D25-A3E392D011FF}"/>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3" name="מציין מיקום של כותרת תחתונה 2">
            <a:extLst>
              <a:ext uri="{FF2B5EF4-FFF2-40B4-BE49-F238E27FC236}">
                <a16:creationId xmlns:a16="http://schemas.microsoft.com/office/drawing/2014/main" id="{EEFFB5F2-9D7A-584E-C81D-90DD85CAECB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9BED083-3C03-49AC-0570-F35F74119008}"/>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6104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D01EC1-58A5-1A93-CAF8-BA0CAD2698E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85FA84E-4807-5415-213F-D8386863E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C34A9A4-F64C-C4E7-931D-B40DB3D40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95032E8-F316-48E3-D508-01FB7E9A2455}"/>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6" name="מציין מיקום של כותרת תחתונה 5">
            <a:extLst>
              <a:ext uri="{FF2B5EF4-FFF2-40B4-BE49-F238E27FC236}">
                <a16:creationId xmlns:a16="http://schemas.microsoft.com/office/drawing/2014/main" id="{1F671434-D37A-9E03-CA81-29331372209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3CA0F78-701E-65F2-B2AF-F8582651FE50}"/>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62049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B62115-8993-8476-9E03-AC28A0C7A15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A31178A-A9D8-4A96-ECC1-472CFE960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AC078E8-3C4B-7776-9158-44407FE70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7C27197-C904-8A97-A3CD-5EE6DEABF43F}"/>
              </a:ext>
            </a:extLst>
          </p:cNvPr>
          <p:cNvSpPr>
            <a:spLocks noGrp="1"/>
          </p:cNvSpPr>
          <p:nvPr>
            <p:ph type="dt" sz="half" idx="10"/>
          </p:nvPr>
        </p:nvSpPr>
        <p:spPr/>
        <p:txBody>
          <a:bodyPr/>
          <a:lstStyle/>
          <a:p>
            <a:fld id="{98BF4067-D226-4E67-9AEE-EF58A68ED647}" type="datetimeFigureOut">
              <a:rPr lang="he-IL" smtClean="0"/>
              <a:t>ד'/תשרי/תשפ"ד</a:t>
            </a:fld>
            <a:endParaRPr lang="he-IL"/>
          </a:p>
        </p:txBody>
      </p:sp>
      <p:sp>
        <p:nvSpPr>
          <p:cNvPr id="6" name="מציין מיקום של כותרת תחתונה 5">
            <a:extLst>
              <a:ext uri="{FF2B5EF4-FFF2-40B4-BE49-F238E27FC236}">
                <a16:creationId xmlns:a16="http://schemas.microsoft.com/office/drawing/2014/main" id="{D101F4AA-33A4-BB61-ED34-8F057F0C2BE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B603DD9-3870-C4B5-2617-B6E423F095A0}"/>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296134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F134C80-E5DA-1415-7F7E-FD317E08EA4B}"/>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F7B130D-5F2B-8684-DBF7-B1B141F77B9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D7EC2FD-62FF-7B13-36EC-F574C5A7580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8BF4067-D226-4E67-9AEE-EF58A68ED647}" type="datetimeFigureOut">
              <a:rPr lang="he-IL" smtClean="0"/>
              <a:t>ד'/תשרי/תשפ"ד</a:t>
            </a:fld>
            <a:endParaRPr lang="he-IL"/>
          </a:p>
        </p:txBody>
      </p:sp>
      <p:sp>
        <p:nvSpPr>
          <p:cNvPr id="5" name="מציין מיקום של כותרת תחתונה 4">
            <a:extLst>
              <a:ext uri="{FF2B5EF4-FFF2-40B4-BE49-F238E27FC236}">
                <a16:creationId xmlns:a16="http://schemas.microsoft.com/office/drawing/2014/main" id="{2E5D0313-2748-9214-EDAD-4B6834F58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B0C2F5FF-F745-542D-18F8-8AE261C3789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7D0FA1F-D38B-4825-85B4-0D5D6C6D40BC}" type="slidenum">
              <a:rPr lang="he-IL" smtClean="0"/>
              <a:t>‹#›</a:t>
            </a:fld>
            <a:endParaRPr lang="he-IL"/>
          </a:p>
        </p:txBody>
      </p:sp>
    </p:spTree>
    <p:extLst>
      <p:ext uri="{BB962C8B-B14F-4D97-AF65-F5344CB8AC3E}">
        <p14:creationId xmlns:p14="http://schemas.microsoft.com/office/powerpoint/2010/main" val="765306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32.xml"/><Relationship Id="rId11" Type="http://schemas.openxmlformats.org/officeDocument/2006/relationships/slide" Target="slide1.xm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slide" Target="slide1.xml"/><Relationship Id="rId4" Type="http://schemas.openxmlformats.org/officeDocument/2006/relationships/image" Target="../media/image7.jpe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2.xml"/><Relationship Id="rId7" Type="http://schemas.openxmlformats.org/officeDocument/2006/relationships/slide" Target="slide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13.xml"/><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1.xml"/><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slide" Target="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12.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12.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slide" Target="slide1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18.xml"/><Relationship Id="rId5" Type="http://schemas.openxmlformats.org/officeDocument/2006/relationships/slide" Target="slide19.xml"/><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slide" Target="slide1.xml"/></Relationships>
</file>

<file path=ppt/slides/_rels/slide1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slide" Target="slide1.xml"/><Relationship Id="rId4" Type="http://schemas.openxmlformats.org/officeDocument/2006/relationships/image" Target="../media/image7.jpe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16.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16.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flac"/><Relationship Id="rId7" Type="http://schemas.openxmlformats.org/officeDocument/2006/relationships/slide" Target="slide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slideLayout" Target="../slideLayouts/slideLayout2.xml"/><Relationship Id="rId4" Type="http://schemas.openxmlformats.org/officeDocument/2006/relationships/audio" Target="../media/media3.flac"/></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2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22.xml"/><Relationship Id="rId5" Type="http://schemas.openxmlformats.org/officeDocument/2006/relationships/slide" Target="slide21.xml"/><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slide" Target="slide1.xml"/></Relationships>
</file>

<file path=ppt/slides/_rels/slide2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slide" Target="slide1.xml"/><Relationship Id="rId4" Type="http://schemas.openxmlformats.org/officeDocument/2006/relationships/image" Target="../media/image7.jpe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20.xml"/><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20.xml"/><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xml"/><Relationship Id="rId7" Type="http://schemas.openxmlformats.org/officeDocument/2006/relationships/slide" Target="slide2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25.xml"/><Relationship Id="rId5" Type="http://schemas.openxmlformats.org/officeDocument/2006/relationships/slide" Target="slide26.xml"/><Relationship Id="rId10" Type="http://schemas.openxmlformats.org/officeDocument/2006/relationships/image" Target="../media/image17.png"/><Relationship Id="rId4" Type="http://schemas.openxmlformats.org/officeDocument/2006/relationships/image" Target="../media/image7.jpe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slide" Target="slide1.xml"/><Relationship Id="rId4" Type="http://schemas.openxmlformats.org/officeDocument/2006/relationships/image" Target="../media/image7.jpe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24.xml"/><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24.xml"/><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slide" Target="slide2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30.xml"/><Relationship Id="rId5" Type="http://schemas.openxmlformats.org/officeDocument/2006/relationships/slide" Target="slide31.xml"/><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slide" Target="slide1.xml"/></Relationships>
</file>

<file path=ppt/slides/_rels/slide2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slide" Target="slide1.xml"/><Relationship Id="rId4" Type="http://schemas.openxmlformats.org/officeDocument/2006/relationships/image" Target="../media/image7.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microsoft.com/office/2007/relationships/media" Target="../media/media5.wav"/><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5.wav"/><Relationship Id="rId9" Type="http://schemas.openxmlformats.org/officeDocument/2006/relationships/slide" Target="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28.xml"/><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28.xml"/><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2.xml"/><Relationship Id="rId7" Type="http://schemas.openxmlformats.org/officeDocument/2006/relationships/slide" Target="slide3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35.xml"/><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slide" Target="slide1.xml"/></Relationships>
</file>

<file path=ppt/slides/_rels/slide3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slide" Target="slide1.xml"/><Relationship Id="rId4" Type="http://schemas.openxmlformats.org/officeDocument/2006/relationships/image" Target="../media/image7.jpe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32.xml"/><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xml"/><Relationship Id="rId5" Type="http://schemas.openxmlformats.org/officeDocument/2006/relationships/image" Target="../media/image7.jpeg"/><Relationship Id="rId4" Type="http://schemas.openxmlformats.org/officeDocument/2006/relationships/slide" Target="slide3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microsoft.com/office/2007/relationships/media" Target="../media/media7.wav"/><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slideLayout" Target="../slideLayouts/slideLayout1.xml"/><Relationship Id="rId10" Type="http://schemas.openxmlformats.org/officeDocument/2006/relationships/image" Target="../media/image6.png"/><Relationship Id="rId4" Type="http://schemas.openxmlformats.org/officeDocument/2006/relationships/audio" Target="../media/media7.wav"/><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12.xml"/><Relationship Id="rId11" Type="http://schemas.openxmlformats.org/officeDocument/2006/relationships/slide" Target="slide1.xm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16.xml"/><Relationship Id="rId11" Type="http://schemas.openxmlformats.org/officeDocument/2006/relationships/slide" Target="slide1.xm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20.xml"/><Relationship Id="rId11" Type="http://schemas.openxmlformats.org/officeDocument/2006/relationships/slide" Target="slide1.xm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24.xml"/><Relationship Id="rId11" Type="http://schemas.openxmlformats.org/officeDocument/2006/relationships/slide" Target="slide1.xm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28.xml"/><Relationship Id="rId11" Type="http://schemas.openxmlformats.org/officeDocument/2006/relationships/slide" Target="slide1.xm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73C6E15-5619-C338-7856-1C8E9BB89862}"/>
              </a:ext>
            </a:extLst>
          </p:cNvPr>
          <p:cNvPicPr>
            <a:picLocks noChangeAspect="1"/>
          </p:cNvPicPr>
          <p:nvPr/>
        </p:nvPicPr>
        <p:blipFill>
          <a:blip r:embed="rId4"/>
          <a:stretch>
            <a:fillRect/>
          </a:stretch>
        </p:blipFill>
        <p:spPr>
          <a:xfrm>
            <a:off x="1" y="-1"/>
            <a:ext cx="12192000" cy="6858000"/>
          </a:xfrm>
          <a:prstGeom prst="rect">
            <a:avLst/>
          </a:prstGeom>
        </p:spPr>
      </p:pic>
      <p:pic>
        <p:nvPicPr>
          <p:cNvPr id="3" name="מציין מיקום תוכן 5">
            <a:extLst>
              <a:ext uri="{FF2B5EF4-FFF2-40B4-BE49-F238E27FC236}">
                <a16:creationId xmlns:a16="http://schemas.microsoft.com/office/drawing/2014/main" id="{A3F5E4E6-E70E-94D2-2776-8F22A233D08B}"/>
              </a:ext>
            </a:extLst>
          </p:cNvPr>
          <p:cNvPicPr>
            <a:picLocks noChangeAspect="1"/>
          </p:cNvPicPr>
          <p:nvPr/>
        </p:nvPicPr>
        <p:blipFill>
          <a:blip r:embed="rId5"/>
          <a:stretch>
            <a:fillRect/>
          </a:stretch>
        </p:blipFill>
        <p:spPr>
          <a:xfrm>
            <a:off x="345038" y="293171"/>
            <a:ext cx="3103012" cy="61660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תמונה 3">
            <a:extLst>
              <a:ext uri="{FF2B5EF4-FFF2-40B4-BE49-F238E27FC236}">
                <a16:creationId xmlns:a16="http://schemas.microsoft.com/office/drawing/2014/main" id="{CA3334D8-7674-B94E-9D01-EAEC89191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13795">
            <a:off x="4232081" y="496047"/>
            <a:ext cx="3611681" cy="52652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כותרת 1">
            <a:extLst>
              <a:ext uri="{FF2B5EF4-FFF2-40B4-BE49-F238E27FC236}">
                <a16:creationId xmlns:a16="http://schemas.microsoft.com/office/drawing/2014/main" id="{67252857-CC70-EC1E-C2CF-23333AC0D1DB}"/>
              </a:ext>
            </a:extLst>
          </p:cNvPr>
          <p:cNvSpPr txBox="1">
            <a:spLocks/>
          </p:cNvSpPr>
          <p:nvPr/>
        </p:nvSpPr>
        <p:spPr>
          <a:xfrm>
            <a:off x="7614168" y="17739"/>
            <a:ext cx="4577832" cy="6061740"/>
          </a:xfrm>
          <a:prstGeom prst="rect">
            <a:avLst/>
          </a:prstGeom>
          <a:ln w="28575">
            <a:noFill/>
          </a:ln>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4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השיטה הכי יעילה, </a:t>
            </a:r>
            <a:br>
              <a:rPr lang="he-IL" sz="4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4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מהירה ומהנה</a:t>
            </a:r>
            <a:br>
              <a:rPr lang="he-IL" sz="4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4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 ללימוד חשבון</a:t>
            </a:r>
            <a:br>
              <a:rPr lang="he-IL" sz="4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br>
              <a:rPr lang="he-IL" sz="4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2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איילת אזולאי טסלר</a:t>
            </a:r>
            <a:br>
              <a:rPr lang="he-IL" sz="2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2800" b="1">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פתרונות למידה</a:t>
            </a:r>
            <a:endParaRPr lang="he-IL" sz="2800" b="1" dirty="0">
              <a:ln w="1905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endParaRPr>
          </a:p>
        </p:txBody>
      </p:sp>
      <p:sp>
        <p:nvSpPr>
          <p:cNvPr id="7" name="לחצן פעולה: קדימה או הבא 6">
            <a:hlinkClick r:id="" action="ppaction://hlinkshowjump?jump=nextslide" highlightClick="1"/>
            <a:extLst>
              <a:ext uri="{FF2B5EF4-FFF2-40B4-BE49-F238E27FC236}">
                <a16:creationId xmlns:a16="http://schemas.microsoft.com/office/drawing/2014/main" id="{1D034FFC-5539-4793-FB4C-B5B844CAF432}"/>
              </a:ext>
            </a:extLst>
          </p:cNvPr>
          <p:cNvSpPr/>
          <p:nvPr/>
        </p:nvSpPr>
        <p:spPr>
          <a:xfrm>
            <a:off x="6460963" y="6010380"/>
            <a:ext cx="727788" cy="655603"/>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_עֶשֶׂר אֶצְבָּעוֹת לִי יֵשׁ - YouTube - Google Chrome_ 2023-08-01 19-07-47">
            <a:hlinkClick r:id="" action="ppaction://media"/>
            <a:extLst>
              <a:ext uri="{FF2B5EF4-FFF2-40B4-BE49-F238E27FC236}">
                <a16:creationId xmlns:a16="http://schemas.microsoft.com/office/drawing/2014/main" id="{0FF140F1-A1D6-45F3-BE8E-7E35ED9C3FD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29705" y="4850562"/>
            <a:ext cx="2917257" cy="16409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8896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04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David" panose="020E0502060401010101" pitchFamily="34" charset="-79"/>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r>
              <a:rPr lang="he-IL" sz="2400" b="1" dirty="0">
                <a:latin typeface="Arial" panose="020B0604020202020204" pitchFamily="34" charset="0"/>
                <a:cs typeface="Arial" panose="020B0604020202020204" pitchFamily="34" charset="0"/>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hlinkClick r:id="rId6" action="ppaction://hlinksldjump"/>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8006" y="3842076"/>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2239" y="389023"/>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A6F5E04C-9165-425D-88CA-43EF30F72AC5}"/>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AC97D90E-D126-23C4-8F7C-5CDFCF8581EF}"/>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4143234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2123 0.01597 L 0.02643 0.06505 L -0.00534 0.06597 L -0.00325 0.20949 L 0.07123 0.21319 L 0.07748 0.29468 L 0.05143 0.30856 L 0.04727 0.35116 L 0.10508 0.35671 L 0.10508 0.25023 L 0.12643 0.24653 L 0.13633 0.35394 L 0.15716 0.35023 L 0.15664 0.30764 L 0.18477 0.29838 L 0.18373 0.25579 L 0.1806 0.28727 " pathEditMode="relative" ptsTypes="AAAAAAAAAAAAAAAAA">
                                      <p:cBhvr>
                                        <p:cTn id="13"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503497" y="1044178"/>
            <a:ext cx="965945" cy="461665"/>
          </a:xfrm>
          <a:prstGeom prst="rect">
            <a:avLst/>
          </a:prstGeom>
          <a:noFill/>
          <a:ln w="38100">
            <a:solidFill>
              <a:srgbClr val="FFC000"/>
            </a:solidFill>
          </a:ln>
        </p:spPr>
        <p:txBody>
          <a:bodyPr wrap="square" rtlCol="1">
            <a:spAutoFit/>
          </a:bodyPr>
          <a:lstStyle/>
          <a:p>
            <a:r>
              <a:rPr lang="he-IL" sz="2400" b="1" dirty="0">
                <a:latin typeface="Arial" panose="020B0604020202020204" pitchFamily="34" charset="0"/>
                <a:cs typeface="Arial" panose="020B0604020202020204" pitchFamily="34" charset="0"/>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2042" y="5780416"/>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9091" y="191686"/>
            <a:ext cx="487363" cy="487363"/>
          </a:xfrm>
          <a:prstGeom prst="rect">
            <a:avLst/>
          </a:prstGeom>
        </p:spPr>
      </p:pic>
      <p:sp>
        <p:nvSpPr>
          <p:cNvPr id="17" name="לחצן פעולה: עבור לדף הבית 16">
            <a:hlinkClick r:id="rId10" action="ppaction://hlinksldjump" highlightClick="1"/>
            <a:extLst>
              <a:ext uri="{FF2B5EF4-FFF2-40B4-BE49-F238E27FC236}">
                <a16:creationId xmlns:a16="http://schemas.microsoft.com/office/drawing/2014/main" id="{C1B2A6DA-4F54-4981-998D-7EE05D190CA9}"/>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045E74CF-337B-0F57-A693-56F621704A66}"/>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22054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0703 -0.03796 L 0.03412 -0.03611 L 0.03255 0.07315 L 0.06328 0.06481 " pathEditMode="relative" ptsTypes="AAAA">
                                      <p:cBhvr>
                                        <p:cTn id="13" dur="2000" fill="hold"/>
                                        <p:tgtEl>
                                          <p:spTgt spid="24"/>
                                        </p:tgtEl>
                                        <p:attrNameLst>
                                          <p:attrName>ppt_x</p:attrName>
                                          <p:attrName>ppt_y</p:attrName>
                                        </p:attrNameLst>
                                      </p:cBhvr>
                                    </p:animMotion>
                                  </p:childTnLst>
                                </p:cTn>
                              </p:par>
                            </p:childTnLst>
                          </p:cTn>
                        </p:par>
                        <p:par>
                          <p:cTn id="14" fill="hold">
                            <p:stCondLst>
                              <p:cond delay="3506"/>
                            </p:stCondLst>
                            <p:childTnLst>
                              <p:par>
                                <p:cTn id="15" presetID="22" presetClass="exit" presetSubtype="4" fill="hold" nodeType="afterEffect">
                                  <p:stCondLst>
                                    <p:cond delay="0"/>
                                  </p:stCondLst>
                                  <p:childTnLst>
                                    <p:animEffect transition="out" filter="wipe(down)">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par>
                          <p:cTn id="18" fill="hold">
                            <p:stCondLst>
                              <p:cond delay="4006"/>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5"/>
                </p:tgtEl>
              </p:cMediaNode>
            </p:audi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7008" y="73895"/>
            <a:ext cx="10678885" cy="6710209"/>
          </a:xfrm>
          <a:prstGeom prst="rect">
            <a:avLst/>
          </a:prstGeom>
          <a:noFill/>
          <a:ln>
            <a:noFill/>
          </a:ln>
        </p:spPr>
      </p:pic>
      <p:pic>
        <p:nvPicPr>
          <p:cNvPr id="11" name="תמונה 10" descr="פנדה שמח">
            <a:extLst>
              <a:ext uri="{FF2B5EF4-FFF2-40B4-BE49-F238E27FC236}">
                <a16:creationId xmlns:a16="http://schemas.microsoft.com/office/drawing/2014/main" id="{17F65D34-F809-4BB7-9659-3497F9FC7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
        <p:nvSpPr>
          <p:cNvPr id="7" name="ענן 6">
            <a:hlinkClick r:id="rId6" action="ppaction://hlinksldjump"/>
            <a:extLst>
              <a:ext uri="{FF2B5EF4-FFF2-40B4-BE49-F238E27FC236}">
                <a16:creationId xmlns:a16="http://schemas.microsoft.com/office/drawing/2014/main" id="{73BC7C23-7A90-47B1-8763-FC98DA356415}"/>
              </a:ext>
            </a:extLst>
          </p:cNvPr>
          <p:cNvSpPr/>
          <p:nvPr/>
        </p:nvSpPr>
        <p:spPr>
          <a:xfrm>
            <a:off x="1836847" y="1670019"/>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678970" cy="707886"/>
          </a:xfrm>
          <a:prstGeom prst="rect">
            <a:avLst/>
          </a:prstGeom>
          <a:noFill/>
        </p:spPr>
        <p:txBody>
          <a:bodyPr wrap="square" rtlCol="1">
            <a:spAutoFit/>
          </a:bodyPr>
          <a:lstStyle/>
          <a:p>
            <a:pPr algn="ctr"/>
            <a:r>
              <a:rPr lang="he-IL" sz="4000" dirty="0">
                <a:latin typeface="David" panose="020E0502060401010101" pitchFamily="34" charset="-79"/>
              </a:rPr>
              <a:t>70+20</a:t>
            </a:r>
          </a:p>
        </p:txBody>
      </p:sp>
      <p:sp>
        <p:nvSpPr>
          <p:cNvPr id="6" name="ענן 5">
            <a:hlinkClick r:id="rId7" action="ppaction://hlinksldjump"/>
            <a:extLst>
              <a:ext uri="{FF2B5EF4-FFF2-40B4-BE49-F238E27FC236}">
                <a16:creationId xmlns:a16="http://schemas.microsoft.com/office/drawing/2014/main" id="{1998A2BE-1A42-4EC1-BE20-66B32676E999}"/>
              </a:ext>
            </a:extLst>
          </p:cNvPr>
          <p:cNvSpPr/>
          <p:nvPr/>
        </p:nvSpPr>
        <p:spPr>
          <a:xfrm>
            <a:off x="5606626" y="163576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5851312" y="2013696"/>
            <a:ext cx="171532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50+30</a:t>
            </a:r>
          </a:p>
        </p:txBody>
      </p:sp>
      <p:sp>
        <p:nvSpPr>
          <p:cNvPr id="4" name="ענן 3">
            <a:hlinkClick r:id="rId8" action="ppaction://hlinksldjump"/>
            <a:extLst>
              <a:ext uri="{FF2B5EF4-FFF2-40B4-BE49-F238E27FC236}">
                <a16:creationId xmlns:a16="http://schemas.microsoft.com/office/drawing/2014/main" id="{FFBD4ECB-1F5A-47F7-B413-1D0D32944D5D}"/>
              </a:ext>
            </a:extLst>
          </p:cNvPr>
          <p:cNvSpPr/>
          <p:nvPr/>
        </p:nvSpPr>
        <p:spPr>
          <a:xfrm>
            <a:off x="9206940" y="1380320"/>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79309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40+20</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963788"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30+60</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3487235" y="4388292"/>
            <a:ext cx="5907366" cy="2029489"/>
          </a:xfrm>
          <a:prstGeom prst="wedgeEllipseCallout">
            <a:avLst>
              <a:gd name="adj1" fmla="val -56118"/>
              <a:gd name="adj2" fmla="val -2172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2130387" y="4553595"/>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sp>
        <p:nvSpPr>
          <p:cNvPr id="21" name="לחצן פעולה: עבור לדף הבית 20">
            <a:hlinkClick r:id="rId9"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2" name="צליל מוקלט">
            <a:hlinkClick r:id="" action="ppaction://media"/>
            <a:extLst>
              <a:ext uri="{FF2B5EF4-FFF2-40B4-BE49-F238E27FC236}">
                <a16:creationId xmlns:a16="http://schemas.microsoft.com/office/drawing/2014/main" id="{0FCB8838-3607-4732-96A3-437C4D16F3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9484" y="6059863"/>
            <a:ext cx="487363" cy="487363"/>
          </a:xfrm>
          <a:prstGeom prst="rect">
            <a:avLst/>
          </a:prstGeom>
        </p:spPr>
      </p:pic>
      <p:sp>
        <p:nvSpPr>
          <p:cNvPr id="10" name="מציין מיקום של כותרת תחתונה 3">
            <a:extLst>
              <a:ext uri="{FF2B5EF4-FFF2-40B4-BE49-F238E27FC236}">
                <a16:creationId xmlns:a16="http://schemas.microsoft.com/office/drawing/2014/main" id="{28559083-A32E-222B-81E2-EAD09955DE43}"/>
              </a:ext>
            </a:extLst>
          </p:cNvPr>
          <p:cNvSpPr>
            <a:spLocks noGrp="1"/>
          </p:cNvSpPr>
          <p:nvPr>
            <p:ph type="ftr" sz="quarter" idx="11"/>
          </p:nvPr>
        </p:nvSpPr>
        <p:spPr>
          <a:xfrm>
            <a:off x="6539814" y="6372342"/>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568347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22"/>
                                        </p:tgtEl>
                                      </p:cBhvr>
                                    </p:cmd>
                                  </p:childTnLst>
                                </p:cTn>
                              </p:par>
                              <p:par>
                                <p:cTn id="7" presetID="10" presetClass="path" presetSubtype="0" accel="50000" decel="50000" fill="hold" nodeType="withEffect">
                                  <p:stCondLst>
                                    <p:cond delay="0"/>
                                  </p:stCondLst>
                                  <p:childTnLst>
                                    <p:animMotion origin="layout" path="M 0 0 L 0.073 -0.073 L 0.177 -0.073 L 0.25 0 L 0.25 0.104 L 0.177 0.177 L 0.073 0.177 L 0 0.104 L 0 0 Z" pathEditMode="relative" ptsTypes="">
                                      <p:cBhvr>
                                        <p:cTn id="8"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pic>
        <p:nvPicPr>
          <p:cNvPr id="11" name="תמונה 10" descr="פנדה שמח">
            <a:extLst>
              <a:ext uri="{FF2B5EF4-FFF2-40B4-BE49-F238E27FC236}">
                <a16:creationId xmlns:a16="http://schemas.microsoft.com/office/drawing/2014/main" id="{17F65D34-F809-4BB7-9659-3497F9FC7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227533" y="2530136"/>
            <a:ext cx="2181491" cy="1658834"/>
          </a:xfrm>
          <a:prstGeom prst="wedgeEllipseCallout">
            <a:avLst>
              <a:gd name="adj1" fmla="val 4973"/>
              <a:gd name="adj2" fmla="val 72578"/>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pic>
        <p:nvPicPr>
          <p:cNvPr id="13" name="צליל מוקלט">
            <a:hlinkClick r:id="" action="ppaction://media"/>
            <a:extLst>
              <a:ext uri="{FF2B5EF4-FFF2-40B4-BE49-F238E27FC236}">
                <a16:creationId xmlns:a16="http://schemas.microsoft.com/office/drawing/2014/main" id="{A1903D25-746D-4DE3-BFCA-29E42AAD9F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3" y="320107"/>
            <a:ext cx="487363" cy="487363"/>
          </a:xfrm>
          <a:prstGeom prst="rect">
            <a:avLst/>
          </a:prstGeom>
        </p:spPr>
      </p:pic>
      <p:sp>
        <p:nvSpPr>
          <p:cNvPr id="2" name="כוכב: 8 פינות 1">
            <a:hlinkClick r:id="rId9" action="ppaction://hlinksldjump"/>
            <a:extLst>
              <a:ext uri="{FF2B5EF4-FFF2-40B4-BE49-F238E27FC236}">
                <a16:creationId xmlns:a16="http://schemas.microsoft.com/office/drawing/2014/main" id="{84632FB8-60A9-408B-9965-6535EB77853E}"/>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7CCCBFE0-B2C8-E354-D24D-0A041B8A707C}"/>
              </a:ext>
            </a:extLst>
          </p:cNvPr>
          <p:cNvSpPr>
            <a:spLocks noGrp="1"/>
          </p:cNvSpPr>
          <p:nvPr>
            <p:ph type="ftr" sz="quarter" idx="11"/>
          </p:nvPr>
        </p:nvSpPr>
        <p:spPr>
          <a:xfrm>
            <a:off x="4486288" y="63186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146757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 fill="hold"/>
                                        <p:tgtEl>
                                          <p:spTgt spid="13"/>
                                        </p:tgtEl>
                                      </p:cBhvr>
                                    </p:cmd>
                                  </p:childTnLst>
                                </p:cTn>
                              </p:par>
                              <p:par>
                                <p:cTn id="7" presetID="60" presetClass="path" presetSubtype="0" accel="50000" decel="50000" fill="hold" nodeType="withEffect">
                                  <p:stCondLst>
                                    <p:cond delay="0"/>
                                  </p:stCondLst>
                                  <p:childTnLst>
                                    <p:animMotion origin="layout" path="M 0 0 C 0.002 0.053 0.007 0.127 0.025 0.126 C 0.051 0.126 0.053 -0.122 0.084 -0.123 C 0.112 -0.123 0.097 0.094 0.124 0.093 C 0.152 0.093 0.137 -0.064 0.167 -0.064 C 0.194 -0.064 0.179 0.042 0.203 0.042 C 0.226 0.042 0.214 -0.039 0.235 -0.039 C 0.247 -0.039 0.248 -0.017 0.249 0 E" pathEditMode="relative" ptsTypes="">
                                      <p:cBhvr>
                                        <p:cTn id="8"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1396" y="82174"/>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663691" y="1427643"/>
            <a:ext cx="2698229" cy="2001357"/>
          </a:xfrm>
          <a:prstGeom prst="wedgeEllipseCallout">
            <a:avLst>
              <a:gd name="adj1" fmla="val 994"/>
              <a:gd name="adj2" fmla="val 82274"/>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2" name="צליל מוקלט">
            <a:hlinkClick r:id="" action="ppaction://media"/>
            <a:extLst>
              <a:ext uri="{FF2B5EF4-FFF2-40B4-BE49-F238E27FC236}">
                <a16:creationId xmlns:a16="http://schemas.microsoft.com/office/drawing/2014/main" id="{54EABA67-150B-405E-A9B9-2EB23F5BD5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3" y="542925"/>
            <a:ext cx="487363" cy="319088"/>
          </a:xfrm>
          <a:prstGeom prst="rect">
            <a:avLst/>
          </a:prstGeom>
        </p:spPr>
      </p:pic>
      <p:sp>
        <p:nvSpPr>
          <p:cNvPr id="4" name="מציין מיקום של כותרת תחתונה 3">
            <a:extLst>
              <a:ext uri="{FF2B5EF4-FFF2-40B4-BE49-F238E27FC236}">
                <a16:creationId xmlns:a16="http://schemas.microsoft.com/office/drawing/2014/main" id="{3AEA7B2E-5A2B-A25B-D94B-1A6E9C4E5415}"/>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3" name="תמונה 2" descr="פנדה אני לא יודע">
            <a:extLst>
              <a:ext uri="{FF2B5EF4-FFF2-40B4-BE49-F238E27FC236}">
                <a16:creationId xmlns:a16="http://schemas.microsoft.com/office/drawing/2014/main" id="{955E1565-2FC5-6DC3-7CF8-D544D2A61C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364101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2"/>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029700" y="1182328"/>
            <a:ext cx="2822438" cy="2001358"/>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2" name="צליל מוקלט">
            <a:hlinkClick r:id="" action="ppaction://media"/>
            <a:extLst>
              <a:ext uri="{FF2B5EF4-FFF2-40B4-BE49-F238E27FC236}">
                <a16:creationId xmlns:a16="http://schemas.microsoft.com/office/drawing/2014/main" id="{54EABA67-150B-405E-A9B9-2EB23F5BD5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9957" y="540543"/>
            <a:ext cx="487363" cy="487363"/>
          </a:xfrm>
          <a:prstGeom prst="rect">
            <a:avLst/>
          </a:prstGeom>
        </p:spPr>
      </p:pic>
      <p:sp>
        <p:nvSpPr>
          <p:cNvPr id="4" name="מציין מיקום של כותרת תחתונה 3">
            <a:extLst>
              <a:ext uri="{FF2B5EF4-FFF2-40B4-BE49-F238E27FC236}">
                <a16:creationId xmlns:a16="http://schemas.microsoft.com/office/drawing/2014/main" id="{CADF119E-7877-BDA2-1CA5-C167805EB592}"/>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3" name="תמונה 2" descr="פנדה אני לא יודע">
            <a:extLst>
              <a:ext uri="{FF2B5EF4-FFF2-40B4-BE49-F238E27FC236}">
                <a16:creationId xmlns:a16="http://schemas.microsoft.com/office/drawing/2014/main" id="{61870033-6E1C-359D-9195-3C191F5976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169712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2"/>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1212" y="73895"/>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721309" y="1663507"/>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066278" y="2013696"/>
            <a:ext cx="175143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40+30</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840840" y="1750192"/>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6095999" y="2015339"/>
            <a:ext cx="162197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50+40</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181762" y="1348896"/>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354907" y="1659753"/>
            <a:ext cx="1858404"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10+70</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952902"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30+50</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5307869" y="3750442"/>
            <a:ext cx="5907366" cy="2029489"/>
          </a:xfrm>
          <a:prstGeom prst="wedgeEllipseCallout">
            <a:avLst>
              <a:gd name="adj1" fmla="val -53460"/>
              <a:gd name="adj2" fmla="val 46996"/>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3689470" y="3964482"/>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pic>
        <p:nvPicPr>
          <p:cNvPr id="13" name="תמונה 12" descr="פנדה אהבתי">
            <a:extLst>
              <a:ext uri="{FF2B5EF4-FFF2-40B4-BE49-F238E27FC236}">
                <a16:creationId xmlns:a16="http://schemas.microsoft.com/office/drawing/2014/main" id="{B22BDEFE-19F5-476F-984D-2868F39348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9405" y="4627497"/>
            <a:ext cx="2156607" cy="2156607"/>
          </a:xfrm>
          <a:prstGeom prst="rect">
            <a:avLst/>
          </a:prstGeom>
        </p:spPr>
      </p:pic>
      <p:sp>
        <p:nvSpPr>
          <p:cNvPr id="14" name="לחצן פעולה: עבור לדף הבית 13">
            <a:hlinkClick r:id="rId9" action="ppaction://hlinksldjump" highlightClick="1"/>
            <a:extLst>
              <a:ext uri="{FF2B5EF4-FFF2-40B4-BE49-F238E27FC236}">
                <a16:creationId xmlns:a16="http://schemas.microsoft.com/office/drawing/2014/main" id="{C7F3D099-3843-419E-A2F6-2B25026FA0DB}"/>
              </a:ext>
            </a:extLst>
          </p:cNvPr>
          <p:cNvSpPr/>
          <p:nvPr/>
        </p:nvSpPr>
        <p:spPr>
          <a:xfrm>
            <a:off x="1059438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DCAFFABF-08E7-43ED-B7A8-C6DB5BEB4C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9484" y="6059863"/>
            <a:ext cx="487363" cy="487363"/>
          </a:xfrm>
          <a:prstGeom prst="rect">
            <a:avLst/>
          </a:prstGeom>
        </p:spPr>
      </p:pic>
      <p:sp>
        <p:nvSpPr>
          <p:cNvPr id="10" name="מציין מיקום של כותרת תחתונה 3">
            <a:extLst>
              <a:ext uri="{FF2B5EF4-FFF2-40B4-BE49-F238E27FC236}">
                <a16:creationId xmlns:a16="http://schemas.microsoft.com/office/drawing/2014/main" id="{A171033B-91D6-13F4-648B-122AEE121C4D}"/>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493461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2" presetClass="path" presetSubtype="0" accel="50000" decel="50000" fill="hold" nodeType="withEffect">
                                  <p:stCondLst>
                                    <p:cond delay="0"/>
                                  </p:stCondLst>
                                  <p:childTnLst>
                                    <p:animMotion origin="layout" path="M 0 0 L 0 -0.147 L 0.25 0 L 0 0 Z" pathEditMode="relative" ptsTypes="">
                                      <p:cBhvr>
                                        <p:cTn id="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5"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341665" y="2183007"/>
            <a:ext cx="2533650" cy="1868928"/>
          </a:xfrm>
          <a:prstGeom prst="wedgeEllipseCallout">
            <a:avLst>
              <a:gd name="adj1" fmla="val -6225"/>
              <a:gd name="adj2" fmla="val 74732"/>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pic>
        <p:nvPicPr>
          <p:cNvPr id="7" name="צליל מוקלט">
            <a:hlinkClick r:id="" action="ppaction://media"/>
            <a:extLst>
              <a:ext uri="{FF2B5EF4-FFF2-40B4-BE49-F238E27FC236}">
                <a16:creationId xmlns:a16="http://schemas.microsoft.com/office/drawing/2014/main" id="{52FC1BCB-A591-4FB2-9489-D7EAA67595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9198" y="365125"/>
            <a:ext cx="487363" cy="487363"/>
          </a:xfrm>
          <a:prstGeom prst="rect">
            <a:avLst/>
          </a:prstGeom>
        </p:spPr>
      </p:pic>
      <p:sp>
        <p:nvSpPr>
          <p:cNvPr id="9" name="כוכב: 8 פינות 8">
            <a:hlinkClick r:id="rId8" action="ppaction://hlinksldjump"/>
            <a:extLst>
              <a:ext uri="{FF2B5EF4-FFF2-40B4-BE49-F238E27FC236}">
                <a16:creationId xmlns:a16="http://schemas.microsoft.com/office/drawing/2014/main" id="{11904D52-E12B-4DC0-A425-1A319C359591}"/>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83DDFA46-5FF9-91F6-A2DF-4A1E108E368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שמח">
            <a:extLst>
              <a:ext uri="{FF2B5EF4-FFF2-40B4-BE49-F238E27FC236}">
                <a16:creationId xmlns:a16="http://schemas.microsoft.com/office/drawing/2014/main" id="{F7014853-4BD5-84DC-5A3F-C60C948853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212340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 fill="hold"/>
                                        <p:tgtEl>
                                          <p:spTgt spid="7"/>
                                        </p:tgtEl>
                                      </p:cBhvr>
                                    </p:cmd>
                                  </p:childTnLst>
                                </p:cTn>
                              </p:par>
                              <p:par>
                                <p:cTn id="7" presetID="60" presetClass="path" presetSubtype="0" accel="50000" decel="50000" fill="hold" nodeType="withEffect">
                                  <p:stCondLst>
                                    <p:cond delay="0"/>
                                  </p:stCondLst>
                                  <p:childTnLst>
                                    <p:animMotion origin="layout" path="M 0 0 C 0.002 0.053 0.007 0.127 0.025 0.126 C 0.051 0.126 0.053 -0.122 0.084 -0.123 C 0.112 -0.123 0.097 0.094 0.124 0.093 C 0.152 0.093 0.137 -0.064 0.167 -0.064 C 0.194 -0.064 0.179 0.042 0.203 0.042 C 0.226 0.042 0.214 -0.039 0.235 -0.039 C 0.247 -0.039 0.248 -0.017 0.249 0 E"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914399"/>
            <a:ext cx="2789781" cy="2215409"/>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A4725A44-3271-490B-8F81-10B95B48A3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837" y="427036"/>
            <a:ext cx="487363" cy="487363"/>
          </a:xfrm>
          <a:prstGeom prst="rect">
            <a:avLst/>
          </a:prstGeom>
        </p:spPr>
      </p:pic>
      <p:sp>
        <p:nvSpPr>
          <p:cNvPr id="3" name="מציין מיקום של כותרת תחתונה 3">
            <a:extLst>
              <a:ext uri="{FF2B5EF4-FFF2-40B4-BE49-F238E27FC236}">
                <a16:creationId xmlns:a16="http://schemas.microsoft.com/office/drawing/2014/main" id="{247ED25C-0AE2-85CF-E25E-CD346291748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6943BB76-4EBA-40BE-597E-8D7F8D32A8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1359703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4974425" y="1118845"/>
            <a:ext cx="2932987" cy="2128323"/>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A4725A44-3271-490B-8F81-10B95B48A3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676" y="540543"/>
            <a:ext cx="487363" cy="487363"/>
          </a:xfrm>
          <a:prstGeom prst="rect">
            <a:avLst/>
          </a:prstGeom>
        </p:spPr>
      </p:pic>
      <p:sp>
        <p:nvSpPr>
          <p:cNvPr id="3" name="מציין מיקום של כותרת תחתונה 3">
            <a:extLst>
              <a:ext uri="{FF2B5EF4-FFF2-40B4-BE49-F238E27FC236}">
                <a16:creationId xmlns:a16="http://schemas.microsoft.com/office/drawing/2014/main" id="{70911B62-34BE-1447-C203-39623617AA00}"/>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889097F1-55EF-A6BF-BA66-3C5D675142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3078756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71568BE1-56D1-4415-B444-D2DF74787E06}"/>
              </a:ext>
            </a:extLst>
          </p:cNvPr>
          <p:cNvSpPr>
            <a:spLocks noGrp="1"/>
          </p:cNvSpPr>
          <p:nvPr>
            <p:ph type="title"/>
          </p:nvPr>
        </p:nvSpPr>
        <p:spPr>
          <a:xfrm>
            <a:off x="1250949" y="14466"/>
            <a:ext cx="10531349" cy="1821494"/>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ross"/>
            <a:contourClr>
              <a:srgbClr val="FFFFFF"/>
            </a:contourClr>
          </a:sp3d>
        </p:spPr>
        <p:txBody>
          <a:bodyPr>
            <a:normAutofit fontScale="90000"/>
          </a:bodyPr>
          <a:lstStyle/>
          <a:p>
            <a:pPr algn="ctr"/>
            <a:br>
              <a:rPr lang="he-IL" sz="4400" spc="0" dirty="0">
                <a:latin typeface="Arial" panose="020B0604020202020204" pitchFamily="34" charset="0"/>
                <a:cs typeface="Arial" panose="020B0604020202020204" pitchFamily="34" charset="0"/>
              </a:rPr>
            </a:br>
            <a:r>
              <a:rPr lang="he-IL" sz="4400" spc="0" dirty="0">
                <a:latin typeface="Arial" panose="020B0604020202020204" pitchFamily="34" charset="0"/>
                <a:cs typeface="Arial" panose="020B0604020202020204" pitchFamily="34" charset="0"/>
              </a:rPr>
              <a:t>שָׁלוֹם יְלָדִים, לִפְנֵיכֶם מִשְׂחָק בְּנוֹשֵׂא תַּרְגִּילֵי חִבּוּר עִם שְׁנֵי מְחֻבָּרִים קְטַנִּים מֵ-5 בִּתְחוּם עֲשָׂרוֹת שְׁלֵמוֹת</a:t>
            </a:r>
            <a:br>
              <a:rPr lang="he-IL" sz="4400" spc="0" dirty="0">
                <a:latin typeface="Arial" panose="020B0604020202020204" pitchFamily="34" charset="0"/>
                <a:cs typeface="Arial" panose="020B0604020202020204" pitchFamily="34" charset="0"/>
              </a:rPr>
            </a:br>
            <a:endParaRPr lang="he-IL" sz="4400" spc="0" dirty="0">
              <a:latin typeface="Arial" panose="020B0604020202020204" pitchFamily="34" charset="0"/>
              <a:cs typeface="Arial" panose="020B0604020202020204" pitchFamily="34" charset="0"/>
            </a:endParaRPr>
          </a:p>
        </p:txBody>
      </p:sp>
      <p:pic>
        <p:nvPicPr>
          <p:cNvPr id="2050" name="Picture 2" descr="חיבור וחיסור | מתמטיקה לתלמידי יסודי | מרחב פדגוגי | פורטל עובדי הוראה">
            <a:extLst>
              <a:ext uri="{FF2B5EF4-FFF2-40B4-BE49-F238E27FC236}">
                <a16:creationId xmlns:a16="http://schemas.microsoft.com/office/drawing/2014/main" id="{A58A58B0-6569-4D7A-9134-66EFBA0E19ED}"/>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1250949" y="1813877"/>
            <a:ext cx="10531349" cy="498316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3" name="מציין מיקום של כותרת תחתונה 3">
            <a:extLst>
              <a:ext uri="{FF2B5EF4-FFF2-40B4-BE49-F238E27FC236}">
                <a16:creationId xmlns:a16="http://schemas.microsoft.com/office/drawing/2014/main" id="{8C4B7532-17B8-98ED-7793-A8BC0BDE340A}"/>
              </a:ext>
            </a:extLst>
          </p:cNvPr>
          <p:cNvSpPr>
            <a:spLocks noGrp="1"/>
          </p:cNvSpPr>
          <p:nvPr>
            <p:ph type="ftr" sz="quarter" idx="11"/>
          </p:nvPr>
        </p:nvSpPr>
        <p:spPr>
          <a:xfrm>
            <a:off x="418452" y="6423659"/>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
        <p:nvSpPr>
          <p:cNvPr id="15" name="כוכב: 8 פינות 14">
            <a:hlinkClick r:id="rId7" action="ppaction://hlinksldjump"/>
            <a:extLst>
              <a:ext uri="{FF2B5EF4-FFF2-40B4-BE49-F238E27FC236}">
                <a16:creationId xmlns:a16="http://schemas.microsoft.com/office/drawing/2014/main" id="{A2C393E5-E391-08D9-ECF5-F7D942F7223A}"/>
              </a:ext>
            </a:extLst>
          </p:cNvPr>
          <p:cNvSpPr/>
          <p:nvPr/>
        </p:nvSpPr>
        <p:spPr>
          <a:xfrm>
            <a:off x="10089720" y="3576409"/>
            <a:ext cx="1191986" cy="1053193"/>
          </a:xfrm>
          <a:prstGeom prst="star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David" panose="020E0502060401010101" pitchFamily="34" charset="-79"/>
              </a:rPr>
              <a:t>הַמְשֵׁך</a:t>
            </a:r>
            <a:endParaRPr lang="he-IL" dirty="0">
              <a:latin typeface="David" panose="020E0502060401010101" pitchFamily="34" charset="-79"/>
            </a:endParaRPr>
          </a:p>
        </p:txBody>
      </p:sp>
      <p:pic>
        <p:nvPicPr>
          <p:cNvPr id="4" name="צליל מוקלט">
            <a:hlinkClick r:id="" action="ppaction://media"/>
            <a:extLst>
              <a:ext uri="{FF2B5EF4-FFF2-40B4-BE49-F238E27FC236}">
                <a16:creationId xmlns:a16="http://schemas.microsoft.com/office/drawing/2014/main" id="{D518BCA1-C5A3-E6E7-F078-6E21ACF650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3" y="437850"/>
            <a:ext cx="487363" cy="487363"/>
          </a:xfrm>
          <a:prstGeom prst="rect">
            <a:avLst/>
          </a:prstGeom>
        </p:spPr>
      </p:pic>
      <p:pic>
        <p:nvPicPr>
          <p:cNvPr id="6" name="צליל פתיחה">
            <a:hlinkClick r:id="" action="ppaction://media"/>
            <a:extLst>
              <a:ext uri="{FF2B5EF4-FFF2-40B4-BE49-F238E27FC236}">
                <a16:creationId xmlns:a16="http://schemas.microsoft.com/office/drawing/2014/main" id="{8F9878C6-BCBF-512E-4C51-2010C827B7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87363" y="1250950"/>
            <a:ext cx="487363" cy="487363"/>
          </a:xfrm>
          <a:prstGeom prst="rect">
            <a:avLst/>
          </a:prstGeom>
        </p:spPr>
      </p:pic>
    </p:spTree>
    <p:extLst>
      <p:ext uri="{BB962C8B-B14F-4D97-AF65-F5344CB8AC3E}">
        <p14:creationId xmlns:p14="http://schemas.microsoft.com/office/powerpoint/2010/main" val="27891243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8" fill="hold"/>
                                        <p:tgtEl>
                                          <p:spTgt spid="4"/>
                                        </p:tgtEl>
                                      </p:cBhvr>
                                    </p:cmd>
                                  </p:childTnLst>
                                </p:cTn>
                              </p:par>
                            </p:childTnLst>
                          </p:cTn>
                        </p:par>
                        <p:par>
                          <p:cTn id="7" fill="hold">
                            <p:stCondLst>
                              <p:cond delay="9298"/>
                            </p:stCondLst>
                            <p:childTnLst>
                              <p:par>
                                <p:cTn id="8" presetID="1" presetClass="mediacall" presetSubtype="0" fill="hold" nodeType="afterEffect">
                                  <p:stCondLst>
                                    <p:cond delay="0"/>
                                  </p:stCondLst>
                                  <p:childTnLst>
                                    <p:cmd type="call" cmd="playFrom(0.0)">
                                      <p:cBhvr>
                                        <p:cTn id="9"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65260"/>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676845" y="1731663"/>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1925708" y="2013696"/>
            <a:ext cx="1706967"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30+40</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668355" y="1645121"/>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5920880" y="2013696"/>
            <a:ext cx="177705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60+20</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136115" y="145366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332083" y="1815649"/>
            <a:ext cx="1812757" cy="707886"/>
          </a:xfrm>
          <a:prstGeom prst="rect">
            <a:avLst/>
          </a:prstGeom>
          <a:noFill/>
        </p:spPr>
        <p:txBody>
          <a:bodyPr wrap="square" rtlCol="1">
            <a:spAutoFit/>
          </a:bodyPr>
          <a:lstStyle/>
          <a:p>
            <a:pPr algn="ctr"/>
            <a:r>
              <a:rPr lang="en-US" sz="4000" dirty="0">
                <a:latin typeface="Arial" panose="020B0604020202020204" pitchFamily="34" charset="0"/>
                <a:cs typeface="Arial" panose="020B0604020202020204" pitchFamily="34" charset="0"/>
              </a:rPr>
              <a:t>30+30</a:t>
            </a:r>
            <a:endParaRPr lang="he-IL" sz="4000" dirty="0">
              <a:latin typeface="Arial" panose="020B0604020202020204" pitchFamily="34" charset="0"/>
              <a:cs typeface="Arial" panose="020B0604020202020204" pitchFamily="34" charset="0"/>
            </a:endParaRP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2039988"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20+50</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1395017" y="4440042"/>
            <a:ext cx="5725257" cy="1949912"/>
          </a:xfrm>
          <a:prstGeom prst="wedgeEllipseCallout">
            <a:avLst>
              <a:gd name="adj1" fmla="val 57593"/>
              <a:gd name="adj2" fmla="val 3320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1676845" y="4508467"/>
            <a:ext cx="6021085"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pic>
        <p:nvPicPr>
          <p:cNvPr id="13" name="תמונה 12" descr="פנדה צוחק בקול">
            <a:extLst>
              <a:ext uri="{FF2B5EF4-FFF2-40B4-BE49-F238E27FC236}">
                <a16:creationId xmlns:a16="http://schemas.microsoft.com/office/drawing/2014/main" id="{BCEABFC5-BBEF-4678-9D45-0E772DAFC0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0274" y="4148935"/>
            <a:ext cx="3032464" cy="3032464"/>
          </a:xfrm>
          <a:prstGeom prst="rect">
            <a:avLst/>
          </a:prstGeom>
        </p:spPr>
      </p:pic>
      <p:sp>
        <p:nvSpPr>
          <p:cNvPr id="14" name="לחצן פעולה: עבור לדף הבית 13">
            <a:hlinkClick r:id="rId9" action="ppaction://hlinksldjump" highlightClick="1"/>
            <a:extLst>
              <a:ext uri="{FF2B5EF4-FFF2-40B4-BE49-F238E27FC236}">
                <a16:creationId xmlns:a16="http://schemas.microsoft.com/office/drawing/2014/main" id="{C3B20D5F-3E14-461C-8A08-B3837A0C02E5}"/>
              </a:ext>
            </a:extLst>
          </p:cNvPr>
          <p:cNvSpPr/>
          <p:nvPr/>
        </p:nvSpPr>
        <p:spPr>
          <a:xfrm>
            <a:off x="10751183" y="5665167"/>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82F5ED21-1C7E-4A5D-BA13-1BF3F9EF8D6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1638" y="382727"/>
            <a:ext cx="487363" cy="487363"/>
          </a:xfrm>
          <a:prstGeom prst="rect">
            <a:avLst/>
          </a:prstGeom>
        </p:spPr>
      </p:pic>
      <p:sp>
        <p:nvSpPr>
          <p:cNvPr id="10" name="מציין מיקום של כותרת תחתונה 3">
            <a:extLst>
              <a:ext uri="{FF2B5EF4-FFF2-40B4-BE49-F238E27FC236}">
                <a16:creationId xmlns:a16="http://schemas.microsoft.com/office/drawing/2014/main" id="{332BB9B4-4E36-0215-D90D-1A95DE9E26A2}"/>
              </a:ext>
            </a:extLst>
          </p:cNvPr>
          <p:cNvSpPr txBox="1">
            <a:spLocks/>
          </p:cNvSpPr>
          <p:nvPr/>
        </p:nvSpPr>
        <p:spPr>
          <a:xfrm>
            <a:off x="3735924" y="6392562"/>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dirty="0">
                <a:solidFill>
                  <a:schemeClr val="tx1"/>
                </a:solidFill>
                <a:latin typeface="Assistant" pitchFamily="2" charset="-79"/>
                <a:cs typeface="Assistant" pitchFamily="2" charset="-79"/>
              </a:rPr>
              <a:t>איילת אזולאי </a:t>
            </a:r>
            <a:r>
              <a:rPr lang="he-IL" b="1" dirty="0" err="1">
                <a:solidFill>
                  <a:schemeClr val="tx1"/>
                </a:solidFill>
                <a:latin typeface="Assistant" pitchFamily="2" charset="-79"/>
                <a:cs typeface="Assistant" pitchFamily="2" charset="-79"/>
              </a:rPr>
              <a:t>טסלר</a:t>
            </a:r>
            <a:endParaRPr lang="he-IL" b="1" dirty="0">
              <a:solidFill>
                <a:schemeClr val="tx1"/>
              </a:solidFill>
              <a:latin typeface="Assistant" pitchFamily="2" charset="-79"/>
              <a:cs typeface="Assistant" pitchFamily="2" charset="-79"/>
            </a:endParaRPr>
          </a:p>
          <a:p>
            <a:r>
              <a:rPr lang="he-IL" b="1" dirty="0">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4156951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2" presetClass="path" presetSubtype="0" accel="50000" decel="50000" fill="hold" nodeType="withEffect">
                                  <p:stCondLst>
                                    <p:cond delay="0"/>
                                  </p:stCondLst>
                                  <p:childTnLst>
                                    <p:animMotion origin="layout" path="M 0 0 L 0 -0.147 L 0.25 0 L 0 0 Z" pathEditMode="relative" ptsTypes="">
                                      <p:cBhvr>
                                        <p:cTn id="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5"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461407" y="2013857"/>
            <a:ext cx="2664279" cy="2045275"/>
          </a:xfrm>
          <a:prstGeom prst="wedgeEllipseCallout">
            <a:avLst>
              <a:gd name="adj1" fmla="val -19607"/>
              <a:gd name="adj2" fmla="val 74209"/>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pic>
        <p:nvPicPr>
          <p:cNvPr id="7" name="צליל מוקלט">
            <a:hlinkClick r:id="" action="ppaction://media"/>
            <a:extLst>
              <a:ext uri="{FF2B5EF4-FFF2-40B4-BE49-F238E27FC236}">
                <a16:creationId xmlns:a16="http://schemas.microsoft.com/office/drawing/2014/main" id="{11FFDEA5-D256-44E8-A545-FA08D994FC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0837" y="540543"/>
            <a:ext cx="487363" cy="487363"/>
          </a:xfrm>
          <a:prstGeom prst="rect">
            <a:avLst/>
          </a:prstGeom>
        </p:spPr>
      </p:pic>
      <p:sp>
        <p:nvSpPr>
          <p:cNvPr id="8" name="כוכב: 8 פינות 7">
            <a:hlinkClick r:id="rId8" action="ppaction://hlinksldjump"/>
            <a:extLst>
              <a:ext uri="{FF2B5EF4-FFF2-40B4-BE49-F238E27FC236}">
                <a16:creationId xmlns:a16="http://schemas.microsoft.com/office/drawing/2014/main" id="{94CBECC6-538F-4DCF-BEF0-6A37AA15C14E}"/>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E6FCAAAB-DC14-C7EA-5729-28B274913D64}"/>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תמונה 1" descr="פנדה שמח">
            <a:extLst>
              <a:ext uri="{FF2B5EF4-FFF2-40B4-BE49-F238E27FC236}">
                <a16:creationId xmlns:a16="http://schemas.microsoft.com/office/drawing/2014/main" id="{CCAF21FA-2AC0-79A5-B458-9836572E12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1299660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 fill="hold"/>
                                        <p:tgtEl>
                                          <p:spTgt spid="7"/>
                                        </p:tgtEl>
                                      </p:cBhvr>
                                    </p:cmd>
                                  </p:childTnLst>
                                </p:cTn>
                              </p:par>
                              <p:par>
                                <p:cTn id="7" presetID="60" presetClass="path" presetSubtype="0" accel="50000" decel="50000" fill="hold" nodeType="withEffect">
                                  <p:stCondLst>
                                    <p:cond delay="0"/>
                                  </p:stCondLst>
                                  <p:childTnLst>
                                    <p:animMotion origin="layout" path="M 0 0 C 0.002 0.053 0.007 0.127 0.025 0.126 C 0.051 0.126 0.053 -0.122 0.084 -0.123 C 0.112 -0.123 0.097 0.094 0.124 0.093 C 0.152 0.093 0.137 -0.064 0.167 -0.064 C 0.194 -0.064 0.179 0.042 0.203 0.042 C 0.226 0.042 0.214 -0.039 0.235 -0.039 C 0.247 -0.039 0.248 -0.017 0.249 0 E"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990599"/>
            <a:ext cx="2778896" cy="2139209"/>
          </a:xfrm>
          <a:prstGeom prst="wedgeEllipseCallout">
            <a:avLst>
              <a:gd name="adj1" fmla="val 11291"/>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5A11BD85-6682-4DC6-B7C0-CF446B2EFF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676" y="365125"/>
            <a:ext cx="487363" cy="487363"/>
          </a:xfrm>
          <a:prstGeom prst="rect">
            <a:avLst/>
          </a:prstGeom>
        </p:spPr>
      </p:pic>
      <p:sp>
        <p:nvSpPr>
          <p:cNvPr id="3" name="מציין מיקום של כותרת תחתונה 3">
            <a:extLst>
              <a:ext uri="{FF2B5EF4-FFF2-40B4-BE49-F238E27FC236}">
                <a16:creationId xmlns:a16="http://schemas.microsoft.com/office/drawing/2014/main" id="{3A681DAE-AA05-9569-5A2E-FA06888DD3A2}"/>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85169B43-A8CF-EBE0-5366-3E3A9C4ED8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399102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080590" y="1227702"/>
            <a:ext cx="2932987" cy="1910609"/>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5A11BD85-6682-4DC6-B7C0-CF446B2EFF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1638" y="365125"/>
            <a:ext cx="487363" cy="487363"/>
          </a:xfrm>
          <a:prstGeom prst="rect">
            <a:avLst/>
          </a:prstGeom>
        </p:spPr>
      </p:pic>
      <p:sp>
        <p:nvSpPr>
          <p:cNvPr id="3" name="מציין מיקום של כותרת תחתונה 3">
            <a:extLst>
              <a:ext uri="{FF2B5EF4-FFF2-40B4-BE49-F238E27FC236}">
                <a16:creationId xmlns:a16="http://schemas.microsoft.com/office/drawing/2014/main" id="{72363FD3-8986-12CA-F580-82C188DB99BE}"/>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9D630756-E9D6-2B75-FBB8-51B10444AF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1594699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820519" y="179822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70074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40+30</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538143" y="166186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5738192" y="2029845"/>
            <a:ext cx="177437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70+20</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206940" y="1328632"/>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883582"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20+60</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2204694"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50+40</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3526972" y="4245435"/>
            <a:ext cx="5907366" cy="2029489"/>
          </a:xfrm>
          <a:prstGeom prst="wedgeEllipseCallout">
            <a:avLst>
              <a:gd name="adj1" fmla="val -57883"/>
              <a:gd name="adj2" fmla="val 28759"/>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2084854" y="4495951"/>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sp>
        <p:nvSpPr>
          <p:cNvPr id="14" name="לחצן פעולה: עבור לדף הבית 13">
            <a:hlinkClick r:id="rId8" action="ppaction://hlinksldjump" highlightClick="1"/>
            <a:extLst>
              <a:ext uri="{FF2B5EF4-FFF2-40B4-BE49-F238E27FC236}">
                <a16:creationId xmlns:a16="http://schemas.microsoft.com/office/drawing/2014/main" id="{2C746DDC-4B0E-4FA6-B56E-C8BC27AC5D99}"/>
              </a:ext>
            </a:extLst>
          </p:cNvPr>
          <p:cNvSpPr/>
          <p:nvPr/>
        </p:nvSpPr>
        <p:spPr>
          <a:xfrm>
            <a:off x="10685638" y="5651589"/>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B98C9ADD-7C4F-45D3-9EE0-6D8B29B465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49484" y="6059863"/>
            <a:ext cx="487363" cy="487363"/>
          </a:xfrm>
          <a:prstGeom prst="rect">
            <a:avLst/>
          </a:prstGeom>
        </p:spPr>
      </p:pic>
      <p:pic>
        <p:nvPicPr>
          <p:cNvPr id="10" name="תמונה 9" descr="כן פנדה">
            <a:extLst>
              <a:ext uri="{FF2B5EF4-FFF2-40B4-BE49-F238E27FC236}">
                <a16:creationId xmlns:a16="http://schemas.microsoft.com/office/drawing/2014/main" id="{CD5E9F70-B520-4BB4-A4E7-C39694999E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890" y="4915406"/>
            <a:ext cx="2029490" cy="2029490"/>
          </a:xfrm>
          <a:prstGeom prst="rect">
            <a:avLst/>
          </a:prstGeom>
        </p:spPr>
      </p:pic>
      <p:sp>
        <p:nvSpPr>
          <p:cNvPr id="11" name="מציין מיקום של כותרת תחתונה 3">
            <a:extLst>
              <a:ext uri="{FF2B5EF4-FFF2-40B4-BE49-F238E27FC236}">
                <a16:creationId xmlns:a16="http://schemas.microsoft.com/office/drawing/2014/main" id="{B10CC3A7-7538-CEA1-4CB4-2A58ED8ACE5E}"/>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2951691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64" presetClass="path" presetSubtype="0" accel="50000" decel="50000" fill="hold" nodeType="withEffect">
                                  <p:stCondLst>
                                    <p:cond delay="0"/>
                                  </p:stCondLst>
                                  <p:childTnLst>
                                    <p:animMotion origin="layout" path="M 0 0 L 0 -0.25 E" pathEditMode="relative" ptsTypes="">
                                      <p:cBhvr>
                                        <p:cTn id="8"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5"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461408" y="2024743"/>
            <a:ext cx="2751364" cy="1686046"/>
          </a:xfrm>
          <a:prstGeom prst="wedgeEllipseCallout">
            <a:avLst>
              <a:gd name="adj1" fmla="val -12129"/>
              <a:gd name="adj2" fmla="val 86389"/>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pic>
        <p:nvPicPr>
          <p:cNvPr id="7" name="צליל מוקלט">
            <a:hlinkClick r:id="" action="ppaction://media"/>
            <a:extLst>
              <a:ext uri="{FF2B5EF4-FFF2-40B4-BE49-F238E27FC236}">
                <a16:creationId xmlns:a16="http://schemas.microsoft.com/office/drawing/2014/main" id="{5D6ADA4B-C1E6-4C11-BCF1-093918F6BC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0837" y="365125"/>
            <a:ext cx="487363" cy="487363"/>
          </a:xfrm>
          <a:prstGeom prst="rect">
            <a:avLst/>
          </a:prstGeom>
        </p:spPr>
      </p:pic>
      <p:sp>
        <p:nvSpPr>
          <p:cNvPr id="8" name="כוכב: 8 פינות 7">
            <a:hlinkClick r:id="rId8" action="ppaction://hlinksldjump"/>
            <a:extLst>
              <a:ext uri="{FF2B5EF4-FFF2-40B4-BE49-F238E27FC236}">
                <a16:creationId xmlns:a16="http://schemas.microsoft.com/office/drawing/2014/main" id="{DB07D21B-4824-43E4-896C-AA7A69B02E4F}"/>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David" panose="020E0502060401010101" pitchFamily="34" charset="-79"/>
              </a:rPr>
              <a:t>חֲזֹר לַמָּבוֹךְ</a:t>
            </a:r>
          </a:p>
        </p:txBody>
      </p:sp>
      <p:sp>
        <p:nvSpPr>
          <p:cNvPr id="3" name="מציין מיקום של כותרת תחתונה 3">
            <a:extLst>
              <a:ext uri="{FF2B5EF4-FFF2-40B4-BE49-F238E27FC236}">
                <a16:creationId xmlns:a16="http://schemas.microsoft.com/office/drawing/2014/main" id="{DEB6089F-9102-7B07-0FFC-A8A0AF161F60}"/>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תמונה 1" descr="פנדה שמח">
            <a:extLst>
              <a:ext uri="{FF2B5EF4-FFF2-40B4-BE49-F238E27FC236}">
                <a16:creationId xmlns:a16="http://schemas.microsoft.com/office/drawing/2014/main" id="{5558F995-729C-5DB5-31D0-D18B7FD59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39806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 fill="hold"/>
                                        <p:tgtEl>
                                          <p:spTgt spid="7"/>
                                        </p:tgtEl>
                                      </p:cBhvr>
                                    </p:cmd>
                                  </p:childTnLst>
                                </p:cTn>
                              </p:par>
                              <p:par>
                                <p:cTn id="7" presetID="60" presetClass="path" presetSubtype="0" accel="50000" decel="50000" fill="hold" nodeType="withEffect">
                                  <p:stCondLst>
                                    <p:cond delay="0"/>
                                  </p:stCondLst>
                                  <p:childTnLst>
                                    <p:animMotion origin="layout" path="M 0 0 C 0.002 0.053 0.007 0.127 0.025 0.126 C 0.051 0.126 0.053 -0.122 0.084 -0.123 C 0.112 -0.123 0.097 0.094 0.124 0.093 C 0.152 0.093 0.137 -0.064 0.167 -0.064 C 0.194 -0.064 0.179 0.042 0.203 0.042 C 0.226 0.042 0.214 -0.039 0.235 -0.039 C 0.247 -0.039 0.248 -0.017 0.249 0 E"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783771"/>
            <a:ext cx="2833324" cy="2346038"/>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129C7577-4AF2-4959-BFD5-7C0D4846BF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837" y="296408"/>
            <a:ext cx="487363" cy="487363"/>
          </a:xfrm>
          <a:prstGeom prst="rect">
            <a:avLst/>
          </a:prstGeom>
        </p:spPr>
      </p:pic>
      <p:sp>
        <p:nvSpPr>
          <p:cNvPr id="3" name="מציין מיקום של כותרת תחתונה 3">
            <a:extLst>
              <a:ext uri="{FF2B5EF4-FFF2-40B4-BE49-F238E27FC236}">
                <a16:creationId xmlns:a16="http://schemas.microsoft.com/office/drawing/2014/main" id="{337092E3-4820-9484-C947-7AB60F554DF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F4B46B9A-A14A-80C8-7376-1FDB4E003E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2007244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783771"/>
            <a:ext cx="2932986" cy="2346037"/>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129C7577-4AF2-4959-BFD5-7C0D4846BF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9198" y="463806"/>
            <a:ext cx="487363" cy="487363"/>
          </a:xfrm>
          <a:prstGeom prst="rect">
            <a:avLst/>
          </a:prstGeom>
        </p:spPr>
      </p:pic>
      <p:sp>
        <p:nvSpPr>
          <p:cNvPr id="3" name="מציין מיקום של כותרת תחתונה 3">
            <a:extLst>
              <a:ext uri="{FF2B5EF4-FFF2-40B4-BE49-F238E27FC236}">
                <a16:creationId xmlns:a16="http://schemas.microsoft.com/office/drawing/2014/main" id="{97F7BD2C-39AF-74E4-030C-D84E7F59DE6A}"/>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FD013025-5D7D-9A6B-22E1-D4B3EF32C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3484887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783433" y="1720256"/>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70074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30+60</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529279" y="1592528"/>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5652082" y="1941848"/>
            <a:ext cx="1959087"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20+60</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206940" y="1433251"/>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470440" y="1810088"/>
            <a:ext cx="179309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70+30</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8" y="454592"/>
            <a:ext cx="2137537"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50+50</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4929740" y="4047200"/>
            <a:ext cx="5907366" cy="2029489"/>
          </a:xfrm>
          <a:prstGeom prst="wedgeEllipseCallout">
            <a:avLst>
              <a:gd name="adj1" fmla="val -80153"/>
              <a:gd name="adj2" fmla="val -3577"/>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3606712" y="4112283"/>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pic>
        <p:nvPicPr>
          <p:cNvPr id="13" name="תמונה 12" descr="פנדה מסמיק">
            <a:extLst>
              <a:ext uri="{FF2B5EF4-FFF2-40B4-BE49-F238E27FC236}">
                <a16:creationId xmlns:a16="http://schemas.microsoft.com/office/drawing/2014/main" id="{A6CBA806-267D-4AEC-BEEE-1BFEA5CAC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095" y="4564091"/>
            <a:ext cx="2211695" cy="2211695"/>
          </a:xfrm>
          <a:prstGeom prst="rect">
            <a:avLst/>
          </a:prstGeom>
        </p:spPr>
      </p:pic>
      <p:sp>
        <p:nvSpPr>
          <p:cNvPr id="14" name="לחצן פעולה: עבור לדף הבית 13">
            <a:hlinkClick r:id="rId9" action="ppaction://hlinksldjump" highlightClick="1"/>
            <a:extLst>
              <a:ext uri="{FF2B5EF4-FFF2-40B4-BE49-F238E27FC236}">
                <a16:creationId xmlns:a16="http://schemas.microsoft.com/office/drawing/2014/main" id="{B37D9576-58B1-4A07-97DF-F3E648300096}"/>
              </a:ext>
            </a:extLst>
          </p:cNvPr>
          <p:cNvSpPr/>
          <p:nvPr/>
        </p:nvSpPr>
        <p:spPr>
          <a:xfrm>
            <a:off x="10648563" y="5669939"/>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5506E2B7-83C6-4777-A3AC-1D7A0B1EEF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9484" y="6059863"/>
            <a:ext cx="487363" cy="487363"/>
          </a:xfrm>
          <a:prstGeom prst="rect">
            <a:avLst/>
          </a:prstGeom>
        </p:spPr>
      </p:pic>
      <p:sp>
        <p:nvSpPr>
          <p:cNvPr id="10" name="מציין מיקום של כותרת תחתונה 3">
            <a:extLst>
              <a:ext uri="{FF2B5EF4-FFF2-40B4-BE49-F238E27FC236}">
                <a16:creationId xmlns:a16="http://schemas.microsoft.com/office/drawing/2014/main" id="{0B8DB6BF-FBF8-2EF2-9F2B-E4FD80AAFB6F}"/>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901016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40" presetClass="path" presetSubtype="0" accel="50000" decel="50000" fill="hold" nodeType="withEffect">
                                  <p:stCondLst>
                                    <p:cond delay="0"/>
                                  </p:stCondLst>
                                  <p:childTnLst>
                                    <p:animMotion origin="layout" path="M 0 0 C 0.003 -0.019 0.007 -0.037 0.015 -0.037 C 0.024 -0.037 0.027 -0.019 0.03 0 C 0.034 0.021 0.037 0.042 0.047 0.042 C 0.056 0.042 0.059 0.021 0.063 0 C 0.065 -0.019 0.069 -0.037 0.078 -0.037 C 0.086 -0.037 0.09 -0.019 0.093 0 C 0.096 0.021 0.1 0.042 0.109 0.042 C 0.118 0.042 0.125 0 0.125 0 C 0.128 -0.019 0.131 -0.037 0.14 -0.037 C 0.149 -0.037 0.152 -0.019 0.155 0 C 0.159 0.021 0.162 0.042 0.172 0.042 C 0.181 0.042 0.184 0.021 0.187 0 C 0.191 -0.019 0.194 -0.037 0.203 -0.037 C 0.211 -0.037 0.215 -0.019 0.218 0 C 0.221 0.021 0.225 0.042 0.234 0.042 C 0.243 0.042 0.246 0.021 0.25 0 E" pathEditMode="relative" ptsTypes="">
                                      <p:cBhvr>
                                        <p:cTn id="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31932" y="73895"/>
            <a:ext cx="10678885" cy="6710209"/>
          </a:xfrm>
          <a:prstGeom prst="rect">
            <a:avLst/>
          </a:prstGeom>
          <a:noFill/>
          <a:ln>
            <a:noFill/>
          </a:ln>
        </p:spPr>
      </p:pic>
      <p:sp>
        <p:nvSpPr>
          <p:cNvPr id="21" name="לחצן פעולה: עבור לדף הבית 20">
            <a:hlinkClick r:id="rId5"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352549" y="2254185"/>
            <a:ext cx="2566307" cy="2001732"/>
          </a:xfrm>
          <a:prstGeom prst="wedgeEllipseCallout">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אֵיזוֹ אַלִּיפוּת !</a:t>
            </a:r>
          </a:p>
        </p:txBody>
      </p:sp>
      <p:pic>
        <p:nvPicPr>
          <p:cNvPr id="7" name="צליל מוקלט">
            <a:hlinkClick r:id="" action="ppaction://media"/>
            <a:extLst>
              <a:ext uri="{FF2B5EF4-FFF2-40B4-BE49-F238E27FC236}">
                <a16:creationId xmlns:a16="http://schemas.microsoft.com/office/drawing/2014/main" id="{89EE29DF-C637-43C6-A98B-D9BC12FD72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5306" y="540543"/>
            <a:ext cx="487363" cy="487363"/>
          </a:xfrm>
          <a:prstGeom prst="rect">
            <a:avLst/>
          </a:prstGeom>
        </p:spPr>
      </p:pic>
      <p:sp>
        <p:nvSpPr>
          <p:cNvPr id="8" name="כוכב: 8 פינות 7">
            <a:hlinkClick r:id="rId8" action="ppaction://hlinksldjump"/>
            <a:extLst>
              <a:ext uri="{FF2B5EF4-FFF2-40B4-BE49-F238E27FC236}">
                <a16:creationId xmlns:a16="http://schemas.microsoft.com/office/drawing/2014/main" id="{57C3D672-8D33-4522-A748-6650E8EF463D}"/>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C37B9AC7-88E5-6574-7467-7979E04894F3}"/>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שמח">
            <a:extLst>
              <a:ext uri="{FF2B5EF4-FFF2-40B4-BE49-F238E27FC236}">
                <a16:creationId xmlns:a16="http://schemas.microsoft.com/office/drawing/2014/main" id="{13EE7DB4-74EC-8015-0643-55A5F5276A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3719983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 fill="hold"/>
                                        <p:tgtEl>
                                          <p:spTgt spid="7"/>
                                        </p:tgtEl>
                                      </p:cBhvr>
                                    </p:cmd>
                                  </p:childTnLst>
                                </p:cTn>
                              </p:par>
                              <p:par>
                                <p:cTn id="7" presetID="60" presetClass="path" presetSubtype="0" accel="50000" decel="50000" fill="hold" nodeType="withEffect">
                                  <p:stCondLst>
                                    <p:cond delay="0"/>
                                  </p:stCondLst>
                                  <p:childTnLst>
                                    <p:animMotion origin="layout" path="M 0 0 C 0.002 0.053 0.007 0.127 0.025 0.126 C 0.051 0.126 0.053 -0.122 0.084 -0.123 C 0.112 -0.123 0.097 0.094 0.124 0.093 C 0.152 0.093 0.137 -0.064 0.167 -0.064 C 0.194 -0.064 0.179 0.042 0.203 0.042 C 0.226 0.042 0.214 -0.039 0.235 -0.039 C 0.247 -0.039 0.248 -0.017 0.249 0 E"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3AFF9B-0E14-4C32-BF46-DE75DA4C6643}"/>
              </a:ext>
            </a:extLst>
          </p:cNvPr>
          <p:cNvSpPr>
            <a:spLocks noGrp="1"/>
          </p:cNvSpPr>
          <p:nvPr>
            <p:ph type="title"/>
          </p:nvPr>
        </p:nvSpPr>
        <p:spPr/>
        <p:txBody>
          <a:bodyPr/>
          <a:lstStyle/>
          <a:p>
            <a:endParaRPr lang="he-IL" dirty="0"/>
          </a:p>
        </p:txBody>
      </p:sp>
      <p:pic>
        <p:nvPicPr>
          <p:cNvPr id="15" name="תמונה 14" descr="השכונה שלנו | ירושלים סובלנית | القدس المتسامحة | Jerusalem Tolerance">
            <a:extLst>
              <a:ext uri="{FF2B5EF4-FFF2-40B4-BE49-F238E27FC236}">
                <a16:creationId xmlns:a16="http://schemas.microsoft.com/office/drawing/2014/main" id="{766D9DC8-D7FC-45C4-B010-D71992A2D09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1681" y="103408"/>
            <a:ext cx="10687050" cy="6648450"/>
          </a:xfrm>
          <a:prstGeom prst="rect">
            <a:avLst/>
          </a:prstGeom>
          <a:noFill/>
          <a:ln>
            <a:noFill/>
          </a:ln>
        </p:spPr>
      </p:pic>
      <p:pic>
        <p:nvPicPr>
          <p:cNvPr id="10" name="תמונה 9" descr="פנדה שמח">
            <a:extLst>
              <a:ext uri="{FF2B5EF4-FFF2-40B4-BE49-F238E27FC236}">
                <a16:creationId xmlns:a16="http://schemas.microsoft.com/office/drawing/2014/main" id="{B1F88EDB-3779-4025-953B-908A64C8E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3616" y="3799114"/>
            <a:ext cx="3058886" cy="3058886"/>
          </a:xfrm>
          <a:prstGeom prst="rect">
            <a:avLst/>
          </a:prstGeom>
        </p:spPr>
      </p:pic>
      <p:sp>
        <p:nvSpPr>
          <p:cNvPr id="9" name="כוכב: 8 פינות 8">
            <a:hlinkClick r:id="rId8" action="ppaction://hlinksldjump"/>
            <a:extLst>
              <a:ext uri="{FF2B5EF4-FFF2-40B4-BE49-F238E27FC236}">
                <a16:creationId xmlns:a16="http://schemas.microsoft.com/office/drawing/2014/main" id="{021D5CA5-39B8-43AB-9F56-FB605BAB7A0B}"/>
              </a:ext>
            </a:extLst>
          </p:cNvPr>
          <p:cNvSpPr/>
          <p:nvPr/>
        </p:nvSpPr>
        <p:spPr>
          <a:xfrm>
            <a:off x="7870370" y="5126687"/>
            <a:ext cx="1191986" cy="1053193"/>
          </a:xfrm>
          <a:prstGeom prst="star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David" panose="020E0502060401010101" pitchFamily="34" charset="-79"/>
              </a:rPr>
              <a:t>הַמְשֵׁך</a:t>
            </a:r>
            <a:endParaRPr lang="he-IL" dirty="0">
              <a:latin typeface="David" panose="020E0502060401010101" pitchFamily="34" charset="-79"/>
            </a:endParaRPr>
          </a:p>
        </p:txBody>
      </p:sp>
      <p:sp>
        <p:nvSpPr>
          <p:cNvPr id="14" name="לחצן פעולה: עבור לדף הבית 13">
            <a:hlinkClick r:id="rId9" action="ppaction://hlinksldjump" highlightClick="1"/>
            <a:extLst>
              <a:ext uri="{FF2B5EF4-FFF2-40B4-BE49-F238E27FC236}">
                <a16:creationId xmlns:a16="http://schemas.microsoft.com/office/drawing/2014/main" id="{3B5B6EA0-5A58-4056-830B-44132ECA4257}"/>
              </a:ext>
            </a:extLst>
          </p:cNvPr>
          <p:cNvSpPr/>
          <p:nvPr/>
        </p:nvSpPr>
        <p:spPr>
          <a:xfrm>
            <a:off x="10376424" y="5593427"/>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בועת דיבור: אליפסה 11">
            <a:extLst>
              <a:ext uri="{FF2B5EF4-FFF2-40B4-BE49-F238E27FC236}">
                <a16:creationId xmlns:a16="http://schemas.microsoft.com/office/drawing/2014/main" id="{177E5825-9763-4DD6-8962-BBAE9ABEDCC3}"/>
              </a:ext>
            </a:extLst>
          </p:cNvPr>
          <p:cNvSpPr/>
          <p:nvPr/>
        </p:nvSpPr>
        <p:spPr>
          <a:xfrm>
            <a:off x="2166257" y="1099457"/>
            <a:ext cx="5704113" cy="2328175"/>
          </a:xfrm>
          <a:prstGeom prst="wedgeEllipseCallout">
            <a:avLst>
              <a:gd name="adj1" fmla="val -36711"/>
              <a:gd name="adj2" fmla="val 6548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DABAB550-3C02-48B1-A4A2-DFE681B3D4D1}"/>
              </a:ext>
            </a:extLst>
          </p:cNvPr>
          <p:cNvSpPr txBox="1"/>
          <p:nvPr/>
        </p:nvSpPr>
        <p:spPr>
          <a:xfrm>
            <a:off x="2681292" y="1426028"/>
            <a:ext cx="4481508" cy="1815882"/>
          </a:xfrm>
          <a:prstGeom prst="rect">
            <a:avLst/>
          </a:prstGeom>
          <a:noFill/>
        </p:spPr>
        <p:txBody>
          <a:bodyPr wrap="square">
            <a:spAutoFit/>
          </a:bodyPr>
          <a:lstStyle/>
          <a:p>
            <a:pPr marL="0" indent="0" algn="ctr">
              <a:buNone/>
            </a:pPr>
            <a:r>
              <a:rPr lang="he-IL" sz="2800" dirty="0">
                <a:latin typeface="Arial" panose="020B0604020202020204" pitchFamily="34" charset="0"/>
                <a:cs typeface="Arial" panose="020B0604020202020204" pitchFamily="34" charset="0"/>
              </a:rPr>
              <a:t>בְּרוּכִים הַבָּאִים לְמִשְׂחַק הַמָּבוֹךְ.  </a:t>
            </a:r>
          </a:p>
          <a:p>
            <a:pPr marL="0" indent="0" algn="ctr">
              <a:buNone/>
            </a:pPr>
            <a:r>
              <a:rPr lang="he-IL" sz="2800" dirty="0">
                <a:latin typeface="Arial" panose="020B0604020202020204" pitchFamily="34" charset="0"/>
                <a:cs typeface="Arial" panose="020B0604020202020204" pitchFamily="34" charset="0"/>
              </a:rPr>
              <a:t>בְּמִשְׂחָק זֶה נְתַרְגֵּל פִּתְרוֹן שֶׁל תַּרְגִּילֵי חִבּוּר עִם שְׁנֵי מְחֻבָּרִים קְטַנִּים מֵ-5 עֲשָׂרוֹת שְׁלֵמוֹת</a:t>
            </a:r>
            <a:r>
              <a:rPr lang="he-IL" sz="1800" dirty="0">
                <a:latin typeface="Arial" panose="020B0604020202020204" pitchFamily="34" charset="0"/>
                <a:cs typeface="Arial" panose="020B0604020202020204" pitchFamily="34" charset="0"/>
              </a:rPr>
              <a:t>.</a:t>
            </a:r>
          </a:p>
        </p:txBody>
      </p:sp>
      <p:sp>
        <p:nvSpPr>
          <p:cNvPr id="4" name="מציין מיקום של כותרת תחתונה 3">
            <a:extLst>
              <a:ext uri="{FF2B5EF4-FFF2-40B4-BE49-F238E27FC236}">
                <a16:creationId xmlns:a16="http://schemas.microsoft.com/office/drawing/2014/main" id="{A613585A-9E26-4CF7-A542-E8C6F1C1EC8D}"/>
              </a:ext>
            </a:extLst>
          </p:cNvPr>
          <p:cNvSpPr>
            <a:spLocks noGrp="1"/>
          </p:cNvSpPr>
          <p:nvPr>
            <p:ph type="ftr" sz="quarter" idx="11"/>
          </p:nvPr>
        </p:nvSpPr>
        <p:spPr>
          <a:xfrm>
            <a:off x="4009377" y="6351569"/>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3" name="צליל מוקלט">
            <a:hlinkClick r:id="" action="ppaction://media"/>
            <a:extLst>
              <a:ext uri="{FF2B5EF4-FFF2-40B4-BE49-F238E27FC236}">
                <a16:creationId xmlns:a16="http://schemas.microsoft.com/office/drawing/2014/main" id="{D6754B3E-89D6-0783-083A-21AE4ADA71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6297" y="451044"/>
            <a:ext cx="487363" cy="487363"/>
          </a:xfrm>
          <a:prstGeom prst="rect">
            <a:avLst/>
          </a:prstGeom>
        </p:spPr>
      </p:pic>
      <p:pic>
        <p:nvPicPr>
          <p:cNvPr id="6" name="sound78">
            <a:hlinkClick r:id="" action="ppaction://media"/>
            <a:extLst>
              <a:ext uri="{FF2B5EF4-FFF2-40B4-BE49-F238E27FC236}">
                <a16:creationId xmlns:a16="http://schemas.microsoft.com/office/drawing/2014/main" id="{1D661180-44DD-0BDE-D9DD-6350771C420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87363" y="1203325"/>
            <a:ext cx="487363" cy="487363"/>
          </a:xfrm>
          <a:prstGeom prst="rect">
            <a:avLst/>
          </a:prstGeom>
        </p:spPr>
      </p:pic>
    </p:spTree>
    <p:extLst>
      <p:ext uri="{BB962C8B-B14F-4D97-AF65-F5344CB8AC3E}">
        <p14:creationId xmlns:p14="http://schemas.microsoft.com/office/powerpoint/2010/main" val="3389888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1" fill="hold"/>
                                        <p:tgtEl>
                                          <p:spTgt spid="3"/>
                                        </p:tgtEl>
                                      </p:cBhvr>
                                    </p:cmd>
                                  </p:childTnLst>
                                </p:cTn>
                              </p:par>
                              <p:par>
                                <p:cTn id="7" presetID="40" presetClass="path" presetSubtype="0" accel="50000" decel="50000" fill="hold" nodeType="withEffect">
                                  <p:stCondLst>
                                    <p:cond delay="0"/>
                                  </p:stCondLst>
                                  <p:childTnLst>
                                    <p:animMotion origin="layout" path="M 0 0 C 0.003 -0.019 0.007 -0.037 0.015 -0.037 C 0.024 -0.037 0.027 -0.019 0.03 0 C 0.034 0.021 0.037 0.042 0.047 0.042 C 0.056 0.042 0.059 0.021 0.063 0 C 0.065 -0.019 0.069 -0.037 0.078 -0.037 C 0.086 -0.037 0.09 -0.019 0.093 0 C 0.096 0.021 0.1 0.042 0.109 0.042 C 0.118 0.042 0.125 0 0.125 0 C 0.128 -0.019 0.131 -0.037 0.14 -0.037 C 0.149 -0.037 0.152 -0.019 0.155 0 C 0.159 0.021 0.162 0.042 0.172 0.042 C 0.181 0.042 0.184 0.021 0.187 0 C 0.191 -0.019 0.194 -0.037 0.203 -0.037 C 0.211 -0.037 0.215 -0.019 0.218 0 C 0.221 0.021 0.225 0.042 0.234 0.042 C 0.243 0.042 0.246 0.021 0.25 0 E" pathEditMode="relative" ptsTypes="">
                                      <p:cBhvr>
                                        <p:cTn id="8" dur="2000" fill="hold"/>
                                        <p:tgtEl>
                                          <p:spTgt spid="10"/>
                                        </p:tgtEl>
                                        <p:attrNameLst>
                                          <p:attrName>ppt_x</p:attrName>
                                          <p:attrName>ppt_y</p:attrName>
                                        </p:attrNameLst>
                                      </p:cBhvr>
                                    </p:animMotion>
                                  </p:childTnLst>
                                </p:cTn>
                              </p:par>
                            </p:childTnLst>
                          </p:cTn>
                        </p:par>
                        <p:par>
                          <p:cTn id="9" fill="hold">
                            <p:stCondLst>
                              <p:cond delay="11501"/>
                            </p:stCondLst>
                            <p:childTnLst>
                              <p:par>
                                <p:cTn id="10" presetID="1" presetClass="mediacall" presetSubtype="0" fill="hold" nodeType="afterEffect">
                                  <p:stCondLst>
                                    <p:cond delay="0"/>
                                  </p:stCondLst>
                                  <p:childTnLst>
                                    <p:cmd type="call" cmd="playFrom(0.0)">
                                      <p:cBhvr>
                                        <p:cTn id="11" dur="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772885"/>
            <a:ext cx="2778896" cy="2356923"/>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AD2BA595-0E43-4F1B-A8FC-2EEF664AE7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837" y="365125"/>
            <a:ext cx="487363" cy="907794"/>
          </a:xfrm>
          <a:prstGeom prst="rect">
            <a:avLst/>
          </a:prstGeom>
        </p:spPr>
      </p:pic>
      <p:sp>
        <p:nvSpPr>
          <p:cNvPr id="3" name="מציין מיקום של כותרת תחתונה 3">
            <a:extLst>
              <a:ext uri="{FF2B5EF4-FFF2-40B4-BE49-F238E27FC236}">
                <a16:creationId xmlns:a16="http://schemas.microsoft.com/office/drawing/2014/main" id="{D2144DFF-1B59-AFDA-1B49-F7B4C8227D76}"/>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B7781A6A-37B1-7ABD-EF06-D6D30FF59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150314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1128451"/>
            <a:ext cx="3040153" cy="2001358"/>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AD2BA595-0E43-4F1B-A8FC-2EEF664AE7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837" y="540543"/>
            <a:ext cx="487363" cy="487363"/>
          </a:xfrm>
          <a:prstGeom prst="rect">
            <a:avLst/>
          </a:prstGeom>
        </p:spPr>
      </p:pic>
      <p:sp>
        <p:nvSpPr>
          <p:cNvPr id="3" name="מציין מיקום של כותרת תחתונה 3">
            <a:extLst>
              <a:ext uri="{FF2B5EF4-FFF2-40B4-BE49-F238E27FC236}">
                <a16:creationId xmlns:a16="http://schemas.microsoft.com/office/drawing/2014/main" id="{6546E32A-72C1-358A-F2A4-7453C61CC5BF}"/>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E74A32F9-DE85-B46B-CD17-31678620F3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2723103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pic>
        <p:nvPicPr>
          <p:cNvPr id="11" name="תמונה 10" descr="פנדה שמח">
            <a:extLst>
              <a:ext uri="{FF2B5EF4-FFF2-40B4-BE49-F238E27FC236}">
                <a16:creationId xmlns:a16="http://schemas.microsoft.com/office/drawing/2014/main" id="{17F65D34-F809-4BB7-9659-3497F9FC7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233" y="3291936"/>
            <a:ext cx="2455416" cy="2455416"/>
          </a:xfrm>
          <a:prstGeom prst="rect">
            <a:avLst/>
          </a:prstGeom>
        </p:spPr>
      </p:pic>
      <p:sp>
        <p:nvSpPr>
          <p:cNvPr id="7" name="ענן 6">
            <a:hlinkClick r:id="rId6" action="ppaction://hlinksldjump"/>
            <a:extLst>
              <a:ext uri="{FF2B5EF4-FFF2-40B4-BE49-F238E27FC236}">
                <a16:creationId xmlns:a16="http://schemas.microsoft.com/office/drawing/2014/main" id="{73BC7C23-7A90-47B1-8763-FC98DA356415}"/>
              </a:ext>
            </a:extLst>
          </p:cNvPr>
          <p:cNvSpPr/>
          <p:nvPr/>
        </p:nvSpPr>
        <p:spPr>
          <a:xfrm>
            <a:off x="1640395" y="1817992"/>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1907483" y="2169641"/>
            <a:ext cx="1670517"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40+50</a:t>
            </a:r>
          </a:p>
        </p:txBody>
      </p:sp>
      <p:sp>
        <p:nvSpPr>
          <p:cNvPr id="6" name="ענן 5">
            <a:hlinkClick r:id="rId7" action="ppaction://hlinksldjump"/>
            <a:extLst>
              <a:ext uri="{FF2B5EF4-FFF2-40B4-BE49-F238E27FC236}">
                <a16:creationId xmlns:a16="http://schemas.microsoft.com/office/drawing/2014/main" id="{1998A2BE-1A42-4EC1-BE20-66B32676E999}"/>
              </a:ext>
            </a:extLst>
          </p:cNvPr>
          <p:cNvSpPr/>
          <p:nvPr/>
        </p:nvSpPr>
        <p:spPr>
          <a:xfrm>
            <a:off x="5668355" y="1670019"/>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5801873" y="2013696"/>
            <a:ext cx="1937657"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60+40</a:t>
            </a:r>
          </a:p>
        </p:txBody>
      </p:sp>
      <p:sp>
        <p:nvSpPr>
          <p:cNvPr id="4" name="ענן 3">
            <a:hlinkClick r:id="rId8" action="ppaction://hlinksldjump"/>
            <a:extLst>
              <a:ext uri="{FF2B5EF4-FFF2-40B4-BE49-F238E27FC236}">
                <a16:creationId xmlns:a16="http://schemas.microsoft.com/office/drawing/2014/main" id="{FFBD4ECB-1F5A-47F7-B413-1D0D32944D5D}"/>
              </a:ext>
            </a:extLst>
          </p:cNvPr>
          <p:cNvSpPr/>
          <p:nvPr/>
        </p:nvSpPr>
        <p:spPr>
          <a:xfrm>
            <a:off x="9206940" y="1311675"/>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309328" y="1659753"/>
            <a:ext cx="1999918"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80+10</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8" y="454592"/>
            <a:ext cx="2007331"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30+70</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5668355" y="3797021"/>
            <a:ext cx="5907366" cy="2029489"/>
          </a:xfrm>
          <a:prstGeom prst="wedgeEllipseCallout">
            <a:avLst>
              <a:gd name="adj1" fmla="val -91513"/>
              <a:gd name="adj2" fmla="val -34198"/>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4340358" y="3964523"/>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sp>
        <p:nvSpPr>
          <p:cNvPr id="13" name="לחצן פעולה: עבור לדף הבית 12">
            <a:hlinkClick r:id="rId9" action="ppaction://hlinksldjump" highlightClick="1"/>
            <a:extLst>
              <a:ext uri="{FF2B5EF4-FFF2-40B4-BE49-F238E27FC236}">
                <a16:creationId xmlns:a16="http://schemas.microsoft.com/office/drawing/2014/main" id="{2BB0E7F8-76FB-470F-B5BE-00D7C14A25F8}"/>
              </a:ext>
            </a:extLst>
          </p:cNvPr>
          <p:cNvSpPr/>
          <p:nvPr/>
        </p:nvSpPr>
        <p:spPr>
          <a:xfrm>
            <a:off x="10766186"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צליל מוקלט">
            <a:hlinkClick r:id="" action="ppaction://media"/>
            <a:extLst>
              <a:ext uri="{FF2B5EF4-FFF2-40B4-BE49-F238E27FC236}">
                <a16:creationId xmlns:a16="http://schemas.microsoft.com/office/drawing/2014/main" id="{DF75F7CC-DE3E-4242-BC16-DC5432899E7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9484" y="6059863"/>
            <a:ext cx="487363" cy="487363"/>
          </a:xfrm>
          <a:prstGeom prst="rect">
            <a:avLst/>
          </a:prstGeom>
        </p:spPr>
      </p:pic>
      <p:sp>
        <p:nvSpPr>
          <p:cNvPr id="10" name="מציין מיקום של כותרת תחתונה 3">
            <a:extLst>
              <a:ext uri="{FF2B5EF4-FFF2-40B4-BE49-F238E27FC236}">
                <a16:creationId xmlns:a16="http://schemas.microsoft.com/office/drawing/2014/main" id="{D20DF846-F0ED-CF38-6E6D-6077287927A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783285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4"/>
                                        </p:tgtEl>
                                      </p:cBhvr>
                                    </p:cmd>
                                  </p:childTnLst>
                                </p:cTn>
                              </p:par>
                              <p:par>
                                <p:cTn id="7" presetID="52" presetClass="path" presetSubtype="0" accel="50000" decel="50000" fill="hold" nodeType="withEffect">
                                  <p:stCondLst>
                                    <p:cond delay="0"/>
                                  </p:stCondLst>
                                  <p:childTnLst>
                                    <p:animMotion origin="layout" path="M 0 0 C -0.001 0.025 0.06 0.047 0.137 0.048 C 0.198 0.05 0.248 0.038 0.249 0.023 C 0.249 0.008 0.2 -0.006 0.138 -0.007 C 0.107 -0.007 0.079 -0.005 0.059 0 C 0.03 0.007 0.013 0.018 0.013 0.031 C 0.013 0.038 0.018 0.045 0.027 0.051 C 0.048 0.064 0.089 0.073 0.136 0.074 C 0.191 0.076 0.236 0.065 0.236 0.052 C 0.237 0.038 0.192 0.026 0.137 0.024 C 0.109 0.024 0.084 0.026 0.065 0.03 C 0.04 0.037 0.024 0.048 0.024 0.059 C 0.024 0.065 0.029 0.071 0.037 0.077 C 0.056 0.088 0.092 0.097 0.135 0.098 C 0.185 0.099 0.225 0.089 0.225 0.077 C 0.226 0.065 0.186 0.054 0.136 0.053 C 0.111 0.052 0.088 0.054 0.071 0.058 C 0.048 0.064 0.035 0.073 0.035 0.084 C 0.035 0.089 0.039 0.095 0.046 0.1 C 0.063 0.11 0.096 0.118 0.134 0.119 C 0.179 0.119 0.215 0.111 0.215 0.1 C 0.215 0.089 0.18 0.079 0.135 0.078 C 0.113 0.078 0.092 0.08 0.077 0.083 C 0.056 0.088 0.044 0.097 0.043 0.106 C 0.043 0.111 0.048 0.116 0.054 0.12 C 0.069 0.13 0.099 0.137 0.133 0.137 C 0.173 0.138 0.206 0.131 0.206 0.121 C 0.207 0.111 0.174 0.102 0.134 0.101 C 0.114 0.101 0.095 0.102 0.082 0.106 C 0.063 0.11 0.052 0.118 0.052 0.126 C 0.052 0.131 0.055 0.135 0.061 0.139 C 0.075 0.148 0.101 0.154 0.132 0.155 C 0.169 0.155 0.198 0.149 0.198 0.14 C 0.199 0.131 0.17 0.123 0.133 0.122 C 0.115 0.122 0.099 0.123 0.087 0.126 C 0.07 0.13 0.06 0.137 0.06 0.145 C 0.06 0.149 0.063 0.152 0.068 0.156 C 0.08 0.164 0.104 0.169 0.132 0.17 C 0.165 0.171 0.191 0.165 0.191 0.156 C 0.191 0.149 0.166 0.141 0.133 0.141 C 0.116 0.14 0.101 0.142 0.09 0.144 C 0.075 0.148 0.066 0.154 0.066 0.161 C 0.066 0.165 0.069 0.168 0.074 0.171 C 0.085 0.178 0.107 0.183 0.131 0.184 C 0.161 0.185 0.185 0.179 0.185 0.172 C 0.185 0.164 0.161 0.158 0.132 0.157 C 0.118 0.157 0.104 0.158 0.094 0.161 C 0.08 0.164 0.072 0.169 0.072 0.176 C 0.072 0.179 0.075 0.182 0.079 0.185 C 0.089 0.191 0.108 0.196 0.131 0.196 C 0.157 0.197 0.179 0.192 0.179 0.185 C 0.179 0.179 0.158 0.173 0.131 0.173 C 0.119 0.172 0.106 0.173 0.097 0.175 C 0.085 0.179 0.078 0.184 0.078 0.189 C 0.078 0.192 0.08 0.195 0.084 0.197 C 0.093 0.203 0.11 0.207 0.131 0.208 C 0.155 0.208 0.174 0.203 0.174 0.198 C 0.174 0.192 0.155 0.186 0.131 0.186 C 0.119 0.186 0.108 0.187 0.101 0.189 C 0.089 0.191 0.083 0.196 0.083 0.201 C 0.083 0.203 0.085 0.206 0.088 0.208 C 0.096 0.214 0.112 0.217 0.13 0.218 C 0.152 0.218 0.169 0.214 0.169 0.209 C 0.169 0.203 0.152 0.199 0.131 0.198 C 0.12 0.198 0.11 0.199 0.103 0.201 C 0.093 0.203 0.087 0.207 0.087 0.212 C 0.087 0.214 0.089 0.216 0.092 0.218 E" pathEditMode="relative" ptsTypes="">
                                      <p:cBhvr>
                                        <p:cTn id="8"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5"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461408" y="2024743"/>
            <a:ext cx="2631622" cy="1686046"/>
          </a:xfrm>
          <a:prstGeom prst="wedgeEllipseCallout">
            <a:avLst>
              <a:gd name="adj1" fmla="val -18765"/>
              <a:gd name="adj2" fmla="val 87680"/>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אֵיזוֹ אַלִּיפוּת !</a:t>
            </a:r>
          </a:p>
        </p:txBody>
      </p:sp>
      <p:pic>
        <p:nvPicPr>
          <p:cNvPr id="7" name="צליל מוקלט">
            <a:hlinkClick r:id="" action="ppaction://media"/>
            <a:extLst>
              <a:ext uri="{FF2B5EF4-FFF2-40B4-BE49-F238E27FC236}">
                <a16:creationId xmlns:a16="http://schemas.microsoft.com/office/drawing/2014/main" id="{DA2DC66E-D928-43DE-9FE7-E1B7AA950A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0837" y="365125"/>
            <a:ext cx="487363" cy="487363"/>
          </a:xfrm>
          <a:prstGeom prst="rect">
            <a:avLst/>
          </a:prstGeom>
        </p:spPr>
      </p:pic>
      <p:sp>
        <p:nvSpPr>
          <p:cNvPr id="8" name="כוכב: 8 פינות 7">
            <a:hlinkClick r:id="rId8" action="ppaction://hlinksldjump"/>
            <a:extLst>
              <a:ext uri="{FF2B5EF4-FFF2-40B4-BE49-F238E27FC236}">
                <a16:creationId xmlns:a16="http://schemas.microsoft.com/office/drawing/2014/main" id="{CDA6CB9E-2770-47F4-BE74-7906CFD6C6EB}"/>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422D76C4-0012-1873-1914-A692E0D83523}"/>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תמונה 1" descr="פנדה שמח">
            <a:extLst>
              <a:ext uri="{FF2B5EF4-FFF2-40B4-BE49-F238E27FC236}">
                <a16:creationId xmlns:a16="http://schemas.microsoft.com/office/drawing/2014/main" id="{3094985B-4329-C745-1813-BB1318887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2824858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 fill="hold"/>
                                        <p:tgtEl>
                                          <p:spTgt spid="7"/>
                                        </p:tgtEl>
                                      </p:cBhvr>
                                    </p:cmd>
                                  </p:childTnLst>
                                </p:cTn>
                              </p:par>
                              <p:par>
                                <p:cTn id="7" presetID="60" presetClass="path" presetSubtype="0" accel="50000" decel="50000" fill="hold" nodeType="withEffect">
                                  <p:stCondLst>
                                    <p:cond delay="0"/>
                                  </p:stCondLst>
                                  <p:childTnLst>
                                    <p:animMotion origin="layout" path="M 0 0 C 0.002 0.053 0.007 0.127 0.025 0.126 C 0.051 0.126 0.053 -0.122 0.084 -0.123 C 0.112 -0.123 0.097 0.094 0.124 0.093 C 0.152 0.093 0.137 -0.064 0.167 -0.064 C 0.194 -0.064 0.179 0.042 0.203 0.042 C 0.226 0.042 0.214 -0.039 0.235 -0.039 C 0.247 -0.039 0.248 -0.017 0.249 0 E"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60522"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1041012"/>
            <a:ext cx="2932987" cy="2106552"/>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97E1CE54-80F5-41CF-822D-043548C850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837" y="445145"/>
            <a:ext cx="487363" cy="487363"/>
          </a:xfrm>
          <a:prstGeom prst="rect">
            <a:avLst/>
          </a:prstGeom>
        </p:spPr>
      </p:pic>
      <p:sp>
        <p:nvSpPr>
          <p:cNvPr id="3" name="מציין מיקום של כותרת תחתונה 3">
            <a:extLst>
              <a:ext uri="{FF2B5EF4-FFF2-40B4-BE49-F238E27FC236}">
                <a16:creationId xmlns:a16="http://schemas.microsoft.com/office/drawing/2014/main" id="{037C2D65-39BE-DA8D-A0BB-71BA3350171F}"/>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EC6EE28D-09B8-2278-548C-30EEF1B397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spTree>
    <p:extLst>
      <p:ext uri="{BB962C8B-B14F-4D97-AF65-F5344CB8AC3E}">
        <p14:creationId xmlns:p14="http://schemas.microsoft.com/office/powerpoint/2010/main" val="3808630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1041012"/>
            <a:ext cx="2932987" cy="2106552"/>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7" name="תמונה 6" descr="פנדה אני לא יודע">
            <a:extLst>
              <a:ext uri="{FF2B5EF4-FFF2-40B4-BE49-F238E27FC236}">
                <a16:creationId xmlns:a16="http://schemas.microsoft.com/office/drawing/2014/main" id="{0FA3F07A-7BFE-4245-A73D-B3B8C68859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3691" y="4009926"/>
            <a:ext cx="2698229" cy="2698229"/>
          </a:xfrm>
          <a:prstGeom prst="rect">
            <a:avLst/>
          </a:prstGeom>
        </p:spPr>
      </p:pic>
      <p:pic>
        <p:nvPicPr>
          <p:cNvPr id="8" name="צליל מוקלט">
            <a:hlinkClick r:id="" action="ppaction://media"/>
            <a:extLst>
              <a:ext uri="{FF2B5EF4-FFF2-40B4-BE49-F238E27FC236}">
                <a16:creationId xmlns:a16="http://schemas.microsoft.com/office/drawing/2014/main" id="{97E1CE54-80F5-41CF-822D-043548C850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837" y="365125"/>
            <a:ext cx="487363" cy="487363"/>
          </a:xfrm>
          <a:prstGeom prst="rect">
            <a:avLst/>
          </a:prstGeom>
        </p:spPr>
      </p:pic>
      <p:sp>
        <p:nvSpPr>
          <p:cNvPr id="3" name="מציין מיקום של כותרת תחתונה 3">
            <a:extLst>
              <a:ext uri="{FF2B5EF4-FFF2-40B4-BE49-F238E27FC236}">
                <a16:creationId xmlns:a16="http://schemas.microsoft.com/office/drawing/2014/main" id="{F4E34DBF-CF79-AEF0-8198-52193F28227F}"/>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779062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descr="השכונה שלנו | ירושלים סובלנית | القدس المتسامحة | Jerusalem Tolerance">
            <a:extLst>
              <a:ext uri="{FF2B5EF4-FFF2-40B4-BE49-F238E27FC236}">
                <a16:creationId xmlns:a16="http://schemas.microsoft.com/office/drawing/2014/main" id="{659FBC6F-7F5C-43B8-932C-C66E6D7DA37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36540" y="78511"/>
            <a:ext cx="11687175" cy="6630447"/>
          </a:xfrm>
          <a:prstGeom prst="rect">
            <a:avLst/>
          </a:prstGeom>
          <a:noFill/>
          <a:ln>
            <a:noFill/>
          </a:ln>
        </p:spPr>
      </p:pic>
      <p:sp>
        <p:nvSpPr>
          <p:cNvPr id="3" name="בועת דיבור: אליפסה 2">
            <a:extLst>
              <a:ext uri="{FF2B5EF4-FFF2-40B4-BE49-F238E27FC236}">
                <a16:creationId xmlns:a16="http://schemas.microsoft.com/office/drawing/2014/main" id="{E1174DEA-F910-45A6-B1FE-010F73D38A18}"/>
              </a:ext>
            </a:extLst>
          </p:cNvPr>
          <p:cNvSpPr/>
          <p:nvPr/>
        </p:nvSpPr>
        <p:spPr>
          <a:xfrm>
            <a:off x="533399" y="350785"/>
            <a:ext cx="7138609" cy="4878440"/>
          </a:xfrm>
          <a:prstGeom prst="wedgeEllipseCallout">
            <a:avLst>
              <a:gd name="adj1" fmla="val 52814"/>
              <a:gd name="adj2" fmla="val 4624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99C633F4-2814-4C02-B39B-5694C39E0882}"/>
              </a:ext>
            </a:extLst>
          </p:cNvPr>
          <p:cNvSpPr>
            <a:spLocks noGrp="1"/>
          </p:cNvSpPr>
          <p:nvPr>
            <p:ph type="ctrTitle"/>
          </p:nvPr>
        </p:nvSpPr>
        <p:spPr>
          <a:xfrm>
            <a:off x="1270892" y="355704"/>
            <a:ext cx="5875694" cy="4504620"/>
          </a:xfrm>
        </p:spPr>
        <p:txBody>
          <a:bodyPr>
            <a:normAutofit/>
          </a:bodyPr>
          <a:lstStyle/>
          <a:p>
            <a:r>
              <a:rPr lang="he-IL" sz="3200" spc="0" dirty="0">
                <a:latin typeface="David" panose="020E0502060401010101" pitchFamily="34" charset="-79"/>
                <a:cs typeface="+mn-cs"/>
              </a:rPr>
              <a:t>הוֹרָאוֹת הַמִּשְׂחָק:</a:t>
            </a:r>
            <a:br>
              <a:rPr lang="he-IL" sz="3200" spc="0" dirty="0">
                <a:latin typeface="David" panose="020E0502060401010101" pitchFamily="34" charset="-79"/>
                <a:cs typeface="+mn-cs"/>
              </a:rPr>
            </a:br>
            <a:r>
              <a:rPr lang="he-IL" sz="3200" spc="0" dirty="0">
                <a:latin typeface="David" panose="020E0502060401010101" pitchFamily="34" charset="-79"/>
                <a:cs typeface="+mn-cs"/>
              </a:rPr>
              <a:t>עָלֶיךָ לִצְעֹד בַּמָּבוֹךְ מִכִּוּוּן הַכְּנִיסָה לְכִוּוּן הַיְּצִיאָה. שִׂים לֵב כִּי בְּכָל הִצְטַלְּבוּת יֵשׁ לְךָ כּוֹכָב. עָלֶיךָ לִלְחֹץ עַל הַכּוֹכָב, וְאָז תַּגִּיעַ לְתַרְגִּיל. אִם </a:t>
            </a:r>
            <a:r>
              <a:rPr lang="he-IL" sz="3200" spc="0" dirty="0" err="1">
                <a:latin typeface="David" panose="020E0502060401010101" pitchFamily="34" charset="-79"/>
                <a:cs typeface="+mn-cs"/>
              </a:rPr>
              <a:t>תִּפְתֹּר</a:t>
            </a:r>
            <a:r>
              <a:rPr lang="he-IL" sz="3200" spc="0" dirty="0">
                <a:latin typeface="David" panose="020E0502060401010101" pitchFamily="34" charset="-79"/>
                <a:cs typeface="+mn-cs"/>
              </a:rPr>
              <a:t> אוֹתוֹ נָכוֹן, תִּתְקַדֵּם לְכִוּוּן הַכּוֹכָב הַבָּא. אוּלָם, אִם תִּטְעֶה תַּחֲזֹר שׁוּב לְאוֹתוֹ הַתַּרְגִּיל. הַמַּטָּרָה שֶׁלְּךָ הִיא לָצֵאת מִן הַמָּבוֹךְ. בְּהַצְלָחָה וּבַהֲנָאָה!</a:t>
            </a:r>
          </a:p>
        </p:txBody>
      </p:sp>
      <p:pic>
        <p:nvPicPr>
          <p:cNvPr id="4" name="תמונה 3" descr="פנדה מוציא לשון">
            <a:extLst>
              <a:ext uri="{FF2B5EF4-FFF2-40B4-BE49-F238E27FC236}">
                <a16:creationId xmlns:a16="http://schemas.microsoft.com/office/drawing/2014/main" id="{C619B5B8-1ECD-49CF-9C71-E6A51B8AE710}"/>
              </a:ext>
            </a:extLst>
          </p:cNvPr>
          <p:cNvPicPr>
            <a:picLocks noChangeAspect="1"/>
          </p:cNvPicPr>
          <p:nvPr/>
        </p:nvPicPr>
        <p:blipFill rotWithShape="1">
          <a:blip r:embed="rId7">
            <a:extLst>
              <a:ext uri="{28A0092B-C50C-407E-A947-70E740481C1C}">
                <a14:useLocalDpi xmlns:a14="http://schemas.microsoft.com/office/drawing/2010/main" val="0"/>
              </a:ext>
            </a:extLst>
          </a:blip>
          <a:srcRect l="12121" r="10853" b="1"/>
          <a:stretch/>
        </p:blipFill>
        <p:spPr>
          <a:xfrm>
            <a:off x="7924621" y="2941158"/>
            <a:ext cx="2956560" cy="3838331"/>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12" name="לחצן פעולה: עבור לדף הבית 11">
            <a:hlinkClick r:id="rId8" action="ppaction://hlinksldjump" highlightClick="1"/>
            <a:extLst>
              <a:ext uri="{FF2B5EF4-FFF2-40B4-BE49-F238E27FC236}">
                <a16:creationId xmlns:a16="http://schemas.microsoft.com/office/drawing/2014/main" id="{65021478-3B77-4704-B680-C5FE598ABC12}"/>
              </a:ext>
            </a:extLst>
          </p:cNvPr>
          <p:cNvSpPr/>
          <p:nvPr/>
        </p:nvSpPr>
        <p:spPr>
          <a:xfrm>
            <a:off x="11139795" y="5561026"/>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כוכב: 8 פינות 8">
            <a:hlinkClick r:id="rId9" action="ppaction://hlinksldjump"/>
            <a:extLst>
              <a:ext uri="{FF2B5EF4-FFF2-40B4-BE49-F238E27FC236}">
                <a16:creationId xmlns:a16="http://schemas.microsoft.com/office/drawing/2014/main" id="{7686C12D-A31E-488B-8F95-974B5E19E6E8}"/>
              </a:ext>
            </a:extLst>
          </p:cNvPr>
          <p:cNvSpPr/>
          <p:nvPr/>
        </p:nvSpPr>
        <p:spPr>
          <a:xfrm>
            <a:off x="4646799" y="5454021"/>
            <a:ext cx="1191986" cy="1053193"/>
          </a:xfrm>
          <a:prstGeom prst="star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Arial" panose="020B0604020202020204" pitchFamily="34" charset="0"/>
                <a:cs typeface="Arial" panose="020B0604020202020204" pitchFamily="34" charset="0"/>
              </a:rPr>
              <a:t>הַמְשֵׁך</a:t>
            </a:r>
            <a:endParaRPr lang="he-IL" dirty="0">
              <a:latin typeface="Arial" panose="020B0604020202020204" pitchFamily="34" charset="0"/>
              <a:cs typeface="Arial" panose="020B0604020202020204" pitchFamily="34" charset="0"/>
            </a:endParaRPr>
          </a:p>
        </p:txBody>
      </p:sp>
      <p:pic>
        <p:nvPicPr>
          <p:cNvPr id="6" name="צליל מוקלט">
            <a:hlinkClick r:id="" action="ppaction://media"/>
            <a:extLst>
              <a:ext uri="{FF2B5EF4-FFF2-40B4-BE49-F238E27FC236}">
                <a16:creationId xmlns:a16="http://schemas.microsoft.com/office/drawing/2014/main" id="{8AB657E0-D757-4EA8-B64A-0E31C23B53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8722" y="107103"/>
            <a:ext cx="579679" cy="487363"/>
          </a:xfrm>
          <a:prstGeom prst="rect">
            <a:avLst/>
          </a:prstGeom>
        </p:spPr>
      </p:pic>
      <p:sp>
        <p:nvSpPr>
          <p:cNvPr id="7" name="מציין מיקום של כותרת תחתונה 3">
            <a:extLst>
              <a:ext uri="{FF2B5EF4-FFF2-40B4-BE49-F238E27FC236}">
                <a16:creationId xmlns:a16="http://schemas.microsoft.com/office/drawing/2014/main" id="{D1D921A1-9B7F-72D8-3AA7-388873FD6F27}"/>
              </a:ext>
            </a:extLst>
          </p:cNvPr>
          <p:cNvSpPr>
            <a:spLocks noGrp="1"/>
          </p:cNvSpPr>
          <p:nvPr>
            <p:ph type="ftr" sz="quarter" idx="11"/>
          </p:nvPr>
        </p:nvSpPr>
        <p:spPr>
          <a:xfrm>
            <a:off x="4009377" y="6351569"/>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8" name="צליל מעבר">
            <a:hlinkClick r:id="" action="ppaction://media"/>
            <a:extLst>
              <a:ext uri="{FF2B5EF4-FFF2-40B4-BE49-F238E27FC236}">
                <a16:creationId xmlns:a16="http://schemas.microsoft.com/office/drawing/2014/main" id="{7650AE10-C0F0-A8BD-4CDD-BF2C14D9C17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78722" y="777227"/>
            <a:ext cx="487363" cy="487363"/>
          </a:xfrm>
          <a:prstGeom prst="rect">
            <a:avLst/>
          </a:prstGeom>
        </p:spPr>
      </p:pic>
    </p:spTree>
    <p:extLst>
      <p:ext uri="{BB962C8B-B14F-4D97-AF65-F5344CB8AC3E}">
        <p14:creationId xmlns:p14="http://schemas.microsoft.com/office/powerpoint/2010/main" val="61927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62" fill="hold"/>
                                        <p:tgtEl>
                                          <p:spTgt spid="6"/>
                                        </p:tgtEl>
                                      </p:cBhvr>
                                    </p:cmd>
                                  </p:childTnLst>
                                </p:cTn>
                              </p:par>
                              <p:par>
                                <p:cTn id="7" presetID="64" presetClass="path" presetSubtype="0" accel="50000" decel="50000" fill="hold" nodeType="withEffect">
                                  <p:stCondLst>
                                    <p:cond delay="0"/>
                                  </p:stCondLst>
                                  <p:childTnLst>
                                    <p:animMotion origin="layout" path="M 0 0 L 0 -0.25 E" pathEditMode="relative" ptsTypes="">
                                      <p:cBhvr>
                                        <p:cTn id="8" dur="2000" fill="hold"/>
                                        <p:tgtEl>
                                          <p:spTgt spid="4"/>
                                        </p:tgtEl>
                                        <p:attrNameLst>
                                          <p:attrName>ppt_x</p:attrName>
                                          <p:attrName>ppt_y</p:attrName>
                                        </p:attrNameLst>
                                      </p:cBhvr>
                                    </p:animMotion>
                                  </p:childTnLst>
                                </p:cTn>
                              </p:par>
                            </p:childTnLst>
                          </p:cTn>
                        </p:par>
                        <p:par>
                          <p:cTn id="9" fill="hold">
                            <p:stCondLst>
                              <p:cond delay="27562"/>
                            </p:stCondLst>
                            <p:childTnLst>
                              <p:par>
                                <p:cTn id="10" presetID="1" presetClass="mediacall" presetSubtype="0" fill="hold" nodeType="afterEffect">
                                  <p:stCondLst>
                                    <p:cond delay="0"/>
                                  </p:stCondLst>
                                  <p:childTnLst>
                                    <p:cmd type="call" cmd="playFrom(0.0)">
                                      <p:cBhvr>
                                        <p:cTn id="11" dur="1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Arial" panose="020B0604020202020204" pitchFamily="34" charset="0"/>
                <a:cs typeface="Arial" panose="020B0604020202020204" pitchFamily="34" charset="0"/>
              </a:rPr>
              <a:t>הַתְחֵל</a:t>
            </a:r>
          </a:p>
        </p:txBody>
      </p:sp>
      <p:sp>
        <p:nvSpPr>
          <p:cNvPr id="9" name="כוכב: 5 פינות 8">
            <a:hlinkClick r:id="rId6" action="ppaction://hlinksldjump"/>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342" y="5138737"/>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3579" y="312205"/>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9520" y="152400"/>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B08BFD63-DEBA-441A-97CE-0BE8A5FA2132}"/>
              </a:ext>
            </a:extLst>
          </p:cNvPr>
          <p:cNvSpPr/>
          <p:nvPr/>
        </p:nvSpPr>
        <p:spPr>
          <a:xfrm>
            <a:off x="10821668" y="5693651"/>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4187C349-FB32-DA0B-3100-611A4FF3F4EF}"/>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283832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127 0.10023 L 0.04921 0.14791 L 0.0957 0.14791 L 0.10455 0.08773 L 0.12604 0.08912 " pathEditMode="relative" ptsTypes="AAAAA">
                                      <p:cBhvr>
                                        <p:cTn id="12" dur="2000" fill="hold"/>
                                        <p:tgtEl>
                                          <p:spTgt spid="24"/>
                                        </p:tgtEl>
                                        <p:attrNameLst>
                                          <p:attrName>ppt_x</p:attrName>
                                          <p:attrName>ppt_y</p:attrName>
                                        </p:attrNameLst>
                                      </p:cBhvr>
                                    </p:animMotion>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David" panose="020E0502060401010101" pitchFamily="34" charset="-79"/>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hlinkClick r:id="rId6" action="ppaction://hlinksldjump"/>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9602" y="849939"/>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4426" y="295580"/>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DE50008A-E33B-405E-A99D-A3271EC72DC2}"/>
              </a:ext>
            </a:extLst>
          </p:cNvPr>
          <p:cNvSpPr/>
          <p:nvPr/>
        </p:nvSpPr>
        <p:spPr>
          <a:xfrm>
            <a:off x="10786158" y="5711405"/>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EAC46AED-6A9D-CA4E-7213-664E0748895C}"/>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11896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1992 0.06666 L 0.02695 -0.03982 L 0.02969 -0.08102 L 0.05651 -0.07801 L 0.0582 -0.03195 L 0.06628 -0.02084 L 0.06901 -0.03033 " pathEditMode="relative" ptsTypes="AAAAAAA">
                                      <p:cBhvr>
                                        <p:cTn id="13"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hlinkClick r:id="rId6" action="ppaction://hlinksldjump"/>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8740" y="539262"/>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9520" y="141374"/>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FABF16C7-6222-4947-BC4C-2E12FD8B17F7}"/>
              </a:ext>
            </a:extLst>
          </p:cNvPr>
          <p:cNvSpPr/>
          <p:nvPr/>
        </p:nvSpPr>
        <p:spPr>
          <a:xfrm>
            <a:off x="10768407" y="567589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E3E0BC31-A089-A391-FC0C-14FC5B3D305C}"/>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517259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3073 0.01481 L 0.08307 0.01574 L 0.07943 0.09282 L 0.00065 0.09398 L 0.0013 0.15555 " pathEditMode="relative" rAng="0" ptsTypes="AAAAA">
                                      <p:cBhvr>
                                        <p:cTn id="13" dur="2000" fill="hold"/>
                                        <p:tgtEl>
                                          <p:spTgt spid="24"/>
                                        </p:tgtEl>
                                        <p:attrNameLst>
                                          <p:attrName>ppt_x</p:attrName>
                                          <p:attrName>ppt_y</p:attrName>
                                        </p:attrNameLst>
                                      </p:cBhvr>
                                      <p:rCtr x="1107" y="703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David" panose="020E0502060401010101" pitchFamily="34" charset="-79"/>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David" panose="020E0502060401010101" pitchFamily="34" charset="-79"/>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hlinkClick r:id="rId6" action="ppaction://hlinksldjump"/>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4422" y="1605609"/>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8641" y="152400"/>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E4FBD44C-3457-4629-8444-79AA443F601B}"/>
              </a:ext>
            </a:extLst>
          </p:cNvPr>
          <p:cNvSpPr/>
          <p:nvPr/>
        </p:nvSpPr>
        <p:spPr>
          <a:xfrm>
            <a:off x="10848302" y="569365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766B6D29-6CBD-761D-F153-6F39D95383EA}"/>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1846750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0286 0.02222 L 0.03151 0.02547 L 0.02786 0.07153 L 0.00195 0.07315 L -0.00339 0.11922 L -0.01941 0.11111 L -0.02214 0.02385 L -0.04974 0.0176 L -0.04974 0.04931 " pathEditMode="relative" rAng="0" ptsTypes="AAAAAAAAA">
                                      <p:cBhvr>
                                        <p:cTn id="13" dur="2000" fill="hold"/>
                                        <p:tgtEl>
                                          <p:spTgt spid="24"/>
                                        </p:tgtEl>
                                        <p:attrNameLst>
                                          <p:attrName>ppt_x</p:attrName>
                                          <p:attrName>ppt_y</p:attrName>
                                        </p:attrNameLst>
                                      </p:cBhvr>
                                      <p:rCtr x="-1198" y="460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hlinkClick r:id="rId6" action="ppaction://hlinksldjump"/>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5081" y="1992021"/>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4873" y="210736"/>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764E05D8-8798-4772-9DBC-D4099E978043}"/>
              </a:ext>
            </a:extLst>
          </p:cNvPr>
          <p:cNvSpPr/>
          <p:nvPr/>
        </p:nvSpPr>
        <p:spPr>
          <a:xfrm>
            <a:off x="10718040" y="5683706"/>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F5D1D114-6D53-A4A7-540E-9E9258F741B3}"/>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781541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0338 0.05556 L 0.00156 0.17917 L -0.02266 0.18403 L -0.02526 0.22848 L -0.04948 0.23334 L -0.05117 0.27778 " pathEditMode="relative" ptsTypes="AAAAAA">
                                      <p:cBhvr>
                                        <p:cTn id="13"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2"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350</Words>
  <Application>Microsoft Office PowerPoint</Application>
  <PresentationFormat>מסך רחב</PresentationFormat>
  <Paragraphs>152</Paragraphs>
  <Slides>35</Slides>
  <Notes>0</Notes>
  <HiddenSlides>0</HiddenSlides>
  <MMClips>38</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35</vt:i4>
      </vt:variant>
    </vt:vector>
  </HeadingPairs>
  <TitlesOfParts>
    <vt:vector size="44" baseType="lpstr">
      <vt:lpstr>Arial</vt:lpstr>
      <vt:lpstr>Assistant</vt:lpstr>
      <vt:lpstr>BN Bilbo</vt:lpstr>
      <vt:lpstr>Calibri</vt:lpstr>
      <vt:lpstr>Calibri Light</vt:lpstr>
      <vt:lpstr>Century Gothic</vt:lpstr>
      <vt:lpstr>David</vt:lpstr>
      <vt:lpstr>Times New Roman</vt:lpstr>
      <vt:lpstr>ערכת נושא Office</vt:lpstr>
      <vt:lpstr>מצגת של PowerPoint‏</vt:lpstr>
      <vt:lpstr> שָׁלוֹם יְלָדִים, לִפְנֵיכֶם מִשְׂחָק בְּנוֹשֵׂא תַּרְגִּילֵי חִבּוּר עִם שְׁנֵי מְחֻבָּרִים קְטַנִּים מֵ-5 בִּתְחוּם עֲשָׂרוֹת שְׁלֵמוֹת </vt:lpstr>
      <vt:lpstr>מצגת של PowerPoint‏</vt:lpstr>
      <vt:lpstr>הוֹרָאוֹת הַמִּשְׂחָק: עָלֶיךָ לִצְעֹד בַּמָּבוֹךְ מִכִּוּוּן הַכְּנִיסָה לְכִוּוּן הַיְּצִיאָה. שִׂים לֵב כִּי בְּכָל הִצְטַלְּבוּת יֵשׁ לְךָ כּוֹכָב. עָלֶיךָ לִלְחֹץ עַל הַכּוֹכָב, וְאָז תַּגִּיעַ לְתַרְגִּיל. אִם תִּפְתֹּר אוֹתוֹ נָכוֹן, תִּתְקַדֵּם לְכִוּוּן הַכּוֹכָב הַבָּא. אוּלָם, אִם תִּטְעֶה תַּחֲזֹר שׁוּב לְאוֹתוֹ הַתַּרְגִּיל. הַמַּטָּרָה שֶׁלְּךָ הִיא לָצֵאת מִן הַמָּבוֹךְ. בְּהַצְלָחָה וּבַהֲנָאָה!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shaul azulai</dc:creator>
  <cp:lastModifiedBy>Morim</cp:lastModifiedBy>
  <cp:revision>13</cp:revision>
  <dcterms:created xsi:type="dcterms:W3CDTF">2023-07-06T14:26:26Z</dcterms:created>
  <dcterms:modified xsi:type="dcterms:W3CDTF">2023-09-19T05:22:37Z</dcterms:modified>
</cp:coreProperties>
</file>