
<file path=[Content_Types].xml><?xml version="1.0" encoding="utf-8"?>
<Types xmlns="http://schemas.openxmlformats.org/package/2006/content-types">
  <Default Extension="png" ContentType="image/png"/>
  <Default Extension="jpeg" ContentType="image/jpeg"/>
  <Default Extension="m4a" ContentType="audio/mp4"/>
  <Default Extension="rels" ContentType="application/vnd.openxmlformats-package.relationships+xml"/>
  <Default Extension="xml" ContentType="application/xml"/>
  <Default Extension="flac" ContentType="audio/unknown"/>
  <Default Extension="wav" ContentType="audio/x-wav"/>
  <Default Extension="mp4" ContentType="video/mp4"/>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tl="1" saveSubsetFonts="1">
  <p:sldMasterIdLst>
    <p:sldMasterId id="2147483648" r:id="rId1"/>
  </p:sldMasterIdLst>
  <p:sldIdLst>
    <p:sldId id="481" r:id="rId2"/>
    <p:sldId id="480" r:id="rId3"/>
    <p:sldId id="451" r:id="rId4"/>
    <p:sldId id="336" r:id="rId5"/>
    <p:sldId id="470" r:id="rId6"/>
    <p:sldId id="475" r:id="rId7"/>
    <p:sldId id="471" r:id="rId8"/>
    <p:sldId id="472" r:id="rId9"/>
    <p:sldId id="473" r:id="rId10"/>
    <p:sldId id="474" r:id="rId11"/>
    <p:sldId id="476" r:id="rId12"/>
    <p:sldId id="350" r:id="rId13"/>
    <p:sldId id="409" r:id="rId14"/>
    <p:sldId id="410" r:id="rId15"/>
    <p:sldId id="431" r:id="rId16"/>
    <p:sldId id="384" r:id="rId17"/>
    <p:sldId id="411" r:id="rId18"/>
    <p:sldId id="416" r:id="rId19"/>
    <p:sldId id="432" r:id="rId20"/>
    <p:sldId id="385" r:id="rId21"/>
    <p:sldId id="412" r:id="rId22"/>
    <p:sldId id="417" r:id="rId23"/>
    <p:sldId id="433" r:id="rId24"/>
    <p:sldId id="386" r:id="rId25"/>
    <p:sldId id="413" r:id="rId26"/>
    <p:sldId id="418" r:id="rId27"/>
    <p:sldId id="434" r:id="rId28"/>
    <p:sldId id="387" r:id="rId29"/>
    <p:sldId id="414" r:id="rId30"/>
    <p:sldId id="419" r:id="rId31"/>
    <p:sldId id="435" r:id="rId32"/>
    <p:sldId id="388" r:id="rId33"/>
    <p:sldId id="479" r:id="rId34"/>
    <p:sldId id="420" r:id="rId35"/>
    <p:sldId id="477" r:id="rId36"/>
  </p:sldIdLst>
  <p:sldSz cx="12192000" cy="6858000"/>
  <p:notesSz cx="6858000" cy="9144000"/>
  <p:defaultTextStyle>
    <a:defPPr>
      <a:defRPr lang="he-IL"/>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loop="1" showNarration="1">
    <p:kiosk/>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72727" autoAdjust="0"/>
    <p:restoredTop sz="94660"/>
  </p:normalViewPr>
  <p:slideViewPr>
    <p:cSldViewPr snapToGrid="0">
      <p:cViewPr varScale="1">
        <p:scale>
          <a:sx n="87" d="100"/>
          <a:sy n="87" d="100"/>
        </p:scale>
        <p:origin x="108" y="8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heme" Target="theme/theme1.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8" Type="http://schemas.openxmlformats.org/officeDocument/2006/relationships/slide" Target="slides/slide7.xml"/><Relationship Id="rId3" Type="http://schemas.openxmlformats.org/officeDocument/2006/relationships/slide" Target="slides/slide2.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שקופית כותרת">
    <p:spTree>
      <p:nvGrpSpPr>
        <p:cNvPr id="1" name=""/>
        <p:cNvGrpSpPr/>
        <p:nvPr/>
      </p:nvGrpSpPr>
      <p:grpSpPr>
        <a:xfrm>
          <a:off x="0" y="0"/>
          <a:ext cx="0" cy="0"/>
          <a:chOff x="0" y="0"/>
          <a:chExt cx="0" cy="0"/>
        </a:xfrm>
      </p:grpSpPr>
      <p:sp>
        <p:nvSpPr>
          <p:cNvPr id="2" name="כותרת 1">
            <a:extLst>
              <a:ext uri="{FF2B5EF4-FFF2-40B4-BE49-F238E27FC236}">
                <a16:creationId xmlns:a16="http://schemas.microsoft.com/office/drawing/2014/main" id="{A1F921AF-3B26-1F4C-4D70-35A8CE59FF0C}"/>
              </a:ext>
            </a:extLst>
          </p:cNvPr>
          <p:cNvSpPr>
            <a:spLocks noGrp="1"/>
          </p:cNvSpPr>
          <p:nvPr>
            <p:ph type="ctrTitle"/>
          </p:nvPr>
        </p:nvSpPr>
        <p:spPr>
          <a:xfrm>
            <a:off x="1524000" y="1122363"/>
            <a:ext cx="9144000" cy="2387600"/>
          </a:xfrm>
        </p:spPr>
        <p:txBody>
          <a:bodyPr anchor="b"/>
          <a:lstStyle>
            <a:lvl1pPr algn="ctr">
              <a:defRPr sz="6000"/>
            </a:lvl1pPr>
          </a:lstStyle>
          <a:p>
            <a:r>
              <a:rPr lang="he-IL"/>
              <a:t>לחץ כדי לערוך סגנון כותרת של תבנית בסיס</a:t>
            </a:r>
          </a:p>
        </p:txBody>
      </p:sp>
      <p:sp>
        <p:nvSpPr>
          <p:cNvPr id="3" name="כותרת משנה 2">
            <a:extLst>
              <a:ext uri="{FF2B5EF4-FFF2-40B4-BE49-F238E27FC236}">
                <a16:creationId xmlns:a16="http://schemas.microsoft.com/office/drawing/2014/main" id="{47164132-15CE-796E-1B4A-DCBECD10F263}"/>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he-IL"/>
              <a:t>לחץ כדי לערוך סגנון כותרת משנה של תבנית בסיס</a:t>
            </a:r>
          </a:p>
        </p:txBody>
      </p:sp>
      <p:sp>
        <p:nvSpPr>
          <p:cNvPr id="4" name="מציין מיקום של תאריך 3">
            <a:extLst>
              <a:ext uri="{FF2B5EF4-FFF2-40B4-BE49-F238E27FC236}">
                <a16:creationId xmlns:a16="http://schemas.microsoft.com/office/drawing/2014/main" id="{2BD8158F-167E-7B74-7A33-C6477798B757}"/>
              </a:ext>
            </a:extLst>
          </p:cNvPr>
          <p:cNvSpPr>
            <a:spLocks noGrp="1"/>
          </p:cNvSpPr>
          <p:nvPr>
            <p:ph type="dt" sz="half" idx="10"/>
          </p:nvPr>
        </p:nvSpPr>
        <p:spPr/>
        <p:txBody>
          <a:bodyPr/>
          <a:lstStyle/>
          <a:p>
            <a:fld id="{98BF4067-D226-4E67-9AEE-EF58A68ED647}" type="datetimeFigureOut">
              <a:rPr lang="he-IL" smtClean="0"/>
              <a:t>ד'/תשרי/תשפ"ד</a:t>
            </a:fld>
            <a:endParaRPr lang="he-IL"/>
          </a:p>
        </p:txBody>
      </p:sp>
      <p:sp>
        <p:nvSpPr>
          <p:cNvPr id="5" name="מציין מיקום של כותרת תחתונה 4">
            <a:extLst>
              <a:ext uri="{FF2B5EF4-FFF2-40B4-BE49-F238E27FC236}">
                <a16:creationId xmlns:a16="http://schemas.microsoft.com/office/drawing/2014/main" id="{94C64BE3-4D4D-C46C-8C84-C28B172937CA}"/>
              </a:ext>
            </a:extLst>
          </p:cNvPr>
          <p:cNvSpPr>
            <a:spLocks noGrp="1"/>
          </p:cNvSpPr>
          <p:nvPr>
            <p:ph type="ftr" sz="quarter" idx="11"/>
          </p:nvPr>
        </p:nvSpPr>
        <p:spPr/>
        <p:txBody>
          <a:bodyPr/>
          <a:lstStyle/>
          <a:p>
            <a:endParaRPr lang="he-IL"/>
          </a:p>
        </p:txBody>
      </p:sp>
      <p:sp>
        <p:nvSpPr>
          <p:cNvPr id="6" name="מציין מיקום של מספר שקופית 5">
            <a:extLst>
              <a:ext uri="{FF2B5EF4-FFF2-40B4-BE49-F238E27FC236}">
                <a16:creationId xmlns:a16="http://schemas.microsoft.com/office/drawing/2014/main" id="{3B4EF6FF-199B-1300-3CB8-F6CBFBD9B935}"/>
              </a:ext>
            </a:extLst>
          </p:cNvPr>
          <p:cNvSpPr>
            <a:spLocks noGrp="1"/>
          </p:cNvSpPr>
          <p:nvPr>
            <p:ph type="sldNum" sz="quarter" idx="12"/>
          </p:nvPr>
        </p:nvSpPr>
        <p:spPr/>
        <p:txBody>
          <a:bodyPr/>
          <a:lstStyle/>
          <a:p>
            <a:fld id="{17D0FA1F-D38B-4825-85B4-0D5D6C6D40BC}" type="slidenum">
              <a:rPr lang="he-IL" smtClean="0"/>
              <a:t>‹#›</a:t>
            </a:fld>
            <a:endParaRPr lang="he-IL"/>
          </a:p>
        </p:txBody>
      </p:sp>
    </p:spTree>
    <p:extLst>
      <p:ext uri="{BB962C8B-B14F-4D97-AF65-F5344CB8AC3E}">
        <p14:creationId xmlns:p14="http://schemas.microsoft.com/office/powerpoint/2010/main" val="107372543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כותרת וטקסט אנכי">
    <p:spTree>
      <p:nvGrpSpPr>
        <p:cNvPr id="1" name=""/>
        <p:cNvGrpSpPr/>
        <p:nvPr/>
      </p:nvGrpSpPr>
      <p:grpSpPr>
        <a:xfrm>
          <a:off x="0" y="0"/>
          <a:ext cx="0" cy="0"/>
          <a:chOff x="0" y="0"/>
          <a:chExt cx="0" cy="0"/>
        </a:xfrm>
      </p:grpSpPr>
      <p:sp>
        <p:nvSpPr>
          <p:cNvPr id="2" name="כותרת 1">
            <a:extLst>
              <a:ext uri="{FF2B5EF4-FFF2-40B4-BE49-F238E27FC236}">
                <a16:creationId xmlns:a16="http://schemas.microsoft.com/office/drawing/2014/main" id="{0D97C37F-4FB7-C06B-8DF2-F12561F721E6}"/>
              </a:ext>
            </a:extLst>
          </p:cNvPr>
          <p:cNvSpPr>
            <a:spLocks noGrp="1"/>
          </p:cNvSpPr>
          <p:nvPr>
            <p:ph type="title"/>
          </p:nvPr>
        </p:nvSpPr>
        <p:spPr/>
        <p:txBody>
          <a:bodyPr/>
          <a:lstStyle/>
          <a:p>
            <a:r>
              <a:rPr lang="he-IL"/>
              <a:t>לחץ כדי לערוך סגנון כותרת של תבנית בסיס</a:t>
            </a:r>
          </a:p>
        </p:txBody>
      </p:sp>
      <p:sp>
        <p:nvSpPr>
          <p:cNvPr id="3" name="מציין מיקום של טקסט אנכי 2">
            <a:extLst>
              <a:ext uri="{FF2B5EF4-FFF2-40B4-BE49-F238E27FC236}">
                <a16:creationId xmlns:a16="http://schemas.microsoft.com/office/drawing/2014/main" id="{25D46070-2AC1-E127-8A08-F7E51F048702}"/>
              </a:ext>
            </a:extLst>
          </p:cNvPr>
          <p:cNvSpPr>
            <a:spLocks noGrp="1"/>
          </p:cNvSpPr>
          <p:nvPr>
            <p:ph type="body" orient="vert" idx="1"/>
          </p:nvPr>
        </p:nvSpPr>
        <p:spPr/>
        <p:txBody>
          <a:bodyPr vert="eaVert"/>
          <a:lstStyle/>
          <a:p>
            <a:pPr lvl="0"/>
            <a:r>
              <a:rPr lang="he-IL"/>
              <a:t>לחץ כדי לערוך סגנונות טקסט של תבנית בסיס</a:t>
            </a:r>
          </a:p>
          <a:p>
            <a:pPr lvl="1"/>
            <a:r>
              <a:rPr lang="he-IL"/>
              <a:t>רמה שנייה</a:t>
            </a:r>
          </a:p>
          <a:p>
            <a:pPr lvl="2"/>
            <a:r>
              <a:rPr lang="he-IL"/>
              <a:t>רמה שלישית</a:t>
            </a:r>
          </a:p>
          <a:p>
            <a:pPr lvl="3"/>
            <a:r>
              <a:rPr lang="he-IL"/>
              <a:t>רמה רביעית</a:t>
            </a:r>
          </a:p>
          <a:p>
            <a:pPr lvl="4"/>
            <a:r>
              <a:rPr lang="he-IL"/>
              <a:t>רמה חמישית</a:t>
            </a:r>
          </a:p>
        </p:txBody>
      </p:sp>
      <p:sp>
        <p:nvSpPr>
          <p:cNvPr id="4" name="מציין מיקום של תאריך 3">
            <a:extLst>
              <a:ext uri="{FF2B5EF4-FFF2-40B4-BE49-F238E27FC236}">
                <a16:creationId xmlns:a16="http://schemas.microsoft.com/office/drawing/2014/main" id="{0CCC8C00-96A5-4FA7-DCD1-387BD0E07ACE}"/>
              </a:ext>
            </a:extLst>
          </p:cNvPr>
          <p:cNvSpPr>
            <a:spLocks noGrp="1"/>
          </p:cNvSpPr>
          <p:nvPr>
            <p:ph type="dt" sz="half" idx="10"/>
          </p:nvPr>
        </p:nvSpPr>
        <p:spPr/>
        <p:txBody>
          <a:bodyPr/>
          <a:lstStyle/>
          <a:p>
            <a:fld id="{98BF4067-D226-4E67-9AEE-EF58A68ED647}" type="datetimeFigureOut">
              <a:rPr lang="he-IL" smtClean="0"/>
              <a:t>ד'/תשרי/תשפ"ד</a:t>
            </a:fld>
            <a:endParaRPr lang="he-IL"/>
          </a:p>
        </p:txBody>
      </p:sp>
      <p:sp>
        <p:nvSpPr>
          <p:cNvPr id="5" name="מציין מיקום של כותרת תחתונה 4">
            <a:extLst>
              <a:ext uri="{FF2B5EF4-FFF2-40B4-BE49-F238E27FC236}">
                <a16:creationId xmlns:a16="http://schemas.microsoft.com/office/drawing/2014/main" id="{56B248AB-CB3C-C3C4-1494-55D058833DD7}"/>
              </a:ext>
            </a:extLst>
          </p:cNvPr>
          <p:cNvSpPr>
            <a:spLocks noGrp="1"/>
          </p:cNvSpPr>
          <p:nvPr>
            <p:ph type="ftr" sz="quarter" idx="11"/>
          </p:nvPr>
        </p:nvSpPr>
        <p:spPr/>
        <p:txBody>
          <a:bodyPr/>
          <a:lstStyle/>
          <a:p>
            <a:endParaRPr lang="he-IL"/>
          </a:p>
        </p:txBody>
      </p:sp>
      <p:sp>
        <p:nvSpPr>
          <p:cNvPr id="6" name="מציין מיקום של מספר שקופית 5">
            <a:extLst>
              <a:ext uri="{FF2B5EF4-FFF2-40B4-BE49-F238E27FC236}">
                <a16:creationId xmlns:a16="http://schemas.microsoft.com/office/drawing/2014/main" id="{E3FFE642-6C4D-3207-CBC0-3298CE9CE43B}"/>
              </a:ext>
            </a:extLst>
          </p:cNvPr>
          <p:cNvSpPr>
            <a:spLocks noGrp="1"/>
          </p:cNvSpPr>
          <p:nvPr>
            <p:ph type="sldNum" sz="quarter" idx="12"/>
          </p:nvPr>
        </p:nvSpPr>
        <p:spPr/>
        <p:txBody>
          <a:bodyPr/>
          <a:lstStyle/>
          <a:p>
            <a:fld id="{17D0FA1F-D38B-4825-85B4-0D5D6C6D40BC}" type="slidenum">
              <a:rPr lang="he-IL" smtClean="0"/>
              <a:t>‹#›</a:t>
            </a:fld>
            <a:endParaRPr lang="he-IL"/>
          </a:p>
        </p:txBody>
      </p:sp>
    </p:spTree>
    <p:extLst>
      <p:ext uri="{BB962C8B-B14F-4D97-AF65-F5344CB8AC3E}">
        <p14:creationId xmlns:p14="http://schemas.microsoft.com/office/powerpoint/2010/main" val="300426399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כותרת אנכית וטקסט">
    <p:spTree>
      <p:nvGrpSpPr>
        <p:cNvPr id="1" name=""/>
        <p:cNvGrpSpPr/>
        <p:nvPr/>
      </p:nvGrpSpPr>
      <p:grpSpPr>
        <a:xfrm>
          <a:off x="0" y="0"/>
          <a:ext cx="0" cy="0"/>
          <a:chOff x="0" y="0"/>
          <a:chExt cx="0" cy="0"/>
        </a:xfrm>
      </p:grpSpPr>
      <p:sp>
        <p:nvSpPr>
          <p:cNvPr id="2" name="כותרת אנכית 1">
            <a:extLst>
              <a:ext uri="{FF2B5EF4-FFF2-40B4-BE49-F238E27FC236}">
                <a16:creationId xmlns:a16="http://schemas.microsoft.com/office/drawing/2014/main" id="{A6BB4276-3C2B-B00C-82CD-F4E9E2556AC9}"/>
              </a:ext>
            </a:extLst>
          </p:cNvPr>
          <p:cNvSpPr>
            <a:spLocks noGrp="1"/>
          </p:cNvSpPr>
          <p:nvPr>
            <p:ph type="title" orient="vert"/>
          </p:nvPr>
        </p:nvSpPr>
        <p:spPr>
          <a:xfrm>
            <a:off x="8724900" y="365125"/>
            <a:ext cx="2628900" cy="5811838"/>
          </a:xfrm>
        </p:spPr>
        <p:txBody>
          <a:bodyPr vert="eaVert"/>
          <a:lstStyle/>
          <a:p>
            <a:r>
              <a:rPr lang="he-IL"/>
              <a:t>לחץ כדי לערוך סגנון כותרת של תבנית בסיס</a:t>
            </a:r>
          </a:p>
        </p:txBody>
      </p:sp>
      <p:sp>
        <p:nvSpPr>
          <p:cNvPr id="3" name="מציין מיקום של טקסט אנכי 2">
            <a:extLst>
              <a:ext uri="{FF2B5EF4-FFF2-40B4-BE49-F238E27FC236}">
                <a16:creationId xmlns:a16="http://schemas.microsoft.com/office/drawing/2014/main" id="{18559D91-0508-421A-5FAF-F5A208B7938D}"/>
              </a:ext>
            </a:extLst>
          </p:cNvPr>
          <p:cNvSpPr>
            <a:spLocks noGrp="1"/>
          </p:cNvSpPr>
          <p:nvPr>
            <p:ph type="body" orient="vert" idx="1"/>
          </p:nvPr>
        </p:nvSpPr>
        <p:spPr>
          <a:xfrm>
            <a:off x="838200" y="365125"/>
            <a:ext cx="7734300" cy="5811838"/>
          </a:xfrm>
        </p:spPr>
        <p:txBody>
          <a:bodyPr vert="eaVert"/>
          <a:lstStyle/>
          <a:p>
            <a:pPr lvl="0"/>
            <a:r>
              <a:rPr lang="he-IL"/>
              <a:t>לחץ כדי לערוך סגנונות טקסט של תבנית בסיס</a:t>
            </a:r>
          </a:p>
          <a:p>
            <a:pPr lvl="1"/>
            <a:r>
              <a:rPr lang="he-IL"/>
              <a:t>רמה שנייה</a:t>
            </a:r>
          </a:p>
          <a:p>
            <a:pPr lvl="2"/>
            <a:r>
              <a:rPr lang="he-IL"/>
              <a:t>רמה שלישית</a:t>
            </a:r>
          </a:p>
          <a:p>
            <a:pPr lvl="3"/>
            <a:r>
              <a:rPr lang="he-IL"/>
              <a:t>רמה רביעית</a:t>
            </a:r>
          </a:p>
          <a:p>
            <a:pPr lvl="4"/>
            <a:r>
              <a:rPr lang="he-IL"/>
              <a:t>רמה חמישית</a:t>
            </a:r>
          </a:p>
        </p:txBody>
      </p:sp>
      <p:sp>
        <p:nvSpPr>
          <p:cNvPr id="4" name="מציין מיקום של תאריך 3">
            <a:extLst>
              <a:ext uri="{FF2B5EF4-FFF2-40B4-BE49-F238E27FC236}">
                <a16:creationId xmlns:a16="http://schemas.microsoft.com/office/drawing/2014/main" id="{6839D865-0193-188F-6ED3-991666D28653}"/>
              </a:ext>
            </a:extLst>
          </p:cNvPr>
          <p:cNvSpPr>
            <a:spLocks noGrp="1"/>
          </p:cNvSpPr>
          <p:nvPr>
            <p:ph type="dt" sz="half" idx="10"/>
          </p:nvPr>
        </p:nvSpPr>
        <p:spPr/>
        <p:txBody>
          <a:bodyPr/>
          <a:lstStyle/>
          <a:p>
            <a:fld id="{98BF4067-D226-4E67-9AEE-EF58A68ED647}" type="datetimeFigureOut">
              <a:rPr lang="he-IL" smtClean="0"/>
              <a:t>ד'/תשרי/תשפ"ד</a:t>
            </a:fld>
            <a:endParaRPr lang="he-IL"/>
          </a:p>
        </p:txBody>
      </p:sp>
      <p:sp>
        <p:nvSpPr>
          <p:cNvPr id="5" name="מציין מיקום של כותרת תחתונה 4">
            <a:extLst>
              <a:ext uri="{FF2B5EF4-FFF2-40B4-BE49-F238E27FC236}">
                <a16:creationId xmlns:a16="http://schemas.microsoft.com/office/drawing/2014/main" id="{97CBB42A-3A5C-DC63-95DD-B9779D863F31}"/>
              </a:ext>
            </a:extLst>
          </p:cNvPr>
          <p:cNvSpPr>
            <a:spLocks noGrp="1"/>
          </p:cNvSpPr>
          <p:nvPr>
            <p:ph type="ftr" sz="quarter" idx="11"/>
          </p:nvPr>
        </p:nvSpPr>
        <p:spPr/>
        <p:txBody>
          <a:bodyPr/>
          <a:lstStyle/>
          <a:p>
            <a:endParaRPr lang="he-IL"/>
          </a:p>
        </p:txBody>
      </p:sp>
      <p:sp>
        <p:nvSpPr>
          <p:cNvPr id="6" name="מציין מיקום של מספר שקופית 5">
            <a:extLst>
              <a:ext uri="{FF2B5EF4-FFF2-40B4-BE49-F238E27FC236}">
                <a16:creationId xmlns:a16="http://schemas.microsoft.com/office/drawing/2014/main" id="{41F3F041-746D-7C7E-4FEF-C9807AD640DE}"/>
              </a:ext>
            </a:extLst>
          </p:cNvPr>
          <p:cNvSpPr>
            <a:spLocks noGrp="1"/>
          </p:cNvSpPr>
          <p:nvPr>
            <p:ph type="sldNum" sz="quarter" idx="12"/>
          </p:nvPr>
        </p:nvSpPr>
        <p:spPr/>
        <p:txBody>
          <a:bodyPr/>
          <a:lstStyle/>
          <a:p>
            <a:fld id="{17D0FA1F-D38B-4825-85B4-0D5D6C6D40BC}" type="slidenum">
              <a:rPr lang="he-IL" smtClean="0"/>
              <a:t>‹#›</a:t>
            </a:fld>
            <a:endParaRPr lang="he-IL"/>
          </a:p>
        </p:txBody>
      </p:sp>
    </p:spTree>
    <p:extLst>
      <p:ext uri="{BB962C8B-B14F-4D97-AF65-F5344CB8AC3E}">
        <p14:creationId xmlns:p14="http://schemas.microsoft.com/office/powerpoint/2010/main" val="307762755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כותרת ותוכן">
    <p:spTree>
      <p:nvGrpSpPr>
        <p:cNvPr id="1" name=""/>
        <p:cNvGrpSpPr/>
        <p:nvPr/>
      </p:nvGrpSpPr>
      <p:grpSpPr>
        <a:xfrm>
          <a:off x="0" y="0"/>
          <a:ext cx="0" cy="0"/>
          <a:chOff x="0" y="0"/>
          <a:chExt cx="0" cy="0"/>
        </a:xfrm>
      </p:grpSpPr>
      <p:sp>
        <p:nvSpPr>
          <p:cNvPr id="2" name="כותרת 1">
            <a:extLst>
              <a:ext uri="{FF2B5EF4-FFF2-40B4-BE49-F238E27FC236}">
                <a16:creationId xmlns:a16="http://schemas.microsoft.com/office/drawing/2014/main" id="{D88755E2-B83D-7DE3-1F4A-021D9940DD07}"/>
              </a:ext>
            </a:extLst>
          </p:cNvPr>
          <p:cNvSpPr>
            <a:spLocks noGrp="1"/>
          </p:cNvSpPr>
          <p:nvPr>
            <p:ph type="title"/>
          </p:nvPr>
        </p:nvSpPr>
        <p:spPr/>
        <p:txBody>
          <a:bodyPr/>
          <a:lstStyle/>
          <a:p>
            <a:r>
              <a:rPr lang="he-IL"/>
              <a:t>לחץ כדי לערוך סגנון כותרת של תבנית בסיס</a:t>
            </a:r>
          </a:p>
        </p:txBody>
      </p:sp>
      <p:sp>
        <p:nvSpPr>
          <p:cNvPr id="3" name="מציין מיקום תוכן 2">
            <a:extLst>
              <a:ext uri="{FF2B5EF4-FFF2-40B4-BE49-F238E27FC236}">
                <a16:creationId xmlns:a16="http://schemas.microsoft.com/office/drawing/2014/main" id="{CF3C1743-A394-25B4-0DF8-4EFA3001EE32}"/>
              </a:ext>
            </a:extLst>
          </p:cNvPr>
          <p:cNvSpPr>
            <a:spLocks noGrp="1"/>
          </p:cNvSpPr>
          <p:nvPr>
            <p:ph idx="1"/>
          </p:nvPr>
        </p:nvSpPr>
        <p:spPr/>
        <p:txBody>
          <a:bodyPr/>
          <a:lstStyle/>
          <a:p>
            <a:pPr lvl="0"/>
            <a:r>
              <a:rPr lang="he-IL"/>
              <a:t>לחץ כדי לערוך סגנונות טקסט של תבנית בסיס</a:t>
            </a:r>
          </a:p>
          <a:p>
            <a:pPr lvl="1"/>
            <a:r>
              <a:rPr lang="he-IL"/>
              <a:t>רמה שנייה</a:t>
            </a:r>
          </a:p>
          <a:p>
            <a:pPr lvl="2"/>
            <a:r>
              <a:rPr lang="he-IL"/>
              <a:t>רמה שלישית</a:t>
            </a:r>
          </a:p>
          <a:p>
            <a:pPr lvl="3"/>
            <a:r>
              <a:rPr lang="he-IL"/>
              <a:t>רמה רביעית</a:t>
            </a:r>
          </a:p>
          <a:p>
            <a:pPr lvl="4"/>
            <a:r>
              <a:rPr lang="he-IL"/>
              <a:t>רמה חמישית</a:t>
            </a:r>
          </a:p>
        </p:txBody>
      </p:sp>
      <p:sp>
        <p:nvSpPr>
          <p:cNvPr id="4" name="מציין מיקום של תאריך 3">
            <a:extLst>
              <a:ext uri="{FF2B5EF4-FFF2-40B4-BE49-F238E27FC236}">
                <a16:creationId xmlns:a16="http://schemas.microsoft.com/office/drawing/2014/main" id="{98A5877B-31C5-E2E7-BEF5-C6C77E890413}"/>
              </a:ext>
            </a:extLst>
          </p:cNvPr>
          <p:cNvSpPr>
            <a:spLocks noGrp="1"/>
          </p:cNvSpPr>
          <p:nvPr>
            <p:ph type="dt" sz="half" idx="10"/>
          </p:nvPr>
        </p:nvSpPr>
        <p:spPr/>
        <p:txBody>
          <a:bodyPr/>
          <a:lstStyle/>
          <a:p>
            <a:fld id="{98BF4067-D226-4E67-9AEE-EF58A68ED647}" type="datetimeFigureOut">
              <a:rPr lang="he-IL" smtClean="0"/>
              <a:t>ד'/תשרי/תשפ"ד</a:t>
            </a:fld>
            <a:endParaRPr lang="he-IL"/>
          </a:p>
        </p:txBody>
      </p:sp>
      <p:sp>
        <p:nvSpPr>
          <p:cNvPr id="5" name="מציין מיקום של כותרת תחתונה 4">
            <a:extLst>
              <a:ext uri="{FF2B5EF4-FFF2-40B4-BE49-F238E27FC236}">
                <a16:creationId xmlns:a16="http://schemas.microsoft.com/office/drawing/2014/main" id="{3DA14356-ADE3-EE31-9E22-E030F17DD261}"/>
              </a:ext>
            </a:extLst>
          </p:cNvPr>
          <p:cNvSpPr>
            <a:spLocks noGrp="1"/>
          </p:cNvSpPr>
          <p:nvPr>
            <p:ph type="ftr" sz="quarter" idx="11"/>
          </p:nvPr>
        </p:nvSpPr>
        <p:spPr/>
        <p:txBody>
          <a:bodyPr/>
          <a:lstStyle/>
          <a:p>
            <a:endParaRPr lang="he-IL"/>
          </a:p>
        </p:txBody>
      </p:sp>
      <p:sp>
        <p:nvSpPr>
          <p:cNvPr id="6" name="מציין מיקום של מספר שקופית 5">
            <a:extLst>
              <a:ext uri="{FF2B5EF4-FFF2-40B4-BE49-F238E27FC236}">
                <a16:creationId xmlns:a16="http://schemas.microsoft.com/office/drawing/2014/main" id="{9ACC878D-4881-DDD8-F83A-A4E61F60D934}"/>
              </a:ext>
            </a:extLst>
          </p:cNvPr>
          <p:cNvSpPr>
            <a:spLocks noGrp="1"/>
          </p:cNvSpPr>
          <p:nvPr>
            <p:ph type="sldNum" sz="quarter" idx="12"/>
          </p:nvPr>
        </p:nvSpPr>
        <p:spPr/>
        <p:txBody>
          <a:bodyPr/>
          <a:lstStyle/>
          <a:p>
            <a:fld id="{17D0FA1F-D38B-4825-85B4-0D5D6C6D40BC}" type="slidenum">
              <a:rPr lang="he-IL" smtClean="0"/>
              <a:t>‹#›</a:t>
            </a:fld>
            <a:endParaRPr lang="he-IL"/>
          </a:p>
        </p:txBody>
      </p:sp>
    </p:spTree>
    <p:extLst>
      <p:ext uri="{BB962C8B-B14F-4D97-AF65-F5344CB8AC3E}">
        <p14:creationId xmlns:p14="http://schemas.microsoft.com/office/powerpoint/2010/main" val="347135487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כותרת מקטע עליונה">
    <p:spTree>
      <p:nvGrpSpPr>
        <p:cNvPr id="1" name=""/>
        <p:cNvGrpSpPr/>
        <p:nvPr/>
      </p:nvGrpSpPr>
      <p:grpSpPr>
        <a:xfrm>
          <a:off x="0" y="0"/>
          <a:ext cx="0" cy="0"/>
          <a:chOff x="0" y="0"/>
          <a:chExt cx="0" cy="0"/>
        </a:xfrm>
      </p:grpSpPr>
      <p:sp>
        <p:nvSpPr>
          <p:cNvPr id="2" name="כותרת 1">
            <a:extLst>
              <a:ext uri="{FF2B5EF4-FFF2-40B4-BE49-F238E27FC236}">
                <a16:creationId xmlns:a16="http://schemas.microsoft.com/office/drawing/2014/main" id="{8D881B73-1082-6F0B-3DB4-EA2A16BCF306}"/>
              </a:ext>
            </a:extLst>
          </p:cNvPr>
          <p:cNvSpPr>
            <a:spLocks noGrp="1"/>
          </p:cNvSpPr>
          <p:nvPr>
            <p:ph type="title"/>
          </p:nvPr>
        </p:nvSpPr>
        <p:spPr>
          <a:xfrm>
            <a:off x="831850" y="1709738"/>
            <a:ext cx="10515600" cy="2852737"/>
          </a:xfrm>
        </p:spPr>
        <p:txBody>
          <a:bodyPr anchor="b"/>
          <a:lstStyle>
            <a:lvl1pPr>
              <a:defRPr sz="6000"/>
            </a:lvl1pPr>
          </a:lstStyle>
          <a:p>
            <a:r>
              <a:rPr lang="he-IL"/>
              <a:t>לחץ כדי לערוך סגנון כותרת של תבנית בסיס</a:t>
            </a:r>
          </a:p>
        </p:txBody>
      </p:sp>
      <p:sp>
        <p:nvSpPr>
          <p:cNvPr id="3" name="מציין מיקום טקסט 2">
            <a:extLst>
              <a:ext uri="{FF2B5EF4-FFF2-40B4-BE49-F238E27FC236}">
                <a16:creationId xmlns:a16="http://schemas.microsoft.com/office/drawing/2014/main" id="{0B28E7C0-74A2-B342-C177-1BCB9B6C1175}"/>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he-IL"/>
              <a:t>לחץ כדי לערוך סגנונות טקסט של תבנית בסיס</a:t>
            </a:r>
          </a:p>
        </p:txBody>
      </p:sp>
      <p:sp>
        <p:nvSpPr>
          <p:cNvPr id="4" name="מציין מיקום של תאריך 3">
            <a:extLst>
              <a:ext uri="{FF2B5EF4-FFF2-40B4-BE49-F238E27FC236}">
                <a16:creationId xmlns:a16="http://schemas.microsoft.com/office/drawing/2014/main" id="{7C304C56-CE4B-AAD0-FF92-2FDE8C7E5BA5}"/>
              </a:ext>
            </a:extLst>
          </p:cNvPr>
          <p:cNvSpPr>
            <a:spLocks noGrp="1"/>
          </p:cNvSpPr>
          <p:nvPr>
            <p:ph type="dt" sz="half" idx="10"/>
          </p:nvPr>
        </p:nvSpPr>
        <p:spPr/>
        <p:txBody>
          <a:bodyPr/>
          <a:lstStyle/>
          <a:p>
            <a:fld id="{98BF4067-D226-4E67-9AEE-EF58A68ED647}" type="datetimeFigureOut">
              <a:rPr lang="he-IL" smtClean="0"/>
              <a:t>ד'/תשרי/תשפ"ד</a:t>
            </a:fld>
            <a:endParaRPr lang="he-IL"/>
          </a:p>
        </p:txBody>
      </p:sp>
      <p:sp>
        <p:nvSpPr>
          <p:cNvPr id="5" name="מציין מיקום של כותרת תחתונה 4">
            <a:extLst>
              <a:ext uri="{FF2B5EF4-FFF2-40B4-BE49-F238E27FC236}">
                <a16:creationId xmlns:a16="http://schemas.microsoft.com/office/drawing/2014/main" id="{9ABD3413-5DEF-F312-AFE0-30BF2305F724}"/>
              </a:ext>
            </a:extLst>
          </p:cNvPr>
          <p:cNvSpPr>
            <a:spLocks noGrp="1"/>
          </p:cNvSpPr>
          <p:nvPr>
            <p:ph type="ftr" sz="quarter" idx="11"/>
          </p:nvPr>
        </p:nvSpPr>
        <p:spPr/>
        <p:txBody>
          <a:bodyPr/>
          <a:lstStyle/>
          <a:p>
            <a:endParaRPr lang="he-IL"/>
          </a:p>
        </p:txBody>
      </p:sp>
      <p:sp>
        <p:nvSpPr>
          <p:cNvPr id="6" name="מציין מיקום של מספר שקופית 5">
            <a:extLst>
              <a:ext uri="{FF2B5EF4-FFF2-40B4-BE49-F238E27FC236}">
                <a16:creationId xmlns:a16="http://schemas.microsoft.com/office/drawing/2014/main" id="{3FA57B96-D6AB-900E-92CE-FE161BADDBA1}"/>
              </a:ext>
            </a:extLst>
          </p:cNvPr>
          <p:cNvSpPr>
            <a:spLocks noGrp="1"/>
          </p:cNvSpPr>
          <p:nvPr>
            <p:ph type="sldNum" sz="quarter" idx="12"/>
          </p:nvPr>
        </p:nvSpPr>
        <p:spPr/>
        <p:txBody>
          <a:bodyPr/>
          <a:lstStyle/>
          <a:p>
            <a:fld id="{17D0FA1F-D38B-4825-85B4-0D5D6C6D40BC}" type="slidenum">
              <a:rPr lang="he-IL" smtClean="0"/>
              <a:t>‹#›</a:t>
            </a:fld>
            <a:endParaRPr lang="he-IL"/>
          </a:p>
        </p:txBody>
      </p:sp>
    </p:spTree>
    <p:extLst>
      <p:ext uri="{BB962C8B-B14F-4D97-AF65-F5344CB8AC3E}">
        <p14:creationId xmlns:p14="http://schemas.microsoft.com/office/powerpoint/2010/main" val="62201752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שני תכנים">
    <p:spTree>
      <p:nvGrpSpPr>
        <p:cNvPr id="1" name=""/>
        <p:cNvGrpSpPr/>
        <p:nvPr/>
      </p:nvGrpSpPr>
      <p:grpSpPr>
        <a:xfrm>
          <a:off x="0" y="0"/>
          <a:ext cx="0" cy="0"/>
          <a:chOff x="0" y="0"/>
          <a:chExt cx="0" cy="0"/>
        </a:xfrm>
      </p:grpSpPr>
      <p:sp>
        <p:nvSpPr>
          <p:cNvPr id="2" name="כותרת 1">
            <a:extLst>
              <a:ext uri="{FF2B5EF4-FFF2-40B4-BE49-F238E27FC236}">
                <a16:creationId xmlns:a16="http://schemas.microsoft.com/office/drawing/2014/main" id="{ABF60617-1338-CCB0-4696-92E7423102A8}"/>
              </a:ext>
            </a:extLst>
          </p:cNvPr>
          <p:cNvSpPr>
            <a:spLocks noGrp="1"/>
          </p:cNvSpPr>
          <p:nvPr>
            <p:ph type="title"/>
          </p:nvPr>
        </p:nvSpPr>
        <p:spPr/>
        <p:txBody>
          <a:bodyPr/>
          <a:lstStyle/>
          <a:p>
            <a:r>
              <a:rPr lang="he-IL"/>
              <a:t>לחץ כדי לערוך סגנון כותרת של תבנית בסיס</a:t>
            </a:r>
          </a:p>
        </p:txBody>
      </p:sp>
      <p:sp>
        <p:nvSpPr>
          <p:cNvPr id="3" name="מציין מיקום תוכן 2">
            <a:extLst>
              <a:ext uri="{FF2B5EF4-FFF2-40B4-BE49-F238E27FC236}">
                <a16:creationId xmlns:a16="http://schemas.microsoft.com/office/drawing/2014/main" id="{5E101F4A-DBC5-448D-027D-ED794DACE31A}"/>
              </a:ext>
            </a:extLst>
          </p:cNvPr>
          <p:cNvSpPr>
            <a:spLocks noGrp="1"/>
          </p:cNvSpPr>
          <p:nvPr>
            <p:ph sz="half" idx="1"/>
          </p:nvPr>
        </p:nvSpPr>
        <p:spPr>
          <a:xfrm>
            <a:off x="838200" y="1825625"/>
            <a:ext cx="5181600" cy="4351338"/>
          </a:xfrm>
        </p:spPr>
        <p:txBody>
          <a:bodyPr/>
          <a:lstStyle/>
          <a:p>
            <a:pPr lvl="0"/>
            <a:r>
              <a:rPr lang="he-IL"/>
              <a:t>לחץ כדי לערוך סגנונות טקסט של תבנית בסיס</a:t>
            </a:r>
          </a:p>
          <a:p>
            <a:pPr lvl="1"/>
            <a:r>
              <a:rPr lang="he-IL"/>
              <a:t>רמה שנייה</a:t>
            </a:r>
          </a:p>
          <a:p>
            <a:pPr lvl="2"/>
            <a:r>
              <a:rPr lang="he-IL"/>
              <a:t>רמה שלישית</a:t>
            </a:r>
          </a:p>
          <a:p>
            <a:pPr lvl="3"/>
            <a:r>
              <a:rPr lang="he-IL"/>
              <a:t>רמה רביעית</a:t>
            </a:r>
          </a:p>
          <a:p>
            <a:pPr lvl="4"/>
            <a:r>
              <a:rPr lang="he-IL"/>
              <a:t>רמה חמישית</a:t>
            </a:r>
          </a:p>
        </p:txBody>
      </p:sp>
      <p:sp>
        <p:nvSpPr>
          <p:cNvPr id="4" name="מציין מיקום תוכן 3">
            <a:extLst>
              <a:ext uri="{FF2B5EF4-FFF2-40B4-BE49-F238E27FC236}">
                <a16:creationId xmlns:a16="http://schemas.microsoft.com/office/drawing/2014/main" id="{E47D536C-3315-198F-B50F-47E69F98326F}"/>
              </a:ext>
            </a:extLst>
          </p:cNvPr>
          <p:cNvSpPr>
            <a:spLocks noGrp="1"/>
          </p:cNvSpPr>
          <p:nvPr>
            <p:ph sz="half" idx="2"/>
          </p:nvPr>
        </p:nvSpPr>
        <p:spPr>
          <a:xfrm>
            <a:off x="6172200" y="1825625"/>
            <a:ext cx="5181600" cy="4351338"/>
          </a:xfrm>
        </p:spPr>
        <p:txBody>
          <a:bodyPr/>
          <a:lstStyle/>
          <a:p>
            <a:pPr lvl="0"/>
            <a:r>
              <a:rPr lang="he-IL"/>
              <a:t>לחץ כדי לערוך סגנונות טקסט של תבנית בסיס</a:t>
            </a:r>
          </a:p>
          <a:p>
            <a:pPr lvl="1"/>
            <a:r>
              <a:rPr lang="he-IL"/>
              <a:t>רמה שנייה</a:t>
            </a:r>
          </a:p>
          <a:p>
            <a:pPr lvl="2"/>
            <a:r>
              <a:rPr lang="he-IL"/>
              <a:t>רמה שלישית</a:t>
            </a:r>
          </a:p>
          <a:p>
            <a:pPr lvl="3"/>
            <a:r>
              <a:rPr lang="he-IL"/>
              <a:t>רמה רביעית</a:t>
            </a:r>
          </a:p>
          <a:p>
            <a:pPr lvl="4"/>
            <a:r>
              <a:rPr lang="he-IL"/>
              <a:t>רמה חמישית</a:t>
            </a:r>
          </a:p>
        </p:txBody>
      </p:sp>
      <p:sp>
        <p:nvSpPr>
          <p:cNvPr id="5" name="מציין מיקום של תאריך 4">
            <a:extLst>
              <a:ext uri="{FF2B5EF4-FFF2-40B4-BE49-F238E27FC236}">
                <a16:creationId xmlns:a16="http://schemas.microsoft.com/office/drawing/2014/main" id="{3B1475B2-E9F4-9636-FD38-3E380DCD66F7}"/>
              </a:ext>
            </a:extLst>
          </p:cNvPr>
          <p:cNvSpPr>
            <a:spLocks noGrp="1"/>
          </p:cNvSpPr>
          <p:nvPr>
            <p:ph type="dt" sz="half" idx="10"/>
          </p:nvPr>
        </p:nvSpPr>
        <p:spPr/>
        <p:txBody>
          <a:bodyPr/>
          <a:lstStyle/>
          <a:p>
            <a:fld id="{98BF4067-D226-4E67-9AEE-EF58A68ED647}" type="datetimeFigureOut">
              <a:rPr lang="he-IL" smtClean="0"/>
              <a:t>ד'/תשרי/תשפ"ד</a:t>
            </a:fld>
            <a:endParaRPr lang="he-IL"/>
          </a:p>
        </p:txBody>
      </p:sp>
      <p:sp>
        <p:nvSpPr>
          <p:cNvPr id="6" name="מציין מיקום של כותרת תחתונה 5">
            <a:extLst>
              <a:ext uri="{FF2B5EF4-FFF2-40B4-BE49-F238E27FC236}">
                <a16:creationId xmlns:a16="http://schemas.microsoft.com/office/drawing/2014/main" id="{A3E168B9-944F-A978-40A1-AAE2D828E393}"/>
              </a:ext>
            </a:extLst>
          </p:cNvPr>
          <p:cNvSpPr>
            <a:spLocks noGrp="1"/>
          </p:cNvSpPr>
          <p:nvPr>
            <p:ph type="ftr" sz="quarter" idx="11"/>
          </p:nvPr>
        </p:nvSpPr>
        <p:spPr/>
        <p:txBody>
          <a:bodyPr/>
          <a:lstStyle/>
          <a:p>
            <a:endParaRPr lang="he-IL"/>
          </a:p>
        </p:txBody>
      </p:sp>
      <p:sp>
        <p:nvSpPr>
          <p:cNvPr id="7" name="מציין מיקום של מספר שקופית 6">
            <a:extLst>
              <a:ext uri="{FF2B5EF4-FFF2-40B4-BE49-F238E27FC236}">
                <a16:creationId xmlns:a16="http://schemas.microsoft.com/office/drawing/2014/main" id="{0D2CC2E1-F8F9-3D9C-B807-998793198C32}"/>
              </a:ext>
            </a:extLst>
          </p:cNvPr>
          <p:cNvSpPr>
            <a:spLocks noGrp="1"/>
          </p:cNvSpPr>
          <p:nvPr>
            <p:ph type="sldNum" sz="quarter" idx="12"/>
          </p:nvPr>
        </p:nvSpPr>
        <p:spPr/>
        <p:txBody>
          <a:bodyPr/>
          <a:lstStyle/>
          <a:p>
            <a:fld id="{17D0FA1F-D38B-4825-85B4-0D5D6C6D40BC}" type="slidenum">
              <a:rPr lang="he-IL" smtClean="0"/>
              <a:t>‹#›</a:t>
            </a:fld>
            <a:endParaRPr lang="he-IL"/>
          </a:p>
        </p:txBody>
      </p:sp>
    </p:spTree>
    <p:extLst>
      <p:ext uri="{BB962C8B-B14F-4D97-AF65-F5344CB8AC3E}">
        <p14:creationId xmlns:p14="http://schemas.microsoft.com/office/powerpoint/2010/main" val="413701616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השוואה">
    <p:spTree>
      <p:nvGrpSpPr>
        <p:cNvPr id="1" name=""/>
        <p:cNvGrpSpPr/>
        <p:nvPr/>
      </p:nvGrpSpPr>
      <p:grpSpPr>
        <a:xfrm>
          <a:off x="0" y="0"/>
          <a:ext cx="0" cy="0"/>
          <a:chOff x="0" y="0"/>
          <a:chExt cx="0" cy="0"/>
        </a:xfrm>
      </p:grpSpPr>
      <p:sp>
        <p:nvSpPr>
          <p:cNvPr id="2" name="כותרת 1">
            <a:extLst>
              <a:ext uri="{FF2B5EF4-FFF2-40B4-BE49-F238E27FC236}">
                <a16:creationId xmlns:a16="http://schemas.microsoft.com/office/drawing/2014/main" id="{9A556777-24F8-9B34-B3FA-3A1DFB9A56A4}"/>
              </a:ext>
            </a:extLst>
          </p:cNvPr>
          <p:cNvSpPr>
            <a:spLocks noGrp="1"/>
          </p:cNvSpPr>
          <p:nvPr>
            <p:ph type="title"/>
          </p:nvPr>
        </p:nvSpPr>
        <p:spPr>
          <a:xfrm>
            <a:off x="839788" y="365125"/>
            <a:ext cx="10515600" cy="1325563"/>
          </a:xfrm>
        </p:spPr>
        <p:txBody>
          <a:bodyPr/>
          <a:lstStyle/>
          <a:p>
            <a:r>
              <a:rPr lang="he-IL"/>
              <a:t>לחץ כדי לערוך סגנון כותרת של תבנית בסיס</a:t>
            </a:r>
          </a:p>
        </p:txBody>
      </p:sp>
      <p:sp>
        <p:nvSpPr>
          <p:cNvPr id="3" name="מציין מיקום טקסט 2">
            <a:extLst>
              <a:ext uri="{FF2B5EF4-FFF2-40B4-BE49-F238E27FC236}">
                <a16:creationId xmlns:a16="http://schemas.microsoft.com/office/drawing/2014/main" id="{2615949A-4AD7-A4F6-51A1-71ED7267C618}"/>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he-IL"/>
              <a:t>לחץ כדי לערוך סגנונות טקסט של תבנית בסיס</a:t>
            </a:r>
          </a:p>
        </p:txBody>
      </p:sp>
      <p:sp>
        <p:nvSpPr>
          <p:cNvPr id="4" name="מציין מיקום תוכן 3">
            <a:extLst>
              <a:ext uri="{FF2B5EF4-FFF2-40B4-BE49-F238E27FC236}">
                <a16:creationId xmlns:a16="http://schemas.microsoft.com/office/drawing/2014/main" id="{02A81273-9355-4B00-3D64-3CFAD949D93C}"/>
              </a:ext>
            </a:extLst>
          </p:cNvPr>
          <p:cNvSpPr>
            <a:spLocks noGrp="1"/>
          </p:cNvSpPr>
          <p:nvPr>
            <p:ph sz="half" idx="2"/>
          </p:nvPr>
        </p:nvSpPr>
        <p:spPr>
          <a:xfrm>
            <a:off x="839788" y="2505075"/>
            <a:ext cx="5157787" cy="3684588"/>
          </a:xfrm>
        </p:spPr>
        <p:txBody>
          <a:bodyPr/>
          <a:lstStyle/>
          <a:p>
            <a:pPr lvl="0"/>
            <a:r>
              <a:rPr lang="he-IL"/>
              <a:t>לחץ כדי לערוך סגנונות טקסט של תבנית בסיס</a:t>
            </a:r>
          </a:p>
          <a:p>
            <a:pPr lvl="1"/>
            <a:r>
              <a:rPr lang="he-IL"/>
              <a:t>רמה שנייה</a:t>
            </a:r>
          </a:p>
          <a:p>
            <a:pPr lvl="2"/>
            <a:r>
              <a:rPr lang="he-IL"/>
              <a:t>רמה שלישית</a:t>
            </a:r>
          </a:p>
          <a:p>
            <a:pPr lvl="3"/>
            <a:r>
              <a:rPr lang="he-IL"/>
              <a:t>רמה רביעית</a:t>
            </a:r>
          </a:p>
          <a:p>
            <a:pPr lvl="4"/>
            <a:r>
              <a:rPr lang="he-IL"/>
              <a:t>רמה חמישית</a:t>
            </a:r>
          </a:p>
        </p:txBody>
      </p:sp>
      <p:sp>
        <p:nvSpPr>
          <p:cNvPr id="5" name="מציין מיקום טקסט 4">
            <a:extLst>
              <a:ext uri="{FF2B5EF4-FFF2-40B4-BE49-F238E27FC236}">
                <a16:creationId xmlns:a16="http://schemas.microsoft.com/office/drawing/2014/main" id="{E5837C7D-701B-15C5-E0A7-AA255322F5C4}"/>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he-IL"/>
              <a:t>לחץ כדי לערוך סגנונות טקסט של תבנית בסיס</a:t>
            </a:r>
          </a:p>
        </p:txBody>
      </p:sp>
      <p:sp>
        <p:nvSpPr>
          <p:cNvPr id="6" name="מציין מיקום תוכן 5">
            <a:extLst>
              <a:ext uri="{FF2B5EF4-FFF2-40B4-BE49-F238E27FC236}">
                <a16:creationId xmlns:a16="http://schemas.microsoft.com/office/drawing/2014/main" id="{DBD727C9-AF40-4B0F-829B-69BB89687A6C}"/>
              </a:ext>
            </a:extLst>
          </p:cNvPr>
          <p:cNvSpPr>
            <a:spLocks noGrp="1"/>
          </p:cNvSpPr>
          <p:nvPr>
            <p:ph sz="quarter" idx="4"/>
          </p:nvPr>
        </p:nvSpPr>
        <p:spPr>
          <a:xfrm>
            <a:off x="6172200" y="2505075"/>
            <a:ext cx="5183188" cy="3684588"/>
          </a:xfrm>
        </p:spPr>
        <p:txBody>
          <a:bodyPr/>
          <a:lstStyle/>
          <a:p>
            <a:pPr lvl="0"/>
            <a:r>
              <a:rPr lang="he-IL"/>
              <a:t>לחץ כדי לערוך סגנונות טקסט של תבנית בסיס</a:t>
            </a:r>
          </a:p>
          <a:p>
            <a:pPr lvl="1"/>
            <a:r>
              <a:rPr lang="he-IL"/>
              <a:t>רמה שנייה</a:t>
            </a:r>
          </a:p>
          <a:p>
            <a:pPr lvl="2"/>
            <a:r>
              <a:rPr lang="he-IL"/>
              <a:t>רמה שלישית</a:t>
            </a:r>
          </a:p>
          <a:p>
            <a:pPr lvl="3"/>
            <a:r>
              <a:rPr lang="he-IL"/>
              <a:t>רמה רביעית</a:t>
            </a:r>
          </a:p>
          <a:p>
            <a:pPr lvl="4"/>
            <a:r>
              <a:rPr lang="he-IL"/>
              <a:t>רמה חמישית</a:t>
            </a:r>
          </a:p>
        </p:txBody>
      </p:sp>
      <p:sp>
        <p:nvSpPr>
          <p:cNvPr id="7" name="מציין מיקום של תאריך 6">
            <a:extLst>
              <a:ext uri="{FF2B5EF4-FFF2-40B4-BE49-F238E27FC236}">
                <a16:creationId xmlns:a16="http://schemas.microsoft.com/office/drawing/2014/main" id="{F8EDF424-8302-2BA7-A608-7AF9AA48E810}"/>
              </a:ext>
            </a:extLst>
          </p:cNvPr>
          <p:cNvSpPr>
            <a:spLocks noGrp="1"/>
          </p:cNvSpPr>
          <p:nvPr>
            <p:ph type="dt" sz="half" idx="10"/>
          </p:nvPr>
        </p:nvSpPr>
        <p:spPr/>
        <p:txBody>
          <a:bodyPr/>
          <a:lstStyle/>
          <a:p>
            <a:fld id="{98BF4067-D226-4E67-9AEE-EF58A68ED647}" type="datetimeFigureOut">
              <a:rPr lang="he-IL" smtClean="0"/>
              <a:t>ד'/תשרי/תשפ"ד</a:t>
            </a:fld>
            <a:endParaRPr lang="he-IL"/>
          </a:p>
        </p:txBody>
      </p:sp>
      <p:sp>
        <p:nvSpPr>
          <p:cNvPr id="8" name="מציין מיקום של כותרת תחתונה 7">
            <a:extLst>
              <a:ext uri="{FF2B5EF4-FFF2-40B4-BE49-F238E27FC236}">
                <a16:creationId xmlns:a16="http://schemas.microsoft.com/office/drawing/2014/main" id="{489F41B7-F69E-55A7-AA75-21FE5F5DE01C}"/>
              </a:ext>
            </a:extLst>
          </p:cNvPr>
          <p:cNvSpPr>
            <a:spLocks noGrp="1"/>
          </p:cNvSpPr>
          <p:nvPr>
            <p:ph type="ftr" sz="quarter" idx="11"/>
          </p:nvPr>
        </p:nvSpPr>
        <p:spPr/>
        <p:txBody>
          <a:bodyPr/>
          <a:lstStyle/>
          <a:p>
            <a:endParaRPr lang="he-IL"/>
          </a:p>
        </p:txBody>
      </p:sp>
      <p:sp>
        <p:nvSpPr>
          <p:cNvPr id="9" name="מציין מיקום של מספר שקופית 8">
            <a:extLst>
              <a:ext uri="{FF2B5EF4-FFF2-40B4-BE49-F238E27FC236}">
                <a16:creationId xmlns:a16="http://schemas.microsoft.com/office/drawing/2014/main" id="{DD5F775B-276F-465F-12FC-097403337256}"/>
              </a:ext>
            </a:extLst>
          </p:cNvPr>
          <p:cNvSpPr>
            <a:spLocks noGrp="1"/>
          </p:cNvSpPr>
          <p:nvPr>
            <p:ph type="sldNum" sz="quarter" idx="12"/>
          </p:nvPr>
        </p:nvSpPr>
        <p:spPr/>
        <p:txBody>
          <a:bodyPr/>
          <a:lstStyle/>
          <a:p>
            <a:fld id="{17D0FA1F-D38B-4825-85B4-0D5D6C6D40BC}" type="slidenum">
              <a:rPr lang="he-IL" smtClean="0"/>
              <a:t>‹#›</a:t>
            </a:fld>
            <a:endParaRPr lang="he-IL"/>
          </a:p>
        </p:txBody>
      </p:sp>
    </p:spTree>
    <p:extLst>
      <p:ext uri="{BB962C8B-B14F-4D97-AF65-F5344CB8AC3E}">
        <p14:creationId xmlns:p14="http://schemas.microsoft.com/office/powerpoint/2010/main" val="34847299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כותרת בלבד">
    <p:spTree>
      <p:nvGrpSpPr>
        <p:cNvPr id="1" name=""/>
        <p:cNvGrpSpPr/>
        <p:nvPr/>
      </p:nvGrpSpPr>
      <p:grpSpPr>
        <a:xfrm>
          <a:off x="0" y="0"/>
          <a:ext cx="0" cy="0"/>
          <a:chOff x="0" y="0"/>
          <a:chExt cx="0" cy="0"/>
        </a:xfrm>
      </p:grpSpPr>
      <p:sp>
        <p:nvSpPr>
          <p:cNvPr id="2" name="כותרת 1">
            <a:extLst>
              <a:ext uri="{FF2B5EF4-FFF2-40B4-BE49-F238E27FC236}">
                <a16:creationId xmlns:a16="http://schemas.microsoft.com/office/drawing/2014/main" id="{E6FC5459-FE2F-1C63-B9ED-F63DFB261BF9}"/>
              </a:ext>
            </a:extLst>
          </p:cNvPr>
          <p:cNvSpPr>
            <a:spLocks noGrp="1"/>
          </p:cNvSpPr>
          <p:nvPr>
            <p:ph type="title"/>
          </p:nvPr>
        </p:nvSpPr>
        <p:spPr/>
        <p:txBody>
          <a:bodyPr/>
          <a:lstStyle/>
          <a:p>
            <a:r>
              <a:rPr lang="he-IL"/>
              <a:t>לחץ כדי לערוך סגנון כותרת של תבנית בסיס</a:t>
            </a:r>
          </a:p>
        </p:txBody>
      </p:sp>
      <p:sp>
        <p:nvSpPr>
          <p:cNvPr id="3" name="מציין מיקום של תאריך 2">
            <a:extLst>
              <a:ext uri="{FF2B5EF4-FFF2-40B4-BE49-F238E27FC236}">
                <a16:creationId xmlns:a16="http://schemas.microsoft.com/office/drawing/2014/main" id="{A05D47BF-F32F-08B2-0E9C-FA5D9E41D219}"/>
              </a:ext>
            </a:extLst>
          </p:cNvPr>
          <p:cNvSpPr>
            <a:spLocks noGrp="1"/>
          </p:cNvSpPr>
          <p:nvPr>
            <p:ph type="dt" sz="half" idx="10"/>
          </p:nvPr>
        </p:nvSpPr>
        <p:spPr/>
        <p:txBody>
          <a:bodyPr/>
          <a:lstStyle/>
          <a:p>
            <a:fld id="{98BF4067-D226-4E67-9AEE-EF58A68ED647}" type="datetimeFigureOut">
              <a:rPr lang="he-IL" smtClean="0"/>
              <a:t>ד'/תשרי/תשפ"ד</a:t>
            </a:fld>
            <a:endParaRPr lang="he-IL"/>
          </a:p>
        </p:txBody>
      </p:sp>
      <p:sp>
        <p:nvSpPr>
          <p:cNvPr id="4" name="מציין מיקום של כותרת תחתונה 3">
            <a:extLst>
              <a:ext uri="{FF2B5EF4-FFF2-40B4-BE49-F238E27FC236}">
                <a16:creationId xmlns:a16="http://schemas.microsoft.com/office/drawing/2014/main" id="{02A78EAF-7FD0-5E43-3F8C-E3A8270CAFC6}"/>
              </a:ext>
            </a:extLst>
          </p:cNvPr>
          <p:cNvSpPr>
            <a:spLocks noGrp="1"/>
          </p:cNvSpPr>
          <p:nvPr>
            <p:ph type="ftr" sz="quarter" idx="11"/>
          </p:nvPr>
        </p:nvSpPr>
        <p:spPr/>
        <p:txBody>
          <a:bodyPr/>
          <a:lstStyle/>
          <a:p>
            <a:endParaRPr lang="he-IL"/>
          </a:p>
        </p:txBody>
      </p:sp>
      <p:sp>
        <p:nvSpPr>
          <p:cNvPr id="5" name="מציין מיקום של מספר שקופית 4">
            <a:extLst>
              <a:ext uri="{FF2B5EF4-FFF2-40B4-BE49-F238E27FC236}">
                <a16:creationId xmlns:a16="http://schemas.microsoft.com/office/drawing/2014/main" id="{F61596BE-9C84-4C30-83B0-65258A295CEF}"/>
              </a:ext>
            </a:extLst>
          </p:cNvPr>
          <p:cNvSpPr>
            <a:spLocks noGrp="1"/>
          </p:cNvSpPr>
          <p:nvPr>
            <p:ph type="sldNum" sz="quarter" idx="12"/>
          </p:nvPr>
        </p:nvSpPr>
        <p:spPr/>
        <p:txBody>
          <a:bodyPr/>
          <a:lstStyle/>
          <a:p>
            <a:fld id="{17D0FA1F-D38B-4825-85B4-0D5D6C6D40BC}" type="slidenum">
              <a:rPr lang="he-IL" smtClean="0"/>
              <a:t>‹#›</a:t>
            </a:fld>
            <a:endParaRPr lang="he-IL"/>
          </a:p>
        </p:txBody>
      </p:sp>
    </p:spTree>
    <p:extLst>
      <p:ext uri="{BB962C8B-B14F-4D97-AF65-F5344CB8AC3E}">
        <p14:creationId xmlns:p14="http://schemas.microsoft.com/office/powerpoint/2010/main" val="254694606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ריק">
    <p:spTree>
      <p:nvGrpSpPr>
        <p:cNvPr id="1" name=""/>
        <p:cNvGrpSpPr/>
        <p:nvPr/>
      </p:nvGrpSpPr>
      <p:grpSpPr>
        <a:xfrm>
          <a:off x="0" y="0"/>
          <a:ext cx="0" cy="0"/>
          <a:chOff x="0" y="0"/>
          <a:chExt cx="0" cy="0"/>
        </a:xfrm>
      </p:grpSpPr>
      <p:sp>
        <p:nvSpPr>
          <p:cNvPr id="2" name="מציין מיקום של תאריך 1">
            <a:extLst>
              <a:ext uri="{FF2B5EF4-FFF2-40B4-BE49-F238E27FC236}">
                <a16:creationId xmlns:a16="http://schemas.microsoft.com/office/drawing/2014/main" id="{47BDA0ED-D721-3CEF-2D25-A3E392D011FF}"/>
              </a:ext>
            </a:extLst>
          </p:cNvPr>
          <p:cNvSpPr>
            <a:spLocks noGrp="1"/>
          </p:cNvSpPr>
          <p:nvPr>
            <p:ph type="dt" sz="half" idx="10"/>
          </p:nvPr>
        </p:nvSpPr>
        <p:spPr/>
        <p:txBody>
          <a:bodyPr/>
          <a:lstStyle/>
          <a:p>
            <a:fld id="{98BF4067-D226-4E67-9AEE-EF58A68ED647}" type="datetimeFigureOut">
              <a:rPr lang="he-IL" smtClean="0"/>
              <a:t>ד'/תשרי/תשפ"ד</a:t>
            </a:fld>
            <a:endParaRPr lang="he-IL"/>
          </a:p>
        </p:txBody>
      </p:sp>
      <p:sp>
        <p:nvSpPr>
          <p:cNvPr id="3" name="מציין מיקום של כותרת תחתונה 2">
            <a:extLst>
              <a:ext uri="{FF2B5EF4-FFF2-40B4-BE49-F238E27FC236}">
                <a16:creationId xmlns:a16="http://schemas.microsoft.com/office/drawing/2014/main" id="{EEFFB5F2-9D7A-584E-C81D-90DD85CAECB2}"/>
              </a:ext>
            </a:extLst>
          </p:cNvPr>
          <p:cNvSpPr>
            <a:spLocks noGrp="1"/>
          </p:cNvSpPr>
          <p:nvPr>
            <p:ph type="ftr" sz="quarter" idx="11"/>
          </p:nvPr>
        </p:nvSpPr>
        <p:spPr/>
        <p:txBody>
          <a:bodyPr/>
          <a:lstStyle/>
          <a:p>
            <a:endParaRPr lang="he-IL"/>
          </a:p>
        </p:txBody>
      </p:sp>
      <p:sp>
        <p:nvSpPr>
          <p:cNvPr id="4" name="מציין מיקום של מספר שקופית 3">
            <a:extLst>
              <a:ext uri="{FF2B5EF4-FFF2-40B4-BE49-F238E27FC236}">
                <a16:creationId xmlns:a16="http://schemas.microsoft.com/office/drawing/2014/main" id="{09BED083-3C03-49AC-0570-F35F74119008}"/>
              </a:ext>
            </a:extLst>
          </p:cNvPr>
          <p:cNvSpPr>
            <a:spLocks noGrp="1"/>
          </p:cNvSpPr>
          <p:nvPr>
            <p:ph type="sldNum" sz="quarter" idx="12"/>
          </p:nvPr>
        </p:nvSpPr>
        <p:spPr/>
        <p:txBody>
          <a:bodyPr/>
          <a:lstStyle/>
          <a:p>
            <a:fld id="{17D0FA1F-D38B-4825-85B4-0D5D6C6D40BC}" type="slidenum">
              <a:rPr lang="he-IL" smtClean="0"/>
              <a:t>‹#›</a:t>
            </a:fld>
            <a:endParaRPr lang="he-IL"/>
          </a:p>
        </p:txBody>
      </p:sp>
    </p:spTree>
    <p:extLst>
      <p:ext uri="{BB962C8B-B14F-4D97-AF65-F5344CB8AC3E}">
        <p14:creationId xmlns:p14="http://schemas.microsoft.com/office/powerpoint/2010/main" val="6104059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תוכן עם כיתוב">
    <p:spTree>
      <p:nvGrpSpPr>
        <p:cNvPr id="1" name=""/>
        <p:cNvGrpSpPr/>
        <p:nvPr/>
      </p:nvGrpSpPr>
      <p:grpSpPr>
        <a:xfrm>
          <a:off x="0" y="0"/>
          <a:ext cx="0" cy="0"/>
          <a:chOff x="0" y="0"/>
          <a:chExt cx="0" cy="0"/>
        </a:xfrm>
      </p:grpSpPr>
      <p:sp>
        <p:nvSpPr>
          <p:cNvPr id="2" name="כותרת 1">
            <a:extLst>
              <a:ext uri="{FF2B5EF4-FFF2-40B4-BE49-F238E27FC236}">
                <a16:creationId xmlns:a16="http://schemas.microsoft.com/office/drawing/2014/main" id="{82D01EC1-58A5-1A93-CAF8-BA0CAD2698EF}"/>
              </a:ext>
            </a:extLst>
          </p:cNvPr>
          <p:cNvSpPr>
            <a:spLocks noGrp="1"/>
          </p:cNvSpPr>
          <p:nvPr>
            <p:ph type="title"/>
          </p:nvPr>
        </p:nvSpPr>
        <p:spPr>
          <a:xfrm>
            <a:off x="839788" y="457200"/>
            <a:ext cx="3932237" cy="1600200"/>
          </a:xfrm>
        </p:spPr>
        <p:txBody>
          <a:bodyPr anchor="b"/>
          <a:lstStyle>
            <a:lvl1pPr>
              <a:defRPr sz="3200"/>
            </a:lvl1pPr>
          </a:lstStyle>
          <a:p>
            <a:r>
              <a:rPr lang="he-IL"/>
              <a:t>לחץ כדי לערוך סגנון כותרת של תבנית בסיס</a:t>
            </a:r>
          </a:p>
        </p:txBody>
      </p:sp>
      <p:sp>
        <p:nvSpPr>
          <p:cNvPr id="3" name="מציין מיקום תוכן 2">
            <a:extLst>
              <a:ext uri="{FF2B5EF4-FFF2-40B4-BE49-F238E27FC236}">
                <a16:creationId xmlns:a16="http://schemas.microsoft.com/office/drawing/2014/main" id="{785FA84E-4807-5415-213F-D8386863E4FE}"/>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he-IL"/>
              <a:t>לחץ כדי לערוך סגנונות טקסט של תבנית בסיס</a:t>
            </a:r>
          </a:p>
          <a:p>
            <a:pPr lvl="1"/>
            <a:r>
              <a:rPr lang="he-IL"/>
              <a:t>רמה שנייה</a:t>
            </a:r>
          </a:p>
          <a:p>
            <a:pPr lvl="2"/>
            <a:r>
              <a:rPr lang="he-IL"/>
              <a:t>רמה שלישית</a:t>
            </a:r>
          </a:p>
          <a:p>
            <a:pPr lvl="3"/>
            <a:r>
              <a:rPr lang="he-IL"/>
              <a:t>רמה רביעית</a:t>
            </a:r>
          </a:p>
          <a:p>
            <a:pPr lvl="4"/>
            <a:r>
              <a:rPr lang="he-IL"/>
              <a:t>רמה חמישית</a:t>
            </a:r>
          </a:p>
        </p:txBody>
      </p:sp>
      <p:sp>
        <p:nvSpPr>
          <p:cNvPr id="4" name="מציין מיקום טקסט 3">
            <a:extLst>
              <a:ext uri="{FF2B5EF4-FFF2-40B4-BE49-F238E27FC236}">
                <a16:creationId xmlns:a16="http://schemas.microsoft.com/office/drawing/2014/main" id="{1C34A9A4-F64C-C4E7-931D-B40DB3D4017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he-IL"/>
              <a:t>לחץ כדי לערוך סגנונות טקסט של תבנית בסיס</a:t>
            </a:r>
          </a:p>
        </p:txBody>
      </p:sp>
      <p:sp>
        <p:nvSpPr>
          <p:cNvPr id="5" name="מציין מיקום של תאריך 4">
            <a:extLst>
              <a:ext uri="{FF2B5EF4-FFF2-40B4-BE49-F238E27FC236}">
                <a16:creationId xmlns:a16="http://schemas.microsoft.com/office/drawing/2014/main" id="{E95032E8-F316-48E3-D508-01FB7E9A2455}"/>
              </a:ext>
            </a:extLst>
          </p:cNvPr>
          <p:cNvSpPr>
            <a:spLocks noGrp="1"/>
          </p:cNvSpPr>
          <p:nvPr>
            <p:ph type="dt" sz="half" idx="10"/>
          </p:nvPr>
        </p:nvSpPr>
        <p:spPr/>
        <p:txBody>
          <a:bodyPr/>
          <a:lstStyle/>
          <a:p>
            <a:fld id="{98BF4067-D226-4E67-9AEE-EF58A68ED647}" type="datetimeFigureOut">
              <a:rPr lang="he-IL" smtClean="0"/>
              <a:t>ד'/תשרי/תשפ"ד</a:t>
            </a:fld>
            <a:endParaRPr lang="he-IL"/>
          </a:p>
        </p:txBody>
      </p:sp>
      <p:sp>
        <p:nvSpPr>
          <p:cNvPr id="6" name="מציין מיקום של כותרת תחתונה 5">
            <a:extLst>
              <a:ext uri="{FF2B5EF4-FFF2-40B4-BE49-F238E27FC236}">
                <a16:creationId xmlns:a16="http://schemas.microsoft.com/office/drawing/2014/main" id="{1F671434-D37A-9E03-CA81-29331372209C}"/>
              </a:ext>
            </a:extLst>
          </p:cNvPr>
          <p:cNvSpPr>
            <a:spLocks noGrp="1"/>
          </p:cNvSpPr>
          <p:nvPr>
            <p:ph type="ftr" sz="quarter" idx="11"/>
          </p:nvPr>
        </p:nvSpPr>
        <p:spPr/>
        <p:txBody>
          <a:bodyPr/>
          <a:lstStyle/>
          <a:p>
            <a:endParaRPr lang="he-IL"/>
          </a:p>
        </p:txBody>
      </p:sp>
      <p:sp>
        <p:nvSpPr>
          <p:cNvPr id="7" name="מציין מיקום של מספר שקופית 6">
            <a:extLst>
              <a:ext uri="{FF2B5EF4-FFF2-40B4-BE49-F238E27FC236}">
                <a16:creationId xmlns:a16="http://schemas.microsoft.com/office/drawing/2014/main" id="{C3CA0F78-701E-65F2-B2AF-F8582651FE50}"/>
              </a:ext>
            </a:extLst>
          </p:cNvPr>
          <p:cNvSpPr>
            <a:spLocks noGrp="1"/>
          </p:cNvSpPr>
          <p:nvPr>
            <p:ph type="sldNum" sz="quarter" idx="12"/>
          </p:nvPr>
        </p:nvSpPr>
        <p:spPr/>
        <p:txBody>
          <a:bodyPr/>
          <a:lstStyle/>
          <a:p>
            <a:fld id="{17D0FA1F-D38B-4825-85B4-0D5D6C6D40BC}" type="slidenum">
              <a:rPr lang="he-IL" smtClean="0"/>
              <a:t>‹#›</a:t>
            </a:fld>
            <a:endParaRPr lang="he-IL"/>
          </a:p>
        </p:txBody>
      </p:sp>
    </p:spTree>
    <p:extLst>
      <p:ext uri="{BB962C8B-B14F-4D97-AF65-F5344CB8AC3E}">
        <p14:creationId xmlns:p14="http://schemas.microsoft.com/office/powerpoint/2010/main" val="62049691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תמונה עם כיתוב">
    <p:spTree>
      <p:nvGrpSpPr>
        <p:cNvPr id="1" name=""/>
        <p:cNvGrpSpPr/>
        <p:nvPr/>
      </p:nvGrpSpPr>
      <p:grpSpPr>
        <a:xfrm>
          <a:off x="0" y="0"/>
          <a:ext cx="0" cy="0"/>
          <a:chOff x="0" y="0"/>
          <a:chExt cx="0" cy="0"/>
        </a:xfrm>
      </p:grpSpPr>
      <p:sp>
        <p:nvSpPr>
          <p:cNvPr id="2" name="כותרת 1">
            <a:extLst>
              <a:ext uri="{FF2B5EF4-FFF2-40B4-BE49-F238E27FC236}">
                <a16:creationId xmlns:a16="http://schemas.microsoft.com/office/drawing/2014/main" id="{04B62115-8993-8476-9E03-AC28A0C7A15F}"/>
              </a:ext>
            </a:extLst>
          </p:cNvPr>
          <p:cNvSpPr>
            <a:spLocks noGrp="1"/>
          </p:cNvSpPr>
          <p:nvPr>
            <p:ph type="title"/>
          </p:nvPr>
        </p:nvSpPr>
        <p:spPr>
          <a:xfrm>
            <a:off x="839788" y="457200"/>
            <a:ext cx="3932237" cy="1600200"/>
          </a:xfrm>
        </p:spPr>
        <p:txBody>
          <a:bodyPr anchor="b"/>
          <a:lstStyle>
            <a:lvl1pPr>
              <a:defRPr sz="3200"/>
            </a:lvl1pPr>
          </a:lstStyle>
          <a:p>
            <a:r>
              <a:rPr lang="he-IL"/>
              <a:t>לחץ כדי לערוך סגנון כותרת של תבנית בסיס</a:t>
            </a:r>
          </a:p>
        </p:txBody>
      </p:sp>
      <p:sp>
        <p:nvSpPr>
          <p:cNvPr id="3" name="מציין מיקום של תמונה 2">
            <a:extLst>
              <a:ext uri="{FF2B5EF4-FFF2-40B4-BE49-F238E27FC236}">
                <a16:creationId xmlns:a16="http://schemas.microsoft.com/office/drawing/2014/main" id="{6A31178A-A9D8-4A96-ECC1-472CFE960248}"/>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he-IL"/>
          </a:p>
        </p:txBody>
      </p:sp>
      <p:sp>
        <p:nvSpPr>
          <p:cNvPr id="4" name="מציין מיקום טקסט 3">
            <a:extLst>
              <a:ext uri="{FF2B5EF4-FFF2-40B4-BE49-F238E27FC236}">
                <a16:creationId xmlns:a16="http://schemas.microsoft.com/office/drawing/2014/main" id="{CAC078E8-3C4B-7776-9158-44407FE7021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he-IL"/>
              <a:t>לחץ כדי לערוך סגנונות טקסט של תבנית בסיס</a:t>
            </a:r>
          </a:p>
        </p:txBody>
      </p:sp>
      <p:sp>
        <p:nvSpPr>
          <p:cNvPr id="5" name="מציין מיקום של תאריך 4">
            <a:extLst>
              <a:ext uri="{FF2B5EF4-FFF2-40B4-BE49-F238E27FC236}">
                <a16:creationId xmlns:a16="http://schemas.microsoft.com/office/drawing/2014/main" id="{A7C27197-C904-8A97-A3CD-5EE6DEABF43F}"/>
              </a:ext>
            </a:extLst>
          </p:cNvPr>
          <p:cNvSpPr>
            <a:spLocks noGrp="1"/>
          </p:cNvSpPr>
          <p:nvPr>
            <p:ph type="dt" sz="half" idx="10"/>
          </p:nvPr>
        </p:nvSpPr>
        <p:spPr/>
        <p:txBody>
          <a:bodyPr/>
          <a:lstStyle/>
          <a:p>
            <a:fld id="{98BF4067-D226-4E67-9AEE-EF58A68ED647}" type="datetimeFigureOut">
              <a:rPr lang="he-IL" smtClean="0"/>
              <a:t>ד'/תשרי/תשפ"ד</a:t>
            </a:fld>
            <a:endParaRPr lang="he-IL"/>
          </a:p>
        </p:txBody>
      </p:sp>
      <p:sp>
        <p:nvSpPr>
          <p:cNvPr id="6" name="מציין מיקום של כותרת תחתונה 5">
            <a:extLst>
              <a:ext uri="{FF2B5EF4-FFF2-40B4-BE49-F238E27FC236}">
                <a16:creationId xmlns:a16="http://schemas.microsoft.com/office/drawing/2014/main" id="{D101F4AA-33A4-BB61-ED34-8F057F0C2BEE}"/>
              </a:ext>
            </a:extLst>
          </p:cNvPr>
          <p:cNvSpPr>
            <a:spLocks noGrp="1"/>
          </p:cNvSpPr>
          <p:nvPr>
            <p:ph type="ftr" sz="quarter" idx="11"/>
          </p:nvPr>
        </p:nvSpPr>
        <p:spPr/>
        <p:txBody>
          <a:bodyPr/>
          <a:lstStyle/>
          <a:p>
            <a:endParaRPr lang="he-IL"/>
          </a:p>
        </p:txBody>
      </p:sp>
      <p:sp>
        <p:nvSpPr>
          <p:cNvPr id="7" name="מציין מיקום של מספר שקופית 6">
            <a:extLst>
              <a:ext uri="{FF2B5EF4-FFF2-40B4-BE49-F238E27FC236}">
                <a16:creationId xmlns:a16="http://schemas.microsoft.com/office/drawing/2014/main" id="{8B603DD9-3870-C4B5-2617-B6E423F095A0}"/>
              </a:ext>
            </a:extLst>
          </p:cNvPr>
          <p:cNvSpPr>
            <a:spLocks noGrp="1"/>
          </p:cNvSpPr>
          <p:nvPr>
            <p:ph type="sldNum" sz="quarter" idx="12"/>
          </p:nvPr>
        </p:nvSpPr>
        <p:spPr/>
        <p:txBody>
          <a:bodyPr/>
          <a:lstStyle/>
          <a:p>
            <a:fld id="{17D0FA1F-D38B-4825-85B4-0D5D6C6D40BC}" type="slidenum">
              <a:rPr lang="he-IL" smtClean="0"/>
              <a:t>‹#›</a:t>
            </a:fld>
            <a:endParaRPr lang="he-IL"/>
          </a:p>
        </p:txBody>
      </p:sp>
    </p:spTree>
    <p:extLst>
      <p:ext uri="{BB962C8B-B14F-4D97-AF65-F5344CB8AC3E}">
        <p14:creationId xmlns:p14="http://schemas.microsoft.com/office/powerpoint/2010/main" val="296134631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chemeClr val="accent3">
                <a:lumMod val="40000"/>
                <a:lumOff val="60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tileRect/>
        </a:gradFill>
        <a:effectLst/>
      </p:bgPr>
    </p:bg>
    <p:spTree>
      <p:nvGrpSpPr>
        <p:cNvPr id="1" name=""/>
        <p:cNvGrpSpPr/>
        <p:nvPr/>
      </p:nvGrpSpPr>
      <p:grpSpPr>
        <a:xfrm>
          <a:off x="0" y="0"/>
          <a:ext cx="0" cy="0"/>
          <a:chOff x="0" y="0"/>
          <a:chExt cx="0" cy="0"/>
        </a:xfrm>
      </p:grpSpPr>
      <p:sp>
        <p:nvSpPr>
          <p:cNvPr id="2" name="מציין מיקום של כותרת 1">
            <a:extLst>
              <a:ext uri="{FF2B5EF4-FFF2-40B4-BE49-F238E27FC236}">
                <a16:creationId xmlns:a16="http://schemas.microsoft.com/office/drawing/2014/main" id="{EF134C80-E5DA-1415-7F7E-FD317E08EA4B}"/>
              </a:ext>
            </a:extLst>
          </p:cNvPr>
          <p:cNvSpPr>
            <a:spLocks noGrp="1"/>
          </p:cNvSpPr>
          <p:nvPr>
            <p:ph type="title"/>
          </p:nvPr>
        </p:nvSpPr>
        <p:spPr>
          <a:xfrm>
            <a:off x="838200" y="365125"/>
            <a:ext cx="10515600" cy="1325563"/>
          </a:xfrm>
          <a:prstGeom prst="rect">
            <a:avLst/>
          </a:prstGeom>
        </p:spPr>
        <p:txBody>
          <a:bodyPr vert="horz" lIns="91440" tIns="45720" rIns="91440" bIns="45720" rtlCol="1" anchor="ctr">
            <a:normAutofit/>
          </a:bodyPr>
          <a:lstStyle/>
          <a:p>
            <a:r>
              <a:rPr lang="he-IL"/>
              <a:t>לחץ כדי לערוך סגנון כותרת של תבנית בסיס</a:t>
            </a:r>
          </a:p>
        </p:txBody>
      </p:sp>
      <p:sp>
        <p:nvSpPr>
          <p:cNvPr id="3" name="מציין מיקום טקסט 2">
            <a:extLst>
              <a:ext uri="{FF2B5EF4-FFF2-40B4-BE49-F238E27FC236}">
                <a16:creationId xmlns:a16="http://schemas.microsoft.com/office/drawing/2014/main" id="{3F7B130D-5F2B-8684-DBF7-B1B141F77B98}"/>
              </a:ext>
            </a:extLst>
          </p:cNvPr>
          <p:cNvSpPr>
            <a:spLocks noGrp="1"/>
          </p:cNvSpPr>
          <p:nvPr>
            <p:ph type="body" idx="1"/>
          </p:nvPr>
        </p:nvSpPr>
        <p:spPr>
          <a:xfrm>
            <a:off x="838200" y="1825625"/>
            <a:ext cx="10515600" cy="4351338"/>
          </a:xfrm>
          <a:prstGeom prst="rect">
            <a:avLst/>
          </a:prstGeom>
        </p:spPr>
        <p:txBody>
          <a:bodyPr vert="horz" lIns="91440" tIns="45720" rIns="91440" bIns="45720" rtlCol="1">
            <a:normAutofit/>
          </a:bodyPr>
          <a:lstStyle/>
          <a:p>
            <a:pPr lvl="0"/>
            <a:r>
              <a:rPr lang="he-IL"/>
              <a:t>לחץ כדי לערוך סגנונות טקסט של תבנית בסיס</a:t>
            </a:r>
          </a:p>
          <a:p>
            <a:pPr lvl="1"/>
            <a:r>
              <a:rPr lang="he-IL"/>
              <a:t>רמה שנייה</a:t>
            </a:r>
          </a:p>
          <a:p>
            <a:pPr lvl="2"/>
            <a:r>
              <a:rPr lang="he-IL"/>
              <a:t>רמה שלישית</a:t>
            </a:r>
          </a:p>
          <a:p>
            <a:pPr lvl="3"/>
            <a:r>
              <a:rPr lang="he-IL"/>
              <a:t>רמה רביעית</a:t>
            </a:r>
          </a:p>
          <a:p>
            <a:pPr lvl="4"/>
            <a:r>
              <a:rPr lang="he-IL"/>
              <a:t>רמה חמישית</a:t>
            </a:r>
          </a:p>
        </p:txBody>
      </p:sp>
      <p:sp>
        <p:nvSpPr>
          <p:cNvPr id="4" name="מציין מיקום של תאריך 3">
            <a:extLst>
              <a:ext uri="{FF2B5EF4-FFF2-40B4-BE49-F238E27FC236}">
                <a16:creationId xmlns:a16="http://schemas.microsoft.com/office/drawing/2014/main" id="{ED7EC2FD-62FF-7B13-36EC-F574C5A75805}"/>
              </a:ext>
            </a:extLst>
          </p:cNvPr>
          <p:cNvSpPr>
            <a:spLocks noGrp="1"/>
          </p:cNvSpPr>
          <p:nvPr>
            <p:ph type="dt" sz="half" idx="2"/>
          </p:nvPr>
        </p:nvSpPr>
        <p:spPr>
          <a:xfrm>
            <a:off x="8610600" y="6356350"/>
            <a:ext cx="2743200" cy="365125"/>
          </a:xfrm>
          <a:prstGeom prst="rect">
            <a:avLst/>
          </a:prstGeom>
        </p:spPr>
        <p:txBody>
          <a:bodyPr vert="horz" lIns="91440" tIns="45720" rIns="91440" bIns="45720" rtlCol="1" anchor="ctr"/>
          <a:lstStyle>
            <a:lvl1pPr algn="r">
              <a:defRPr sz="1200">
                <a:solidFill>
                  <a:schemeClr val="tx1">
                    <a:tint val="75000"/>
                  </a:schemeClr>
                </a:solidFill>
              </a:defRPr>
            </a:lvl1pPr>
          </a:lstStyle>
          <a:p>
            <a:fld id="{98BF4067-D226-4E67-9AEE-EF58A68ED647}" type="datetimeFigureOut">
              <a:rPr lang="he-IL" smtClean="0"/>
              <a:t>ד'/תשרי/תשפ"ד</a:t>
            </a:fld>
            <a:endParaRPr lang="he-IL"/>
          </a:p>
        </p:txBody>
      </p:sp>
      <p:sp>
        <p:nvSpPr>
          <p:cNvPr id="5" name="מציין מיקום של כותרת תחתונה 4">
            <a:extLst>
              <a:ext uri="{FF2B5EF4-FFF2-40B4-BE49-F238E27FC236}">
                <a16:creationId xmlns:a16="http://schemas.microsoft.com/office/drawing/2014/main" id="{2E5D0313-2748-9214-EDAD-4B6834F580C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1" anchor="ctr"/>
          <a:lstStyle>
            <a:lvl1pPr algn="ctr">
              <a:defRPr sz="1200">
                <a:solidFill>
                  <a:schemeClr val="tx1">
                    <a:tint val="75000"/>
                  </a:schemeClr>
                </a:solidFill>
              </a:defRPr>
            </a:lvl1pPr>
          </a:lstStyle>
          <a:p>
            <a:endParaRPr lang="he-IL"/>
          </a:p>
        </p:txBody>
      </p:sp>
      <p:sp>
        <p:nvSpPr>
          <p:cNvPr id="6" name="מציין מיקום של מספר שקופית 5">
            <a:extLst>
              <a:ext uri="{FF2B5EF4-FFF2-40B4-BE49-F238E27FC236}">
                <a16:creationId xmlns:a16="http://schemas.microsoft.com/office/drawing/2014/main" id="{B0C2F5FF-F745-542D-18F8-8AE261C3789C}"/>
              </a:ext>
            </a:extLst>
          </p:cNvPr>
          <p:cNvSpPr>
            <a:spLocks noGrp="1"/>
          </p:cNvSpPr>
          <p:nvPr>
            <p:ph type="sldNum" sz="quarter" idx="4"/>
          </p:nvPr>
        </p:nvSpPr>
        <p:spPr>
          <a:xfrm>
            <a:off x="838200" y="6356350"/>
            <a:ext cx="2743200" cy="365125"/>
          </a:xfrm>
          <a:prstGeom prst="rect">
            <a:avLst/>
          </a:prstGeom>
        </p:spPr>
        <p:txBody>
          <a:bodyPr vert="horz" lIns="91440" tIns="45720" rIns="91440" bIns="45720" rtlCol="1" anchor="ctr"/>
          <a:lstStyle>
            <a:lvl1pPr algn="l">
              <a:defRPr sz="1200">
                <a:solidFill>
                  <a:schemeClr val="tx1">
                    <a:tint val="75000"/>
                  </a:schemeClr>
                </a:solidFill>
              </a:defRPr>
            </a:lvl1pPr>
          </a:lstStyle>
          <a:p>
            <a:fld id="{17D0FA1F-D38B-4825-85B4-0D5D6C6D40BC}" type="slidenum">
              <a:rPr lang="he-IL" smtClean="0"/>
              <a:t>‹#›</a:t>
            </a:fld>
            <a:endParaRPr lang="he-IL"/>
          </a:p>
        </p:txBody>
      </p:sp>
    </p:spTree>
    <p:extLst>
      <p:ext uri="{BB962C8B-B14F-4D97-AF65-F5344CB8AC3E}">
        <p14:creationId xmlns:p14="http://schemas.microsoft.com/office/powerpoint/2010/main" val="76530632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r" defTabSz="914400" rtl="1"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r" defTabSz="914400" rtl="1"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r" defTabSz="914400" rtl="1"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r" defTabSz="914400" rtl="1"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he-IL"/>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7.xml"/><Relationship Id="rId7" Type="http://schemas.openxmlformats.org/officeDocument/2006/relationships/image" Target="../media/image4.png"/><Relationship Id="rId2" Type="http://schemas.openxmlformats.org/officeDocument/2006/relationships/video" Target="../media/media1.mp4"/><Relationship Id="rId1" Type="http://schemas.microsoft.com/office/2007/relationships/media" Target="../media/media1.mp4"/><Relationship Id="rId6" Type="http://schemas.openxmlformats.org/officeDocument/2006/relationships/image" Target="../media/image3.png"/><Relationship Id="rId5" Type="http://schemas.openxmlformats.org/officeDocument/2006/relationships/image" Target="../media/image2.png"/><Relationship Id="rId4" Type="http://schemas.openxmlformats.org/officeDocument/2006/relationships/image" Target="../media/image1.jpeg"/></Relationships>
</file>

<file path=ppt/slides/_rels/slide10.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slideLayout" Target="../slideLayouts/slideLayout7.xml"/><Relationship Id="rId7" Type="http://schemas.openxmlformats.org/officeDocument/2006/relationships/image" Target="../media/image11.png"/><Relationship Id="rId2" Type="http://schemas.openxmlformats.org/officeDocument/2006/relationships/audio" Target="../media/media7.wav"/><Relationship Id="rId1" Type="http://schemas.microsoft.com/office/2007/relationships/media" Target="../media/media7.wav"/><Relationship Id="rId6" Type="http://schemas.openxmlformats.org/officeDocument/2006/relationships/slide" Target="slide32.xml"/><Relationship Id="rId11" Type="http://schemas.openxmlformats.org/officeDocument/2006/relationships/slide" Target="slide1.xml"/><Relationship Id="rId5" Type="http://schemas.openxmlformats.org/officeDocument/2006/relationships/image" Target="../media/image10.png"/><Relationship Id="rId10" Type="http://schemas.openxmlformats.org/officeDocument/2006/relationships/image" Target="../media/image6.png"/><Relationship Id="rId4" Type="http://schemas.openxmlformats.org/officeDocument/2006/relationships/image" Target="../media/image7.jpeg"/><Relationship Id="rId9" Type="http://schemas.openxmlformats.org/officeDocument/2006/relationships/image" Target="../media/image12.png"/></Relationships>
</file>

<file path=ppt/slides/_rels/slide11.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slideLayout" Target="../slideLayouts/slideLayout7.xml"/><Relationship Id="rId7" Type="http://schemas.openxmlformats.org/officeDocument/2006/relationships/image" Target="../media/image8.png"/><Relationship Id="rId2" Type="http://schemas.openxmlformats.org/officeDocument/2006/relationships/audio" Target="../media/media7.wav"/><Relationship Id="rId1" Type="http://schemas.microsoft.com/office/2007/relationships/media" Target="../media/media7.wav"/><Relationship Id="rId6" Type="http://schemas.openxmlformats.org/officeDocument/2006/relationships/image" Target="../media/image11.png"/><Relationship Id="rId5" Type="http://schemas.openxmlformats.org/officeDocument/2006/relationships/image" Target="../media/image10.png"/><Relationship Id="rId10" Type="http://schemas.openxmlformats.org/officeDocument/2006/relationships/slide" Target="slide1.xml"/><Relationship Id="rId4" Type="http://schemas.openxmlformats.org/officeDocument/2006/relationships/image" Target="../media/image7.jpeg"/><Relationship Id="rId9" Type="http://schemas.openxmlformats.org/officeDocument/2006/relationships/image" Target="../media/image6.png"/></Relationships>
</file>

<file path=ppt/slides/_rels/slide12.xml.rels><?xml version="1.0" encoding="UTF-8" standalone="yes"?>
<Relationships xmlns="http://schemas.openxmlformats.org/package/2006/relationships"><Relationship Id="rId8" Type="http://schemas.openxmlformats.org/officeDocument/2006/relationships/slide" Target="slide15.xml"/><Relationship Id="rId3" Type="http://schemas.openxmlformats.org/officeDocument/2006/relationships/slideLayout" Target="../slideLayouts/slideLayout2.xml"/><Relationship Id="rId7" Type="http://schemas.openxmlformats.org/officeDocument/2006/relationships/slide" Target="slide14.xml"/><Relationship Id="rId2" Type="http://schemas.openxmlformats.org/officeDocument/2006/relationships/audio" Target="../media/media8.m4a"/><Relationship Id="rId1" Type="http://schemas.microsoft.com/office/2007/relationships/media" Target="../media/media8.m4a"/><Relationship Id="rId6" Type="http://schemas.openxmlformats.org/officeDocument/2006/relationships/slide" Target="slide13.xml"/><Relationship Id="rId5" Type="http://schemas.openxmlformats.org/officeDocument/2006/relationships/image" Target="../media/image8.png"/><Relationship Id="rId10" Type="http://schemas.openxmlformats.org/officeDocument/2006/relationships/image" Target="../media/image6.png"/><Relationship Id="rId4" Type="http://schemas.openxmlformats.org/officeDocument/2006/relationships/image" Target="../media/image7.jpeg"/><Relationship Id="rId9" Type="http://schemas.openxmlformats.org/officeDocument/2006/relationships/slide" Target="slide1.xml"/></Relationships>
</file>

<file path=ppt/slides/_rels/slide13.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slideLayout" Target="../slideLayouts/slideLayout2.xml"/><Relationship Id="rId7" Type="http://schemas.openxmlformats.org/officeDocument/2006/relationships/image" Target="../media/image13.jpeg"/><Relationship Id="rId2" Type="http://schemas.openxmlformats.org/officeDocument/2006/relationships/audio" Target="../media/media9.m4a"/><Relationship Id="rId1" Type="http://schemas.microsoft.com/office/2007/relationships/media" Target="../media/media9.m4a"/><Relationship Id="rId6" Type="http://schemas.openxmlformats.org/officeDocument/2006/relationships/slide" Target="slide1.xml"/><Relationship Id="rId5" Type="http://schemas.openxmlformats.org/officeDocument/2006/relationships/image" Target="../media/image8.png"/><Relationship Id="rId4" Type="http://schemas.openxmlformats.org/officeDocument/2006/relationships/image" Target="../media/image7.jpeg"/><Relationship Id="rId9" Type="http://schemas.openxmlformats.org/officeDocument/2006/relationships/slide" Target="slide6.xml"/></Relationships>
</file>

<file path=ppt/slides/_rels/slide14.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slideLayout" Target="../slideLayouts/slideLayout2.xml"/><Relationship Id="rId7" Type="http://schemas.openxmlformats.org/officeDocument/2006/relationships/image" Target="../media/image14.jpeg"/><Relationship Id="rId2" Type="http://schemas.openxmlformats.org/officeDocument/2006/relationships/audio" Target="../media/media10.m4a"/><Relationship Id="rId1" Type="http://schemas.microsoft.com/office/2007/relationships/media" Target="../media/media10.m4a"/><Relationship Id="rId6" Type="http://schemas.openxmlformats.org/officeDocument/2006/relationships/slide" Target="slide1.xml"/><Relationship Id="rId5" Type="http://schemas.openxmlformats.org/officeDocument/2006/relationships/image" Target="../media/image7.jpeg"/><Relationship Id="rId4" Type="http://schemas.openxmlformats.org/officeDocument/2006/relationships/slide" Target="slide12.xml"/><Relationship Id="rId9" Type="http://schemas.openxmlformats.org/officeDocument/2006/relationships/image" Target="../media/image11.png"/></Relationships>
</file>

<file path=ppt/slides/_rels/slide15.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slideLayout" Target="../slideLayouts/slideLayout2.xml"/><Relationship Id="rId7" Type="http://schemas.openxmlformats.org/officeDocument/2006/relationships/image" Target="../media/image14.jpeg"/><Relationship Id="rId2" Type="http://schemas.openxmlformats.org/officeDocument/2006/relationships/audio" Target="../media/media10.m4a"/><Relationship Id="rId1" Type="http://schemas.microsoft.com/office/2007/relationships/media" Target="../media/media10.m4a"/><Relationship Id="rId6" Type="http://schemas.openxmlformats.org/officeDocument/2006/relationships/slide" Target="slide1.xml"/><Relationship Id="rId5" Type="http://schemas.openxmlformats.org/officeDocument/2006/relationships/image" Target="../media/image7.jpeg"/><Relationship Id="rId4" Type="http://schemas.openxmlformats.org/officeDocument/2006/relationships/slide" Target="slide12.xml"/><Relationship Id="rId9" Type="http://schemas.openxmlformats.org/officeDocument/2006/relationships/image" Target="../media/image11.png"/></Relationships>
</file>

<file path=ppt/slides/_rels/slide16.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slideLayout" Target="../slideLayouts/slideLayout2.xml"/><Relationship Id="rId7" Type="http://schemas.openxmlformats.org/officeDocument/2006/relationships/slide" Target="slide17.xml"/><Relationship Id="rId2" Type="http://schemas.openxmlformats.org/officeDocument/2006/relationships/audio" Target="../media/media8.m4a"/><Relationship Id="rId1" Type="http://schemas.microsoft.com/office/2007/relationships/media" Target="../media/media8.m4a"/><Relationship Id="rId6" Type="http://schemas.openxmlformats.org/officeDocument/2006/relationships/slide" Target="slide18.xml"/><Relationship Id="rId5" Type="http://schemas.openxmlformats.org/officeDocument/2006/relationships/slide" Target="slide19.xml"/><Relationship Id="rId10" Type="http://schemas.openxmlformats.org/officeDocument/2006/relationships/image" Target="../media/image6.png"/><Relationship Id="rId4" Type="http://schemas.openxmlformats.org/officeDocument/2006/relationships/image" Target="../media/image7.jpeg"/><Relationship Id="rId9" Type="http://schemas.openxmlformats.org/officeDocument/2006/relationships/slide" Target="slide1.xml"/></Relationships>
</file>

<file path=ppt/slides/_rels/slide17.xml.rels><?xml version="1.0" encoding="UTF-8" standalone="yes"?>
<Relationships xmlns="http://schemas.openxmlformats.org/package/2006/relationships"><Relationship Id="rId8" Type="http://schemas.openxmlformats.org/officeDocument/2006/relationships/slide" Target="slide7.xml"/><Relationship Id="rId3" Type="http://schemas.openxmlformats.org/officeDocument/2006/relationships/slideLayout" Target="../slideLayouts/slideLayout2.xml"/><Relationship Id="rId7" Type="http://schemas.openxmlformats.org/officeDocument/2006/relationships/image" Target="../media/image6.png"/><Relationship Id="rId2" Type="http://schemas.openxmlformats.org/officeDocument/2006/relationships/audio" Target="../media/media9.m4a"/><Relationship Id="rId1" Type="http://schemas.microsoft.com/office/2007/relationships/media" Target="../media/media9.m4a"/><Relationship Id="rId6" Type="http://schemas.openxmlformats.org/officeDocument/2006/relationships/image" Target="../media/image13.jpeg"/><Relationship Id="rId5" Type="http://schemas.openxmlformats.org/officeDocument/2006/relationships/slide" Target="slide1.xml"/><Relationship Id="rId4" Type="http://schemas.openxmlformats.org/officeDocument/2006/relationships/image" Target="../media/image7.jpeg"/><Relationship Id="rId9" Type="http://schemas.openxmlformats.org/officeDocument/2006/relationships/image" Target="../media/image8.png"/></Relationships>
</file>

<file path=ppt/slides/_rels/slide18.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slideLayout" Target="../slideLayouts/slideLayout2.xml"/><Relationship Id="rId7" Type="http://schemas.openxmlformats.org/officeDocument/2006/relationships/image" Target="../media/image14.jpeg"/><Relationship Id="rId2" Type="http://schemas.openxmlformats.org/officeDocument/2006/relationships/audio" Target="../media/media10.m4a"/><Relationship Id="rId1" Type="http://schemas.microsoft.com/office/2007/relationships/media" Target="../media/media10.m4a"/><Relationship Id="rId6" Type="http://schemas.openxmlformats.org/officeDocument/2006/relationships/slide" Target="slide1.xml"/><Relationship Id="rId5" Type="http://schemas.openxmlformats.org/officeDocument/2006/relationships/image" Target="../media/image7.jpeg"/><Relationship Id="rId4" Type="http://schemas.openxmlformats.org/officeDocument/2006/relationships/slide" Target="slide16.xml"/><Relationship Id="rId9" Type="http://schemas.openxmlformats.org/officeDocument/2006/relationships/image" Target="../media/image11.png"/></Relationships>
</file>

<file path=ppt/slides/_rels/slide19.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slideLayout" Target="../slideLayouts/slideLayout2.xml"/><Relationship Id="rId7" Type="http://schemas.openxmlformats.org/officeDocument/2006/relationships/image" Target="../media/image14.jpeg"/><Relationship Id="rId2" Type="http://schemas.openxmlformats.org/officeDocument/2006/relationships/audio" Target="../media/media10.m4a"/><Relationship Id="rId1" Type="http://schemas.microsoft.com/office/2007/relationships/media" Target="../media/media10.m4a"/><Relationship Id="rId6" Type="http://schemas.openxmlformats.org/officeDocument/2006/relationships/slide" Target="slide1.xml"/><Relationship Id="rId5" Type="http://schemas.openxmlformats.org/officeDocument/2006/relationships/image" Target="../media/image7.jpeg"/><Relationship Id="rId4" Type="http://schemas.openxmlformats.org/officeDocument/2006/relationships/slide" Target="slide16.xml"/><Relationship Id="rId9" Type="http://schemas.openxmlformats.org/officeDocument/2006/relationships/image" Target="../media/image11.png"/></Relationships>
</file>

<file path=ppt/slides/_rels/slide2.xml.rels><?xml version="1.0" encoding="UTF-8" standalone="yes"?>
<Relationships xmlns="http://schemas.openxmlformats.org/package/2006/relationships"><Relationship Id="rId8" Type="http://schemas.openxmlformats.org/officeDocument/2006/relationships/image" Target="../media/image6.png"/><Relationship Id="rId3" Type="http://schemas.microsoft.com/office/2007/relationships/media" Target="../media/media3.flac"/><Relationship Id="rId7" Type="http://schemas.openxmlformats.org/officeDocument/2006/relationships/slide" Target="slide3.xml"/><Relationship Id="rId2" Type="http://schemas.openxmlformats.org/officeDocument/2006/relationships/audio" Target="../media/media2.m4a"/><Relationship Id="rId1" Type="http://schemas.microsoft.com/office/2007/relationships/media" Target="../media/media2.m4a"/><Relationship Id="rId6" Type="http://schemas.openxmlformats.org/officeDocument/2006/relationships/image" Target="../media/image5.jpeg"/><Relationship Id="rId5" Type="http://schemas.openxmlformats.org/officeDocument/2006/relationships/slideLayout" Target="../slideLayouts/slideLayout2.xml"/><Relationship Id="rId4" Type="http://schemas.openxmlformats.org/officeDocument/2006/relationships/audio" Target="../media/media3.flac"/></Relationships>
</file>

<file path=ppt/slides/_rels/slide20.xml.rels><?xml version="1.0" encoding="UTF-8" standalone="yes"?>
<Relationships xmlns="http://schemas.openxmlformats.org/package/2006/relationships"><Relationship Id="rId8" Type="http://schemas.openxmlformats.org/officeDocument/2006/relationships/image" Target="../media/image16.png"/><Relationship Id="rId3" Type="http://schemas.openxmlformats.org/officeDocument/2006/relationships/slideLayout" Target="../slideLayouts/slideLayout2.xml"/><Relationship Id="rId7" Type="http://schemas.openxmlformats.org/officeDocument/2006/relationships/slide" Target="slide23.xml"/><Relationship Id="rId2" Type="http://schemas.openxmlformats.org/officeDocument/2006/relationships/audio" Target="../media/media8.m4a"/><Relationship Id="rId1" Type="http://schemas.microsoft.com/office/2007/relationships/media" Target="../media/media8.m4a"/><Relationship Id="rId6" Type="http://schemas.openxmlformats.org/officeDocument/2006/relationships/slide" Target="slide22.xml"/><Relationship Id="rId5" Type="http://schemas.openxmlformats.org/officeDocument/2006/relationships/slide" Target="slide21.xml"/><Relationship Id="rId10" Type="http://schemas.openxmlformats.org/officeDocument/2006/relationships/image" Target="../media/image6.png"/><Relationship Id="rId4" Type="http://schemas.openxmlformats.org/officeDocument/2006/relationships/image" Target="../media/image7.jpeg"/><Relationship Id="rId9" Type="http://schemas.openxmlformats.org/officeDocument/2006/relationships/slide" Target="slide1.xml"/></Relationships>
</file>

<file path=ppt/slides/_rels/slide21.xml.rels><?xml version="1.0" encoding="UTF-8" standalone="yes"?>
<Relationships xmlns="http://schemas.openxmlformats.org/package/2006/relationships"><Relationship Id="rId8" Type="http://schemas.openxmlformats.org/officeDocument/2006/relationships/slide" Target="slide8.xml"/><Relationship Id="rId3" Type="http://schemas.openxmlformats.org/officeDocument/2006/relationships/slideLayout" Target="../slideLayouts/slideLayout2.xml"/><Relationship Id="rId7" Type="http://schemas.openxmlformats.org/officeDocument/2006/relationships/image" Target="../media/image6.png"/><Relationship Id="rId2" Type="http://schemas.openxmlformats.org/officeDocument/2006/relationships/audio" Target="../media/media9.m4a"/><Relationship Id="rId1" Type="http://schemas.microsoft.com/office/2007/relationships/media" Target="../media/media9.m4a"/><Relationship Id="rId6" Type="http://schemas.openxmlformats.org/officeDocument/2006/relationships/image" Target="../media/image13.jpeg"/><Relationship Id="rId5" Type="http://schemas.openxmlformats.org/officeDocument/2006/relationships/slide" Target="slide1.xml"/><Relationship Id="rId4" Type="http://schemas.openxmlformats.org/officeDocument/2006/relationships/image" Target="../media/image7.jpeg"/><Relationship Id="rId9" Type="http://schemas.openxmlformats.org/officeDocument/2006/relationships/image" Target="../media/image8.png"/></Relationships>
</file>

<file path=ppt/slides/_rels/slide22.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slideLayout" Target="../slideLayouts/slideLayout2.xml"/><Relationship Id="rId7" Type="http://schemas.openxmlformats.org/officeDocument/2006/relationships/image" Target="../media/image14.jpeg"/><Relationship Id="rId2" Type="http://schemas.openxmlformats.org/officeDocument/2006/relationships/audio" Target="../media/media10.m4a"/><Relationship Id="rId1" Type="http://schemas.microsoft.com/office/2007/relationships/media" Target="../media/media10.m4a"/><Relationship Id="rId6" Type="http://schemas.openxmlformats.org/officeDocument/2006/relationships/slide" Target="slide1.xml"/><Relationship Id="rId5" Type="http://schemas.openxmlformats.org/officeDocument/2006/relationships/image" Target="../media/image7.jpeg"/><Relationship Id="rId4" Type="http://schemas.openxmlformats.org/officeDocument/2006/relationships/slide" Target="slide20.xml"/><Relationship Id="rId9" Type="http://schemas.openxmlformats.org/officeDocument/2006/relationships/image" Target="../media/image11.png"/></Relationships>
</file>

<file path=ppt/slides/_rels/slide23.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slideLayout" Target="../slideLayouts/slideLayout2.xml"/><Relationship Id="rId7" Type="http://schemas.openxmlformats.org/officeDocument/2006/relationships/image" Target="../media/image14.jpeg"/><Relationship Id="rId2" Type="http://schemas.openxmlformats.org/officeDocument/2006/relationships/audio" Target="../media/media10.m4a"/><Relationship Id="rId1" Type="http://schemas.microsoft.com/office/2007/relationships/media" Target="../media/media10.m4a"/><Relationship Id="rId6" Type="http://schemas.openxmlformats.org/officeDocument/2006/relationships/slide" Target="slide1.xml"/><Relationship Id="rId5" Type="http://schemas.openxmlformats.org/officeDocument/2006/relationships/image" Target="../media/image7.jpeg"/><Relationship Id="rId4" Type="http://schemas.openxmlformats.org/officeDocument/2006/relationships/slide" Target="slide20.xml"/><Relationship Id="rId9" Type="http://schemas.openxmlformats.org/officeDocument/2006/relationships/image" Target="../media/image11.png"/></Relationships>
</file>

<file path=ppt/slides/_rels/slide24.xml.rels><?xml version="1.0" encoding="UTF-8" standalone="yes"?>
<Relationships xmlns="http://schemas.openxmlformats.org/package/2006/relationships"><Relationship Id="rId8" Type="http://schemas.openxmlformats.org/officeDocument/2006/relationships/slide" Target="slide1.xml"/><Relationship Id="rId3" Type="http://schemas.openxmlformats.org/officeDocument/2006/relationships/slideLayout" Target="../slideLayouts/slideLayout2.xml"/><Relationship Id="rId7" Type="http://schemas.openxmlformats.org/officeDocument/2006/relationships/slide" Target="slide27.xml"/><Relationship Id="rId2" Type="http://schemas.openxmlformats.org/officeDocument/2006/relationships/audio" Target="../media/media8.m4a"/><Relationship Id="rId1" Type="http://schemas.microsoft.com/office/2007/relationships/media" Target="../media/media8.m4a"/><Relationship Id="rId6" Type="http://schemas.openxmlformats.org/officeDocument/2006/relationships/slide" Target="slide25.xml"/><Relationship Id="rId5" Type="http://schemas.openxmlformats.org/officeDocument/2006/relationships/slide" Target="slide26.xml"/><Relationship Id="rId10" Type="http://schemas.openxmlformats.org/officeDocument/2006/relationships/image" Target="../media/image17.png"/><Relationship Id="rId4" Type="http://schemas.openxmlformats.org/officeDocument/2006/relationships/image" Target="../media/image7.jpeg"/><Relationship Id="rId9" Type="http://schemas.openxmlformats.org/officeDocument/2006/relationships/image" Target="../media/image6.png"/></Relationships>
</file>

<file path=ppt/slides/_rels/slide25.xml.rels><?xml version="1.0" encoding="UTF-8" standalone="yes"?>
<Relationships xmlns="http://schemas.openxmlformats.org/package/2006/relationships"><Relationship Id="rId8" Type="http://schemas.openxmlformats.org/officeDocument/2006/relationships/slide" Target="slide9.xml"/><Relationship Id="rId3" Type="http://schemas.openxmlformats.org/officeDocument/2006/relationships/slideLayout" Target="../slideLayouts/slideLayout2.xml"/><Relationship Id="rId7" Type="http://schemas.openxmlformats.org/officeDocument/2006/relationships/image" Target="../media/image6.png"/><Relationship Id="rId2" Type="http://schemas.openxmlformats.org/officeDocument/2006/relationships/audio" Target="../media/media9.m4a"/><Relationship Id="rId1" Type="http://schemas.microsoft.com/office/2007/relationships/media" Target="../media/media9.m4a"/><Relationship Id="rId6" Type="http://schemas.openxmlformats.org/officeDocument/2006/relationships/image" Target="../media/image13.jpeg"/><Relationship Id="rId5" Type="http://schemas.openxmlformats.org/officeDocument/2006/relationships/slide" Target="slide1.xml"/><Relationship Id="rId4" Type="http://schemas.openxmlformats.org/officeDocument/2006/relationships/image" Target="../media/image7.jpeg"/><Relationship Id="rId9" Type="http://schemas.openxmlformats.org/officeDocument/2006/relationships/image" Target="../media/image8.png"/></Relationships>
</file>

<file path=ppt/slides/_rels/slide26.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slideLayout" Target="../slideLayouts/slideLayout2.xml"/><Relationship Id="rId7" Type="http://schemas.openxmlformats.org/officeDocument/2006/relationships/image" Target="../media/image14.jpeg"/><Relationship Id="rId2" Type="http://schemas.openxmlformats.org/officeDocument/2006/relationships/audio" Target="../media/media10.m4a"/><Relationship Id="rId1" Type="http://schemas.microsoft.com/office/2007/relationships/media" Target="../media/media10.m4a"/><Relationship Id="rId6" Type="http://schemas.openxmlformats.org/officeDocument/2006/relationships/slide" Target="slide1.xml"/><Relationship Id="rId5" Type="http://schemas.openxmlformats.org/officeDocument/2006/relationships/image" Target="../media/image7.jpeg"/><Relationship Id="rId4" Type="http://schemas.openxmlformats.org/officeDocument/2006/relationships/slide" Target="slide24.xml"/><Relationship Id="rId9" Type="http://schemas.openxmlformats.org/officeDocument/2006/relationships/image" Target="../media/image11.png"/></Relationships>
</file>

<file path=ppt/slides/_rels/slide27.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slideLayout" Target="../slideLayouts/slideLayout2.xml"/><Relationship Id="rId7" Type="http://schemas.openxmlformats.org/officeDocument/2006/relationships/image" Target="../media/image14.jpeg"/><Relationship Id="rId2" Type="http://schemas.openxmlformats.org/officeDocument/2006/relationships/audio" Target="../media/media10.m4a"/><Relationship Id="rId1" Type="http://schemas.microsoft.com/office/2007/relationships/media" Target="../media/media10.m4a"/><Relationship Id="rId6" Type="http://schemas.openxmlformats.org/officeDocument/2006/relationships/slide" Target="slide1.xml"/><Relationship Id="rId5" Type="http://schemas.openxmlformats.org/officeDocument/2006/relationships/image" Target="../media/image7.jpeg"/><Relationship Id="rId4" Type="http://schemas.openxmlformats.org/officeDocument/2006/relationships/slide" Target="slide24.xml"/><Relationship Id="rId9" Type="http://schemas.openxmlformats.org/officeDocument/2006/relationships/image" Target="../media/image11.png"/></Relationships>
</file>

<file path=ppt/slides/_rels/slide28.xml.rels><?xml version="1.0" encoding="UTF-8" standalone="yes"?>
<Relationships xmlns="http://schemas.openxmlformats.org/package/2006/relationships"><Relationship Id="rId8" Type="http://schemas.openxmlformats.org/officeDocument/2006/relationships/image" Target="../media/image18.png"/><Relationship Id="rId3" Type="http://schemas.openxmlformats.org/officeDocument/2006/relationships/slideLayout" Target="../slideLayouts/slideLayout2.xml"/><Relationship Id="rId7" Type="http://schemas.openxmlformats.org/officeDocument/2006/relationships/slide" Target="slide29.xml"/><Relationship Id="rId2" Type="http://schemas.openxmlformats.org/officeDocument/2006/relationships/audio" Target="../media/media8.m4a"/><Relationship Id="rId1" Type="http://schemas.microsoft.com/office/2007/relationships/media" Target="../media/media8.m4a"/><Relationship Id="rId6" Type="http://schemas.openxmlformats.org/officeDocument/2006/relationships/slide" Target="slide30.xml"/><Relationship Id="rId5" Type="http://schemas.openxmlformats.org/officeDocument/2006/relationships/slide" Target="slide31.xml"/><Relationship Id="rId10" Type="http://schemas.openxmlformats.org/officeDocument/2006/relationships/image" Target="../media/image6.png"/><Relationship Id="rId4" Type="http://schemas.openxmlformats.org/officeDocument/2006/relationships/image" Target="../media/image7.jpeg"/><Relationship Id="rId9" Type="http://schemas.openxmlformats.org/officeDocument/2006/relationships/slide" Target="slide1.xml"/></Relationships>
</file>

<file path=ppt/slides/_rels/slide29.xml.rels><?xml version="1.0" encoding="UTF-8" standalone="yes"?>
<Relationships xmlns="http://schemas.openxmlformats.org/package/2006/relationships"><Relationship Id="rId8" Type="http://schemas.openxmlformats.org/officeDocument/2006/relationships/slide" Target="slide10.xml"/><Relationship Id="rId3" Type="http://schemas.openxmlformats.org/officeDocument/2006/relationships/slideLayout" Target="../slideLayouts/slideLayout2.xml"/><Relationship Id="rId7" Type="http://schemas.openxmlformats.org/officeDocument/2006/relationships/image" Target="../media/image6.png"/><Relationship Id="rId2" Type="http://schemas.openxmlformats.org/officeDocument/2006/relationships/audio" Target="../media/media9.m4a"/><Relationship Id="rId1" Type="http://schemas.microsoft.com/office/2007/relationships/media" Target="../media/media9.m4a"/><Relationship Id="rId6" Type="http://schemas.openxmlformats.org/officeDocument/2006/relationships/image" Target="../media/image13.jpeg"/><Relationship Id="rId5" Type="http://schemas.openxmlformats.org/officeDocument/2006/relationships/slide" Target="slide1.xml"/><Relationship Id="rId4" Type="http://schemas.openxmlformats.org/officeDocument/2006/relationships/image" Target="../media/image7.jpeg"/><Relationship Id="rId9" Type="http://schemas.openxmlformats.org/officeDocument/2006/relationships/image" Target="../media/image8.png"/></Relationships>
</file>

<file path=ppt/slides/_rels/slide3.xml.rels><?xml version="1.0" encoding="UTF-8" standalone="yes"?>
<Relationships xmlns="http://schemas.openxmlformats.org/package/2006/relationships"><Relationship Id="rId8" Type="http://schemas.openxmlformats.org/officeDocument/2006/relationships/slide" Target="slide4.xml"/><Relationship Id="rId3" Type="http://schemas.microsoft.com/office/2007/relationships/media" Target="../media/media5.wav"/><Relationship Id="rId7" Type="http://schemas.openxmlformats.org/officeDocument/2006/relationships/image" Target="../media/image8.png"/><Relationship Id="rId2" Type="http://schemas.openxmlformats.org/officeDocument/2006/relationships/audio" Target="../media/media4.m4a"/><Relationship Id="rId1" Type="http://schemas.microsoft.com/office/2007/relationships/media" Target="../media/media4.m4a"/><Relationship Id="rId6" Type="http://schemas.openxmlformats.org/officeDocument/2006/relationships/image" Target="../media/image7.jpeg"/><Relationship Id="rId5" Type="http://schemas.openxmlformats.org/officeDocument/2006/relationships/slideLayout" Target="../slideLayouts/slideLayout2.xml"/><Relationship Id="rId10" Type="http://schemas.openxmlformats.org/officeDocument/2006/relationships/image" Target="../media/image6.png"/><Relationship Id="rId4" Type="http://schemas.openxmlformats.org/officeDocument/2006/relationships/audio" Target="../media/media5.wav"/><Relationship Id="rId9" Type="http://schemas.openxmlformats.org/officeDocument/2006/relationships/slide" Target="slide1.xml"/></Relationships>
</file>

<file path=ppt/slides/_rels/slide30.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slideLayout" Target="../slideLayouts/slideLayout2.xml"/><Relationship Id="rId7" Type="http://schemas.openxmlformats.org/officeDocument/2006/relationships/image" Target="../media/image14.jpeg"/><Relationship Id="rId2" Type="http://schemas.openxmlformats.org/officeDocument/2006/relationships/audio" Target="../media/media10.m4a"/><Relationship Id="rId1" Type="http://schemas.microsoft.com/office/2007/relationships/media" Target="../media/media10.m4a"/><Relationship Id="rId6" Type="http://schemas.openxmlformats.org/officeDocument/2006/relationships/slide" Target="slide1.xml"/><Relationship Id="rId5" Type="http://schemas.openxmlformats.org/officeDocument/2006/relationships/image" Target="../media/image7.jpeg"/><Relationship Id="rId4" Type="http://schemas.openxmlformats.org/officeDocument/2006/relationships/slide" Target="slide28.xml"/><Relationship Id="rId9" Type="http://schemas.openxmlformats.org/officeDocument/2006/relationships/image" Target="../media/image11.png"/></Relationships>
</file>

<file path=ppt/slides/_rels/slide31.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slideLayout" Target="../slideLayouts/slideLayout2.xml"/><Relationship Id="rId7" Type="http://schemas.openxmlformats.org/officeDocument/2006/relationships/image" Target="../media/image14.jpeg"/><Relationship Id="rId2" Type="http://schemas.openxmlformats.org/officeDocument/2006/relationships/audio" Target="../media/media10.m4a"/><Relationship Id="rId1" Type="http://schemas.microsoft.com/office/2007/relationships/media" Target="../media/media10.m4a"/><Relationship Id="rId6" Type="http://schemas.openxmlformats.org/officeDocument/2006/relationships/slide" Target="slide1.xml"/><Relationship Id="rId5" Type="http://schemas.openxmlformats.org/officeDocument/2006/relationships/image" Target="../media/image7.jpeg"/><Relationship Id="rId4" Type="http://schemas.openxmlformats.org/officeDocument/2006/relationships/slide" Target="slide28.xml"/><Relationship Id="rId9" Type="http://schemas.openxmlformats.org/officeDocument/2006/relationships/image" Target="../media/image11.png"/></Relationships>
</file>

<file path=ppt/slides/_rels/slide32.xml.rels><?xml version="1.0" encoding="UTF-8" standalone="yes"?>
<Relationships xmlns="http://schemas.openxmlformats.org/package/2006/relationships"><Relationship Id="rId8" Type="http://schemas.openxmlformats.org/officeDocument/2006/relationships/slide" Target="slide34.xml"/><Relationship Id="rId3" Type="http://schemas.openxmlformats.org/officeDocument/2006/relationships/slideLayout" Target="../slideLayouts/slideLayout2.xml"/><Relationship Id="rId7" Type="http://schemas.openxmlformats.org/officeDocument/2006/relationships/slide" Target="slide33.xml"/><Relationship Id="rId2" Type="http://schemas.openxmlformats.org/officeDocument/2006/relationships/audio" Target="../media/media8.m4a"/><Relationship Id="rId1" Type="http://schemas.microsoft.com/office/2007/relationships/media" Target="../media/media8.m4a"/><Relationship Id="rId6" Type="http://schemas.openxmlformats.org/officeDocument/2006/relationships/slide" Target="slide35.xml"/><Relationship Id="rId5" Type="http://schemas.openxmlformats.org/officeDocument/2006/relationships/image" Target="../media/image8.png"/><Relationship Id="rId10" Type="http://schemas.openxmlformats.org/officeDocument/2006/relationships/image" Target="../media/image6.png"/><Relationship Id="rId4" Type="http://schemas.openxmlformats.org/officeDocument/2006/relationships/image" Target="../media/image7.jpeg"/><Relationship Id="rId9" Type="http://schemas.openxmlformats.org/officeDocument/2006/relationships/slide" Target="slide1.xml"/></Relationships>
</file>

<file path=ppt/slides/_rels/slide33.xml.rels><?xml version="1.0" encoding="UTF-8" standalone="yes"?>
<Relationships xmlns="http://schemas.openxmlformats.org/package/2006/relationships"><Relationship Id="rId8" Type="http://schemas.openxmlformats.org/officeDocument/2006/relationships/slide" Target="slide11.xml"/><Relationship Id="rId3" Type="http://schemas.openxmlformats.org/officeDocument/2006/relationships/slideLayout" Target="../slideLayouts/slideLayout2.xml"/><Relationship Id="rId7" Type="http://schemas.openxmlformats.org/officeDocument/2006/relationships/image" Target="../media/image6.png"/><Relationship Id="rId2" Type="http://schemas.openxmlformats.org/officeDocument/2006/relationships/audio" Target="../media/media9.m4a"/><Relationship Id="rId1" Type="http://schemas.microsoft.com/office/2007/relationships/media" Target="../media/media9.m4a"/><Relationship Id="rId6" Type="http://schemas.openxmlformats.org/officeDocument/2006/relationships/image" Target="../media/image13.jpeg"/><Relationship Id="rId5" Type="http://schemas.openxmlformats.org/officeDocument/2006/relationships/slide" Target="slide1.xml"/><Relationship Id="rId4" Type="http://schemas.openxmlformats.org/officeDocument/2006/relationships/image" Target="../media/image7.jpeg"/><Relationship Id="rId9" Type="http://schemas.openxmlformats.org/officeDocument/2006/relationships/image" Target="../media/image8.png"/></Relationships>
</file>

<file path=ppt/slides/_rels/slide34.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slideLayout" Target="../slideLayouts/slideLayout2.xml"/><Relationship Id="rId7" Type="http://schemas.openxmlformats.org/officeDocument/2006/relationships/image" Target="../media/image14.jpeg"/><Relationship Id="rId2" Type="http://schemas.openxmlformats.org/officeDocument/2006/relationships/audio" Target="../media/media10.m4a"/><Relationship Id="rId1" Type="http://schemas.microsoft.com/office/2007/relationships/media" Target="../media/media10.m4a"/><Relationship Id="rId6" Type="http://schemas.openxmlformats.org/officeDocument/2006/relationships/slide" Target="slide1.xml"/><Relationship Id="rId5" Type="http://schemas.openxmlformats.org/officeDocument/2006/relationships/image" Target="../media/image7.jpeg"/><Relationship Id="rId4" Type="http://schemas.openxmlformats.org/officeDocument/2006/relationships/slide" Target="slide32.xml"/><Relationship Id="rId9" Type="http://schemas.openxmlformats.org/officeDocument/2006/relationships/image" Target="../media/image11.png"/></Relationships>
</file>

<file path=ppt/slides/_rels/slide35.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slideLayout" Target="../slideLayouts/slideLayout2.xml"/><Relationship Id="rId7" Type="http://schemas.openxmlformats.org/officeDocument/2006/relationships/image" Target="../media/image14.jpeg"/><Relationship Id="rId2" Type="http://schemas.openxmlformats.org/officeDocument/2006/relationships/audio" Target="../media/media10.m4a"/><Relationship Id="rId1" Type="http://schemas.microsoft.com/office/2007/relationships/media" Target="../media/media10.m4a"/><Relationship Id="rId6" Type="http://schemas.openxmlformats.org/officeDocument/2006/relationships/slide" Target="slide1.xml"/><Relationship Id="rId5" Type="http://schemas.openxmlformats.org/officeDocument/2006/relationships/image" Target="../media/image7.jpeg"/><Relationship Id="rId4" Type="http://schemas.openxmlformats.org/officeDocument/2006/relationships/slide" Target="slide32.xml"/><Relationship Id="rId9" Type="http://schemas.openxmlformats.org/officeDocument/2006/relationships/image" Target="../media/image6.png"/></Relationships>
</file>

<file path=ppt/slides/_rels/slide4.xml.rels><?xml version="1.0" encoding="UTF-8" standalone="yes"?>
<Relationships xmlns="http://schemas.openxmlformats.org/package/2006/relationships"><Relationship Id="rId8" Type="http://schemas.openxmlformats.org/officeDocument/2006/relationships/slide" Target="slide1.xml"/><Relationship Id="rId3" Type="http://schemas.microsoft.com/office/2007/relationships/media" Target="../media/media7.wav"/><Relationship Id="rId7" Type="http://schemas.openxmlformats.org/officeDocument/2006/relationships/image" Target="../media/image9.png"/><Relationship Id="rId2" Type="http://schemas.openxmlformats.org/officeDocument/2006/relationships/audio" Target="../media/media6.m4a"/><Relationship Id="rId1" Type="http://schemas.microsoft.com/office/2007/relationships/media" Target="../media/media6.m4a"/><Relationship Id="rId6" Type="http://schemas.openxmlformats.org/officeDocument/2006/relationships/image" Target="../media/image7.jpeg"/><Relationship Id="rId5" Type="http://schemas.openxmlformats.org/officeDocument/2006/relationships/slideLayout" Target="../slideLayouts/slideLayout1.xml"/><Relationship Id="rId10" Type="http://schemas.openxmlformats.org/officeDocument/2006/relationships/image" Target="../media/image6.png"/><Relationship Id="rId4" Type="http://schemas.openxmlformats.org/officeDocument/2006/relationships/audio" Target="../media/media7.wav"/><Relationship Id="rId9" Type="http://schemas.openxmlformats.org/officeDocument/2006/relationships/slide" Target="slide5.xml"/></Relationships>
</file>

<file path=ppt/slides/_rels/slide5.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slideLayout" Target="../slideLayouts/slideLayout7.xml"/><Relationship Id="rId7" Type="http://schemas.openxmlformats.org/officeDocument/2006/relationships/image" Target="../media/image11.png"/><Relationship Id="rId2" Type="http://schemas.openxmlformats.org/officeDocument/2006/relationships/audio" Target="../media/media7.wav"/><Relationship Id="rId1" Type="http://schemas.microsoft.com/office/2007/relationships/media" Target="../media/media7.wav"/><Relationship Id="rId6" Type="http://schemas.openxmlformats.org/officeDocument/2006/relationships/slide" Target="slide12.xml"/><Relationship Id="rId11" Type="http://schemas.openxmlformats.org/officeDocument/2006/relationships/slide" Target="slide1.xml"/><Relationship Id="rId5" Type="http://schemas.openxmlformats.org/officeDocument/2006/relationships/image" Target="../media/image10.png"/><Relationship Id="rId10" Type="http://schemas.openxmlformats.org/officeDocument/2006/relationships/image" Target="../media/image6.png"/><Relationship Id="rId4" Type="http://schemas.openxmlformats.org/officeDocument/2006/relationships/image" Target="../media/image7.jpeg"/><Relationship Id="rId9" Type="http://schemas.openxmlformats.org/officeDocument/2006/relationships/image" Target="../media/image12.png"/></Relationships>
</file>

<file path=ppt/slides/_rels/slide6.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slideLayout" Target="../slideLayouts/slideLayout7.xml"/><Relationship Id="rId7" Type="http://schemas.openxmlformats.org/officeDocument/2006/relationships/image" Target="../media/image11.png"/><Relationship Id="rId2" Type="http://schemas.openxmlformats.org/officeDocument/2006/relationships/audio" Target="../media/media7.wav"/><Relationship Id="rId1" Type="http://schemas.microsoft.com/office/2007/relationships/media" Target="../media/media7.wav"/><Relationship Id="rId6" Type="http://schemas.openxmlformats.org/officeDocument/2006/relationships/slide" Target="slide16.xml"/><Relationship Id="rId11" Type="http://schemas.openxmlformats.org/officeDocument/2006/relationships/slide" Target="slide1.xml"/><Relationship Id="rId5" Type="http://schemas.openxmlformats.org/officeDocument/2006/relationships/image" Target="../media/image10.png"/><Relationship Id="rId10" Type="http://schemas.openxmlformats.org/officeDocument/2006/relationships/image" Target="../media/image6.png"/><Relationship Id="rId4" Type="http://schemas.openxmlformats.org/officeDocument/2006/relationships/image" Target="../media/image7.jpeg"/><Relationship Id="rId9" Type="http://schemas.openxmlformats.org/officeDocument/2006/relationships/image" Target="../media/image12.png"/></Relationships>
</file>

<file path=ppt/slides/_rels/slide7.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slideLayout" Target="../slideLayouts/slideLayout7.xml"/><Relationship Id="rId7" Type="http://schemas.openxmlformats.org/officeDocument/2006/relationships/image" Target="../media/image11.png"/><Relationship Id="rId2" Type="http://schemas.openxmlformats.org/officeDocument/2006/relationships/audio" Target="../media/media7.wav"/><Relationship Id="rId1" Type="http://schemas.microsoft.com/office/2007/relationships/media" Target="../media/media7.wav"/><Relationship Id="rId6" Type="http://schemas.openxmlformats.org/officeDocument/2006/relationships/slide" Target="slide20.xml"/><Relationship Id="rId11" Type="http://schemas.openxmlformats.org/officeDocument/2006/relationships/slide" Target="slide1.xml"/><Relationship Id="rId5" Type="http://schemas.openxmlformats.org/officeDocument/2006/relationships/image" Target="../media/image10.png"/><Relationship Id="rId10" Type="http://schemas.openxmlformats.org/officeDocument/2006/relationships/image" Target="../media/image6.png"/><Relationship Id="rId4" Type="http://schemas.openxmlformats.org/officeDocument/2006/relationships/image" Target="../media/image7.jpeg"/><Relationship Id="rId9" Type="http://schemas.openxmlformats.org/officeDocument/2006/relationships/image" Target="../media/image12.png"/></Relationships>
</file>

<file path=ppt/slides/_rels/slide8.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slideLayout" Target="../slideLayouts/slideLayout7.xml"/><Relationship Id="rId7" Type="http://schemas.openxmlformats.org/officeDocument/2006/relationships/image" Target="../media/image11.png"/><Relationship Id="rId2" Type="http://schemas.openxmlformats.org/officeDocument/2006/relationships/audio" Target="../media/media7.wav"/><Relationship Id="rId1" Type="http://schemas.microsoft.com/office/2007/relationships/media" Target="../media/media7.wav"/><Relationship Id="rId6" Type="http://schemas.openxmlformats.org/officeDocument/2006/relationships/slide" Target="slide24.xml"/><Relationship Id="rId11" Type="http://schemas.openxmlformats.org/officeDocument/2006/relationships/slide" Target="slide1.xml"/><Relationship Id="rId5" Type="http://schemas.openxmlformats.org/officeDocument/2006/relationships/image" Target="../media/image10.png"/><Relationship Id="rId10" Type="http://schemas.openxmlformats.org/officeDocument/2006/relationships/image" Target="../media/image6.png"/><Relationship Id="rId4" Type="http://schemas.openxmlformats.org/officeDocument/2006/relationships/image" Target="../media/image7.jpeg"/><Relationship Id="rId9" Type="http://schemas.openxmlformats.org/officeDocument/2006/relationships/image" Target="../media/image12.png"/></Relationships>
</file>

<file path=ppt/slides/_rels/slide9.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slideLayout" Target="../slideLayouts/slideLayout7.xml"/><Relationship Id="rId7" Type="http://schemas.openxmlformats.org/officeDocument/2006/relationships/image" Target="../media/image11.png"/><Relationship Id="rId2" Type="http://schemas.openxmlformats.org/officeDocument/2006/relationships/audio" Target="../media/media7.wav"/><Relationship Id="rId1" Type="http://schemas.microsoft.com/office/2007/relationships/media" Target="../media/media7.wav"/><Relationship Id="rId6" Type="http://schemas.openxmlformats.org/officeDocument/2006/relationships/slide" Target="slide28.xml"/><Relationship Id="rId11" Type="http://schemas.openxmlformats.org/officeDocument/2006/relationships/slide" Target="slide1.xml"/><Relationship Id="rId5" Type="http://schemas.openxmlformats.org/officeDocument/2006/relationships/image" Target="../media/image10.png"/><Relationship Id="rId10" Type="http://schemas.openxmlformats.org/officeDocument/2006/relationships/image" Target="../media/image6.png"/><Relationship Id="rId4" Type="http://schemas.openxmlformats.org/officeDocument/2006/relationships/image" Target="../media/image7.jpeg"/><Relationship Id="rId9" Type="http://schemas.openxmlformats.org/officeDocument/2006/relationships/image" Target="../media/image1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תמונה 1">
            <a:extLst>
              <a:ext uri="{FF2B5EF4-FFF2-40B4-BE49-F238E27FC236}">
                <a16:creationId xmlns:a16="http://schemas.microsoft.com/office/drawing/2014/main" id="{F73C6E15-5619-C338-7856-1C8E9BB89862}"/>
              </a:ext>
            </a:extLst>
          </p:cNvPr>
          <p:cNvPicPr>
            <a:picLocks noChangeAspect="1"/>
          </p:cNvPicPr>
          <p:nvPr/>
        </p:nvPicPr>
        <p:blipFill>
          <a:blip r:embed="rId4"/>
          <a:stretch>
            <a:fillRect/>
          </a:stretch>
        </p:blipFill>
        <p:spPr>
          <a:xfrm>
            <a:off x="1" y="-1"/>
            <a:ext cx="12192000" cy="6858000"/>
          </a:xfrm>
          <a:prstGeom prst="rect">
            <a:avLst/>
          </a:prstGeom>
        </p:spPr>
      </p:pic>
      <p:pic>
        <p:nvPicPr>
          <p:cNvPr id="3" name="מציין מיקום תוכן 5">
            <a:extLst>
              <a:ext uri="{FF2B5EF4-FFF2-40B4-BE49-F238E27FC236}">
                <a16:creationId xmlns:a16="http://schemas.microsoft.com/office/drawing/2014/main" id="{A3F5E4E6-E70E-94D2-2776-8F22A233D08B}"/>
              </a:ext>
            </a:extLst>
          </p:cNvPr>
          <p:cNvPicPr>
            <a:picLocks noChangeAspect="1"/>
          </p:cNvPicPr>
          <p:nvPr/>
        </p:nvPicPr>
        <p:blipFill>
          <a:blip r:embed="rId5"/>
          <a:stretch>
            <a:fillRect/>
          </a:stretch>
        </p:blipFill>
        <p:spPr>
          <a:xfrm>
            <a:off x="345038" y="293171"/>
            <a:ext cx="3103012" cy="6166073"/>
          </a:xfrm>
          <a:prstGeom prst="roundRect">
            <a:avLst>
              <a:gd name="adj" fmla="val 4167"/>
            </a:avLst>
          </a:prstGeom>
          <a:solidFill>
            <a:srgbClr val="FFFFFF"/>
          </a:solidFill>
          <a:ln w="76200" cap="sq">
            <a:solidFill>
              <a:srgbClr val="EAEAEA"/>
            </a:solidFill>
            <a:miter lim="800000"/>
          </a:ln>
          <a:effectLst>
            <a:reflection blurRad="12700" stA="33000" endPos="28000" dist="5000" dir="5400000" sy="-100000" algn="bl" rotWithShape="0"/>
          </a:effectLst>
          <a:scene3d>
            <a:camera prst="orthographicFront"/>
            <a:lightRig rig="threePt" dir="t">
              <a:rot lat="0" lon="0" rev="2700000"/>
            </a:lightRig>
          </a:scene3d>
          <a:sp3d contourW="6350">
            <a:bevelT h="38100"/>
            <a:contourClr>
              <a:srgbClr val="C0C0C0"/>
            </a:contourClr>
          </a:sp3d>
        </p:spPr>
      </p:pic>
      <p:pic>
        <p:nvPicPr>
          <p:cNvPr id="4" name="תמונה 3">
            <a:extLst>
              <a:ext uri="{FF2B5EF4-FFF2-40B4-BE49-F238E27FC236}">
                <a16:creationId xmlns:a16="http://schemas.microsoft.com/office/drawing/2014/main" id="{CA3334D8-7674-B94E-9D01-EAEC89191C3F}"/>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rot="20413795">
            <a:off x="4232081" y="496047"/>
            <a:ext cx="3611681" cy="5265221"/>
          </a:xfrm>
          <a:prstGeom prst="roundRect">
            <a:avLst>
              <a:gd name="adj" fmla="val 4167"/>
            </a:avLst>
          </a:prstGeom>
          <a:solidFill>
            <a:srgbClr val="FFFFFF"/>
          </a:solidFill>
          <a:ln w="76200" cap="sq">
            <a:solidFill>
              <a:srgbClr val="EAEAEA"/>
            </a:solidFill>
            <a:miter lim="800000"/>
          </a:ln>
          <a:effectLst>
            <a:reflection blurRad="12700" stA="33000" endPos="28000" dist="5000" dir="5400000" sy="-100000" algn="bl" rotWithShape="0"/>
          </a:effectLst>
          <a:scene3d>
            <a:camera prst="orthographicFront"/>
            <a:lightRig rig="threePt" dir="t">
              <a:rot lat="0" lon="0" rev="2700000"/>
            </a:lightRig>
          </a:scene3d>
          <a:sp3d contourW="6350">
            <a:bevelT h="38100"/>
            <a:contourClr>
              <a:srgbClr val="C0C0C0"/>
            </a:contourClr>
          </a:sp3d>
        </p:spPr>
      </p:pic>
      <p:sp>
        <p:nvSpPr>
          <p:cNvPr id="5" name="כותרת 1">
            <a:extLst>
              <a:ext uri="{FF2B5EF4-FFF2-40B4-BE49-F238E27FC236}">
                <a16:creationId xmlns:a16="http://schemas.microsoft.com/office/drawing/2014/main" id="{67252857-CC70-EC1E-C2CF-23333AC0D1DB}"/>
              </a:ext>
            </a:extLst>
          </p:cNvPr>
          <p:cNvSpPr txBox="1">
            <a:spLocks/>
          </p:cNvSpPr>
          <p:nvPr/>
        </p:nvSpPr>
        <p:spPr>
          <a:xfrm>
            <a:off x="7614168" y="17739"/>
            <a:ext cx="4577832" cy="6061740"/>
          </a:xfrm>
          <a:prstGeom prst="rect">
            <a:avLst/>
          </a:prstGeom>
          <a:ln w="28575">
            <a:noFill/>
          </a:ln>
        </p:spPr>
        <p:txBody>
          <a:bodyPr>
            <a:noAutofit/>
          </a:bodyPr>
          <a:lstStyle>
            <a:lvl1pPr algn="r" defTabSz="914400" rtl="1" eaLnBrk="1" latinLnBrk="0" hangingPunct="1">
              <a:lnSpc>
                <a:spcPct val="90000"/>
              </a:lnSpc>
              <a:spcBef>
                <a:spcPct val="0"/>
              </a:spcBef>
              <a:buNone/>
              <a:defRPr sz="4400" kern="1200">
                <a:solidFill>
                  <a:schemeClr val="tx1"/>
                </a:solidFill>
                <a:latin typeface="+mj-lt"/>
                <a:ea typeface="+mj-ea"/>
                <a:cs typeface="+mj-cs"/>
              </a:defRPr>
            </a:lvl1pPr>
          </a:lstStyle>
          <a:p>
            <a:pPr algn="ctr"/>
            <a:r>
              <a:rPr lang="he-IL" sz="4800" b="1">
                <a:ln w="19050">
                  <a:solidFill>
                    <a:srgbClr val="92D050"/>
                  </a:solidFill>
                  <a:prstDash val="solid"/>
                </a:ln>
                <a:solidFill>
                  <a:srgbClr val="FFFFFF"/>
                </a:solidFill>
                <a:effectLst>
                  <a:outerShdw blurRad="38100" dist="22860" dir="5400000" algn="tl" rotWithShape="0">
                    <a:srgbClr val="000000">
                      <a:alpha val="30000"/>
                    </a:srgbClr>
                  </a:outerShdw>
                </a:effectLst>
                <a:latin typeface="BN Bilbo" panose="02000400000000000000" pitchFamily="2" charset="-79"/>
                <a:cs typeface="BN Bilbo" panose="02000400000000000000" pitchFamily="2" charset="-79"/>
              </a:rPr>
              <a:t>השיטה הכי יעילה, </a:t>
            </a:r>
            <a:br>
              <a:rPr lang="he-IL" sz="4800" b="1">
                <a:ln w="19050">
                  <a:solidFill>
                    <a:srgbClr val="92D050"/>
                  </a:solidFill>
                  <a:prstDash val="solid"/>
                </a:ln>
                <a:solidFill>
                  <a:srgbClr val="FFFFFF"/>
                </a:solidFill>
                <a:effectLst>
                  <a:outerShdw blurRad="38100" dist="22860" dir="5400000" algn="tl" rotWithShape="0">
                    <a:srgbClr val="000000">
                      <a:alpha val="30000"/>
                    </a:srgbClr>
                  </a:outerShdw>
                </a:effectLst>
                <a:latin typeface="BN Bilbo" panose="02000400000000000000" pitchFamily="2" charset="-79"/>
                <a:cs typeface="BN Bilbo" panose="02000400000000000000" pitchFamily="2" charset="-79"/>
              </a:rPr>
            </a:br>
            <a:r>
              <a:rPr lang="he-IL" sz="4800" b="1">
                <a:ln w="19050">
                  <a:solidFill>
                    <a:srgbClr val="92D050"/>
                  </a:solidFill>
                  <a:prstDash val="solid"/>
                </a:ln>
                <a:solidFill>
                  <a:srgbClr val="FFFFFF"/>
                </a:solidFill>
                <a:effectLst>
                  <a:outerShdw blurRad="38100" dist="22860" dir="5400000" algn="tl" rotWithShape="0">
                    <a:srgbClr val="000000">
                      <a:alpha val="30000"/>
                    </a:srgbClr>
                  </a:outerShdw>
                </a:effectLst>
                <a:latin typeface="BN Bilbo" panose="02000400000000000000" pitchFamily="2" charset="-79"/>
                <a:cs typeface="BN Bilbo" panose="02000400000000000000" pitchFamily="2" charset="-79"/>
              </a:rPr>
              <a:t>מהירה ומהנה</a:t>
            </a:r>
            <a:br>
              <a:rPr lang="he-IL" sz="4800" b="1">
                <a:ln w="19050">
                  <a:solidFill>
                    <a:srgbClr val="92D050"/>
                  </a:solidFill>
                  <a:prstDash val="solid"/>
                </a:ln>
                <a:solidFill>
                  <a:srgbClr val="FFFFFF"/>
                </a:solidFill>
                <a:effectLst>
                  <a:outerShdw blurRad="38100" dist="22860" dir="5400000" algn="tl" rotWithShape="0">
                    <a:srgbClr val="000000">
                      <a:alpha val="30000"/>
                    </a:srgbClr>
                  </a:outerShdw>
                </a:effectLst>
                <a:latin typeface="BN Bilbo" panose="02000400000000000000" pitchFamily="2" charset="-79"/>
                <a:cs typeface="BN Bilbo" panose="02000400000000000000" pitchFamily="2" charset="-79"/>
              </a:rPr>
            </a:br>
            <a:r>
              <a:rPr lang="he-IL" sz="4800" b="1">
                <a:ln w="19050">
                  <a:solidFill>
                    <a:srgbClr val="92D050"/>
                  </a:solidFill>
                  <a:prstDash val="solid"/>
                </a:ln>
                <a:solidFill>
                  <a:srgbClr val="FFFFFF"/>
                </a:solidFill>
                <a:effectLst>
                  <a:outerShdw blurRad="38100" dist="22860" dir="5400000" algn="tl" rotWithShape="0">
                    <a:srgbClr val="000000">
                      <a:alpha val="30000"/>
                    </a:srgbClr>
                  </a:outerShdw>
                </a:effectLst>
                <a:latin typeface="BN Bilbo" panose="02000400000000000000" pitchFamily="2" charset="-79"/>
                <a:cs typeface="BN Bilbo" panose="02000400000000000000" pitchFamily="2" charset="-79"/>
              </a:rPr>
              <a:t> ללימוד חשבון</a:t>
            </a:r>
            <a:br>
              <a:rPr lang="he-IL" sz="4800" b="1">
                <a:ln w="19050">
                  <a:solidFill>
                    <a:srgbClr val="92D050"/>
                  </a:solidFill>
                  <a:prstDash val="solid"/>
                </a:ln>
                <a:solidFill>
                  <a:srgbClr val="FFFFFF"/>
                </a:solidFill>
                <a:effectLst>
                  <a:outerShdw blurRad="38100" dist="22860" dir="5400000" algn="tl" rotWithShape="0">
                    <a:srgbClr val="000000">
                      <a:alpha val="30000"/>
                    </a:srgbClr>
                  </a:outerShdw>
                </a:effectLst>
                <a:latin typeface="BN Bilbo" panose="02000400000000000000" pitchFamily="2" charset="-79"/>
                <a:cs typeface="BN Bilbo" panose="02000400000000000000" pitchFamily="2" charset="-79"/>
              </a:rPr>
            </a:br>
            <a:br>
              <a:rPr lang="he-IL" sz="4800" b="1">
                <a:ln w="19050">
                  <a:solidFill>
                    <a:srgbClr val="92D050"/>
                  </a:solidFill>
                  <a:prstDash val="solid"/>
                </a:ln>
                <a:solidFill>
                  <a:srgbClr val="FFFFFF"/>
                </a:solidFill>
                <a:effectLst>
                  <a:outerShdw blurRad="38100" dist="22860" dir="5400000" algn="tl" rotWithShape="0">
                    <a:srgbClr val="000000">
                      <a:alpha val="30000"/>
                    </a:srgbClr>
                  </a:outerShdw>
                </a:effectLst>
                <a:latin typeface="BN Bilbo" panose="02000400000000000000" pitchFamily="2" charset="-79"/>
                <a:cs typeface="BN Bilbo" panose="02000400000000000000" pitchFamily="2" charset="-79"/>
              </a:rPr>
            </a:br>
            <a:r>
              <a:rPr lang="he-IL" sz="2800" b="1">
                <a:ln w="19050">
                  <a:solidFill>
                    <a:srgbClr val="92D050"/>
                  </a:solidFill>
                  <a:prstDash val="solid"/>
                </a:ln>
                <a:solidFill>
                  <a:srgbClr val="FFFFFF"/>
                </a:solidFill>
                <a:effectLst>
                  <a:outerShdw blurRad="38100" dist="22860" dir="5400000" algn="tl" rotWithShape="0">
                    <a:srgbClr val="000000">
                      <a:alpha val="30000"/>
                    </a:srgbClr>
                  </a:outerShdw>
                </a:effectLst>
                <a:latin typeface="BN Bilbo" panose="02000400000000000000" pitchFamily="2" charset="-79"/>
                <a:cs typeface="BN Bilbo" panose="02000400000000000000" pitchFamily="2" charset="-79"/>
              </a:rPr>
              <a:t>איילת אזולאי טסלר</a:t>
            </a:r>
            <a:br>
              <a:rPr lang="he-IL" sz="2800" b="1">
                <a:ln w="19050">
                  <a:solidFill>
                    <a:srgbClr val="92D050"/>
                  </a:solidFill>
                  <a:prstDash val="solid"/>
                </a:ln>
                <a:solidFill>
                  <a:srgbClr val="FFFFFF"/>
                </a:solidFill>
                <a:effectLst>
                  <a:outerShdw blurRad="38100" dist="22860" dir="5400000" algn="tl" rotWithShape="0">
                    <a:srgbClr val="000000">
                      <a:alpha val="30000"/>
                    </a:srgbClr>
                  </a:outerShdw>
                </a:effectLst>
                <a:latin typeface="BN Bilbo" panose="02000400000000000000" pitchFamily="2" charset="-79"/>
                <a:cs typeface="BN Bilbo" panose="02000400000000000000" pitchFamily="2" charset="-79"/>
              </a:rPr>
            </a:br>
            <a:r>
              <a:rPr lang="he-IL" sz="2800" b="1">
                <a:ln w="19050">
                  <a:solidFill>
                    <a:srgbClr val="92D050"/>
                  </a:solidFill>
                  <a:prstDash val="solid"/>
                </a:ln>
                <a:solidFill>
                  <a:srgbClr val="FFFFFF"/>
                </a:solidFill>
                <a:effectLst>
                  <a:outerShdw blurRad="38100" dist="22860" dir="5400000" algn="tl" rotWithShape="0">
                    <a:srgbClr val="000000">
                      <a:alpha val="30000"/>
                    </a:srgbClr>
                  </a:outerShdw>
                </a:effectLst>
                <a:latin typeface="BN Bilbo" panose="02000400000000000000" pitchFamily="2" charset="-79"/>
                <a:cs typeface="BN Bilbo" panose="02000400000000000000" pitchFamily="2" charset="-79"/>
              </a:rPr>
              <a:t>פתרונות למידה</a:t>
            </a:r>
            <a:endParaRPr lang="he-IL" sz="2800" b="1" dirty="0">
              <a:ln w="19050">
                <a:solidFill>
                  <a:srgbClr val="92D050"/>
                </a:solidFill>
                <a:prstDash val="solid"/>
              </a:ln>
              <a:solidFill>
                <a:srgbClr val="FFFFFF"/>
              </a:solidFill>
              <a:effectLst>
                <a:outerShdw blurRad="38100" dist="22860" dir="5400000" algn="tl" rotWithShape="0">
                  <a:srgbClr val="000000">
                    <a:alpha val="30000"/>
                  </a:srgbClr>
                </a:outerShdw>
              </a:effectLst>
              <a:latin typeface="BN Bilbo" panose="02000400000000000000" pitchFamily="2" charset="-79"/>
              <a:cs typeface="BN Bilbo" panose="02000400000000000000" pitchFamily="2" charset="-79"/>
            </a:endParaRPr>
          </a:p>
        </p:txBody>
      </p:sp>
      <p:sp>
        <p:nvSpPr>
          <p:cNvPr id="7" name="לחצן פעולה: קדימה או הבא 6">
            <a:hlinkClick r:id="" action="ppaction://hlinkshowjump?jump=nextslide" highlightClick="1"/>
            <a:extLst>
              <a:ext uri="{FF2B5EF4-FFF2-40B4-BE49-F238E27FC236}">
                <a16:creationId xmlns:a16="http://schemas.microsoft.com/office/drawing/2014/main" id="{1D034FFC-5539-4793-FB4C-B5B844CAF432}"/>
              </a:ext>
            </a:extLst>
          </p:cNvPr>
          <p:cNvSpPr/>
          <p:nvPr/>
        </p:nvSpPr>
        <p:spPr>
          <a:xfrm>
            <a:off x="6460963" y="6010380"/>
            <a:ext cx="727788" cy="655603"/>
          </a:xfrm>
          <a:prstGeom prst="actionButtonForwardNex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algn="ctr"/>
            <a:endParaRPr lang="he-IL"/>
          </a:p>
        </p:txBody>
      </p:sp>
      <p:pic>
        <p:nvPicPr>
          <p:cNvPr id="9" name="_עֶשֶׂר אֶצְבָּעוֹת לִי יֵשׁ - YouTube - Google Chrome_ 2023-08-01 19-07-47">
            <a:hlinkClick r:id="" action="ppaction://media"/>
            <a:extLst>
              <a:ext uri="{FF2B5EF4-FFF2-40B4-BE49-F238E27FC236}">
                <a16:creationId xmlns:a16="http://schemas.microsoft.com/office/drawing/2014/main" id="{0FF140F1-A1D6-45F3-BE8E-7E35ED9C3FDB}"/>
              </a:ext>
            </a:extLst>
          </p:cNvPr>
          <p:cNvPicPr>
            <a:picLocks noChangeAspect="1"/>
          </p:cNvPicPr>
          <p:nvPr>
            <a:videoFile r:link="rId2"/>
            <p:extLst>
              <p:ext uri="{DAA4B4D4-6D71-4841-9C94-3DE7FCFB9230}">
                <p14:media xmlns:p14="http://schemas.microsoft.com/office/powerpoint/2010/main" r:embed="rId1"/>
              </p:ext>
            </p:extLst>
          </p:nvPr>
        </p:nvPicPr>
        <p:blipFill>
          <a:blip r:embed="rId7"/>
          <a:stretch>
            <a:fillRect/>
          </a:stretch>
        </p:blipFill>
        <p:spPr>
          <a:xfrm>
            <a:off x="8929705" y="4850562"/>
            <a:ext cx="2917257" cy="1640957"/>
          </a:xfrm>
          <a:prstGeom prst="roundRect">
            <a:avLst>
              <a:gd name="adj" fmla="val 4167"/>
            </a:avLst>
          </a:prstGeom>
          <a:solidFill>
            <a:srgbClr val="FFFFFF"/>
          </a:solidFill>
          <a:ln w="76200" cap="sq">
            <a:solidFill>
              <a:srgbClr val="EAEAEA"/>
            </a:solidFill>
            <a:miter lim="800000"/>
          </a:ln>
          <a:effectLst>
            <a:reflection blurRad="12700" stA="33000" endPos="28000" dist="5000" dir="5400000" sy="-100000" algn="bl" rotWithShape="0"/>
          </a:effectLst>
          <a:scene3d>
            <a:camera prst="orthographicFront"/>
            <a:lightRig rig="threePt" dir="t">
              <a:rot lat="0" lon="0" rev="2700000"/>
            </a:lightRig>
          </a:scene3d>
          <a:sp3d contourW="6350">
            <a:bevelT h="38100"/>
            <a:contourClr>
              <a:srgbClr val="C0C0C0"/>
            </a:contourClr>
          </a:sp3d>
        </p:spPr>
      </p:pic>
    </p:spTree>
    <p:extLst>
      <p:ext uri="{BB962C8B-B14F-4D97-AF65-F5344CB8AC3E}">
        <p14:creationId xmlns:p14="http://schemas.microsoft.com/office/powerpoint/2010/main" val="298896392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drape" invX="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randombar(horizontal)">
                                      <p:cBhvr>
                                        <p:cTn id="7" dur="500"/>
                                        <p:tgtEl>
                                          <p:spTgt spid="5"/>
                                        </p:tgtEl>
                                      </p:cBhvr>
                                    </p:animEffect>
                                  </p:childTnLst>
                                </p:cTn>
                              </p:par>
                            </p:childTnLst>
                          </p:cTn>
                        </p:par>
                        <p:par>
                          <p:cTn id="8" fill="hold">
                            <p:stCondLst>
                              <p:cond delay="500"/>
                            </p:stCondLst>
                            <p:childTnLst>
                              <p:par>
                                <p:cTn id="9" presetID="1" presetClass="mediacall" presetSubtype="0" fill="hold" nodeType="afterEffect">
                                  <p:stCondLst>
                                    <p:cond delay="0"/>
                                  </p:stCondLst>
                                  <p:childTnLst>
                                    <p:cmd type="call" cmd="playFrom(0.0)">
                                      <p:cBhvr>
                                        <p:cTn id="10" dur="30499" fill="hold"/>
                                        <p:tgtEl>
                                          <p:spTgt spid="9"/>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11" restart="whenNotActive" fill="hold" evtFilter="cancelBubble" nodeType="interactiveSeq">
                <p:stCondLst>
                  <p:cond evt="onClick" delay="0">
                    <p:tgtEl>
                      <p:spTgt spid="9"/>
                    </p:tgtEl>
                  </p:cond>
                </p:stCondLst>
                <p:endSync evt="end" delay="0">
                  <p:rtn val="all"/>
                </p:endSync>
                <p:childTnLst>
                  <p:par>
                    <p:cTn id="12" fill="hold">
                      <p:stCondLst>
                        <p:cond delay="0"/>
                      </p:stCondLst>
                      <p:childTnLst>
                        <p:par>
                          <p:cTn id="13" fill="hold">
                            <p:stCondLst>
                              <p:cond delay="0"/>
                            </p:stCondLst>
                            <p:childTnLst>
                              <p:par>
                                <p:cTn id="14" presetID="2" presetClass="mediacall" presetSubtype="0" fill="hold" nodeType="clickEffect">
                                  <p:stCondLst>
                                    <p:cond delay="0"/>
                                  </p:stCondLst>
                                  <p:childTnLst>
                                    <p:cmd type="call" cmd="togglePause">
                                      <p:cBhvr>
                                        <p:cTn id="15" dur="1" fill="hold"/>
                                        <p:tgtEl>
                                          <p:spTgt spid="9"/>
                                        </p:tgtEl>
                                      </p:cBhvr>
                                    </p:cmd>
                                  </p:childTnLst>
                                </p:cTn>
                              </p:par>
                            </p:childTnLst>
                          </p:cTn>
                        </p:par>
                      </p:childTnLst>
                    </p:cTn>
                  </p:par>
                </p:childTnLst>
              </p:cTn>
              <p:nextCondLst>
                <p:cond evt="onClick" delay="0">
                  <p:tgtEl>
                    <p:spTgt spid="9"/>
                  </p:tgtEl>
                </p:cond>
              </p:nextCondLst>
            </p:seq>
            <p:video>
              <p:cMediaNode vol="80000">
                <p:cTn id="16" fill="hold" display="0">
                  <p:stCondLst>
                    <p:cond delay="indefinite"/>
                  </p:stCondLst>
                </p:cTn>
                <p:tgtEl>
                  <p:spTgt spid="9"/>
                </p:tgtEl>
              </p:cMediaNode>
            </p:video>
          </p:childTnLst>
        </p:cTn>
      </p:par>
    </p:tnLst>
    <p:bldLst>
      <p:bldP spid="5"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תמונה 1" descr="השכונה שלנו | ירושלים סובלנית | القدس المتسامحة | Jerusalem Tolerance">
            <a:extLst>
              <a:ext uri="{FF2B5EF4-FFF2-40B4-BE49-F238E27FC236}">
                <a16:creationId xmlns:a16="http://schemas.microsoft.com/office/drawing/2014/main" id="{2BC5A6CD-F879-4360-BBB6-F7C8494E1808}"/>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1076325" y="66675"/>
            <a:ext cx="10753725" cy="6762750"/>
          </a:xfrm>
          <a:prstGeom prst="rect">
            <a:avLst/>
          </a:prstGeom>
          <a:noFill/>
          <a:ln>
            <a:noFill/>
          </a:ln>
        </p:spPr>
      </p:pic>
      <p:pic>
        <p:nvPicPr>
          <p:cNvPr id="3" name="תמונה 2">
            <a:extLst>
              <a:ext uri="{FF2B5EF4-FFF2-40B4-BE49-F238E27FC236}">
                <a16:creationId xmlns:a16="http://schemas.microsoft.com/office/drawing/2014/main" id="{42F32C8E-57CE-44AF-97F8-0B99908EE0DE}"/>
              </a:ext>
            </a:extLst>
          </p:cNvPr>
          <p:cNvPicPr>
            <a:picLocks noChangeAspect="1"/>
          </p:cNvPicPr>
          <p:nvPr/>
        </p:nvPicPr>
        <p:blipFill>
          <a:blip r:embed="rId5"/>
          <a:stretch>
            <a:fillRect/>
          </a:stretch>
        </p:blipFill>
        <p:spPr>
          <a:xfrm>
            <a:off x="2857500" y="152400"/>
            <a:ext cx="6553199" cy="6553199"/>
          </a:xfrm>
          <a:prstGeom prst="rect">
            <a:avLst/>
          </a:prstGeom>
        </p:spPr>
      </p:pic>
      <p:sp>
        <p:nvSpPr>
          <p:cNvPr id="4" name="תיבת טקסט 3">
            <a:extLst>
              <a:ext uri="{FF2B5EF4-FFF2-40B4-BE49-F238E27FC236}">
                <a16:creationId xmlns:a16="http://schemas.microsoft.com/office/drawing/2014/main" id="{10828922-E77F-4F00-A87C-A35E8E111E8E}"/>
              </a:ext>
            </a:extLst>
          </p:cNvPr>
          <p:cNvSpPr txBox="1"/>
          <p:nvPr/>
        </p:nvSpPr>
        <p:spPr>
          <a:xfrm>
            <a:off x="9351393" y="5885021"/>
            <a:ext cx="1396509" cy="584775"/>
          </a:xfrm>
          <a:prstGeom prst="rect">
            <a:avLst/>
          </a:prstGeom>
          <a:noFill/>
        </p:spPr>
        <p:txBody>
          <a:bodyPr wrap="square" rtlCol="1">
            <a:spAutoFit/>
          </a:bodyPr>
          <a:lstStyle/>
          <a:p>
            <a:r>
              <a:rPr lang="he-IL" sz="3200" b="1" dirty="0">
                <a:latin typeface="David" panose="020E0502060401010101" pitchFamily="34" charset="-79"/>
              </a:rPr>
              <a:t>יְצִיאָה</a:t>
            </a:r>
          </a:p>
        </p:txBody>
      </p:sp>
      <p:sp>
        <p:nvSpPr>
          <p:cNvPr id="7" name="תיבת טקסט 6">
            <a:extLst>
              <a:ext uri="{FF2B5EF4-FFF2-40B4-BE49-F238E27FC236}">
                <a16:creationId xmlns:a16="http://schemas.microsoft.com/office/drawing/2014/main" id="{635AEF5B-C904-4FAD-B36B-5BA63A5DE62F}"/>
              </a:ext>
            </a:extLst>
          </p:cNvPr>
          <p:cNvSpPr txBox="1"/>
          <p:nvPr/>
        </p:nvSpPr>
        <p:spPr>
          <a:xfrm>
            <a:off x="1251678" y="539262"/>
            <a:ext cx="1160583" cy="584775"/>
          </a:xfrm>
          <a:prstGeom prst="rect">
            <a:avLst/>
          </a:prstGeom>
          <a:noFill/>
        </p:spPr>
        <p:txBody>
          <a:bodyPr wrap="square" rtlCol="1">
            <a:spAutoFit/>
          </a:bodyPr>
          <a:lstStyle/>
          <a:p>
            <a:pPr algn="r"/>
            <a:r>
              <a:rPr lang="he-IL" sz="3200" b="1" dirty="0">
                <a:latin typeface="Arial" panose="020B0604020202020204" pitchFamily="34" charset="0"/>
                <a:cs typeface="Arial" panose="020B0604020202020204" pitchFamily="34" charset="0"/>
              </a:rPr>
              <a:t>כְּנִיסָה</a:t>
            </a:r>
          </a:p>
        </p:txBody>
      </p:sp>
      <p:sp>
        <p:nvSpPr>
          <p:cNvPr id="8" name="תיבת טקסט 7">
            <a:extLst>
              <a:ext uri="{FF2B5EF4-FFF2-40B4-BE49-F238E27FC236}">
                <a16:creationId xmlns:a16="http://schemas.microsoft.com/office/drawing/2014/main" id="{E0E400B0-0C21-44ED-95B2-3A8E541E9945}"/>
              </a:ext>
            </a:extLst>
          </p:cNvPr>
          <p:cNvSpPr txBox="1"/>
          <p:nvPr/>
        </p:nvSpPr>
        <p:spPr>
          <a:xfrm>
            <a:off x="3378206" y="1044178"/>
            <a:ext cx="1018600" cy="461665"/>
          </a:xfrm>
          <a:prstGeom prst="rect">
            <a:avLst/>
          </a:prstGeom>
          <a:noFill/>
          <a:ln w="38100">
            <a:solidFill>
              <a:srgbClr val="FFC000"/>
            </a:solidFill>
          </a:ln>
        </p:spPr>
        <p:txBody>
          <a:bodyPr wrap="square" rtlCol="1">
            <a:spAutoFit/>
          </a:bodyPr>
          <a:lstStyle/>
          <a:p>
            <a:r>
              <a:rPr lang="he-IL" sz="2400" b="1" dirty="0">
                <a:latin typeface="Arial" panose="020B0604020202020204" pitchFamily="34" charset="0"/>
                <a:cs typeface="Arial" panose="020B0604020202020204" pitchFamily="34" charset="0"/>
              </a:rPr>
              <a:t>הַתְחֵל</a:t>
            </a:r>
          </a:p>
        </p:txBody>
      </p:sp>
      <p:sp>
        <p:nvSpPr>
          <p:cNvPr id="9" name="כוכב: 5 פינות 8">
            <a:extLst>
              <a:ext uri="{FF2B5EF4-FFF2-40B4-BE49-F238E27FC236}">
                <a16:creationId xmlns:a16="http://schemas.microsoft.com/office/drawing/2014/main" id="{15E2C087-4A0B-4BB1-B85A-2C1C71CA10B1}"/>
              </a:ext>
            </a:extLst>
          </p:cNvPr>
          <p:cNvSpPr/>
          <p:nvPr/>
        </p:nvSpPr>
        <p:spPr>
          <a:xfrm>
            <a:off x="5384696" y="1388742"/>
            <a:ext cx="502876" cy="495300"/>
          </a:xfrm>
          <a:prstGeom prst="star5">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p>
        </p:txBody>
      </p:sp>
      <p:sp>
        <p:nvSpPr>
          <p:cNvPr id="10" name="כוכב: 5 פינות 9">
            <a:extLst>
              <a:ext uri="{FF2B5EF4-FFF2-40B4-BE49-F238E27FC236}">
                <a16:creationId xmlns:a16="http://schemas.microsoft.com/office/drawing/2014/main" id="{459B4105-D289-40B3-99ED-03E76A634AD8}"/>
              </a:ext>
            </a:extLst>
          </p:cNvPr>
          <p:cNvSpPr/>
          <p:nvPr/>
        </p:nvSpPr>
        <p:spPr>
          <a:xfrm>
            <a:off x="6633264" y="628737"/>
            <a:ext cx="502876" cy="495300"/>
          </a:xfrm>
          <a:prstGeom prst="star5">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p>
        </p:txBody>
      </p:sp>
      <p:sp>
        <p:nvSpPr>
          <p:cNvPr id="11" name="כוכב: 5 פינות 10">
            <a:extLst>
              <a:ext uri="{FF2B5EF4-FFF2-40B4-BE49-F238E27FC236}">
                <a16:creationId xmlns:a16="http://schemas.microsoft.com/office/drawing/2014/main" id="{AB8A4992-B739-4423-ADC9-09AC9886CB96}"/>
              </a:ext>
            </a:extLst>
          </p:cNvPr>
          <p:cNvSpPr/>
          <p:nvPr/>
        </p:nvSpPr>
        <p:spPr>
          <a:xfrm>
            <a:off x="6381826" y="2045967"/>
            <a:ext cx="502876" cy="495300"/>
          </a:xfrm>
          <a:prstGeom prst="star5">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p>
        </p:txBody>
      </p:sp>
      <p:sp>
        <p:nvSpPr>
          <p:cNvPr id="12" name="כוכב: 5 פינות 11">
            <a:extLst>
              <a:ext uri="{FF2B5EF4-FFF2-40B4-BE49-F238E27FC236}">
                <a16:creationId xmlns:a16="http://schemas.microsoft.com/office/drawing/2014/main" id="{A34A9D9A-4D88-4456-AD81-EFC617D8394F}"/>
              </a:ext>
            </a:extLst>
          </p:cNvPr>
          <p:cNvSpPr/>
          <p:nvPr/>
        </p:nvSpPr>
        <p:spPr>
          <a:xfrm>
            <a:off x="5295976" y="2625084"/>
            <a:ext cx="502876" cy="495300"/>
          </a:xfrm>
          <a:prstGeom prst="star5">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p>
        </p:txBody>
      </p:sp>
      <p:sp>
        <p:nvSpPr>
          <p:cNvPr id="13" name="כוכב: 5 פינות 12">
            <a:extLst>
              <a:ext uri="{FF2B5EF4-FFF2-40B4-BE49-F238E27FC236}">
                <a16:creationId xmlns:a16="http://schemas.microsoft.com/office/drawing/2014/main" id="{20CB1AED-327F-4A85-B7F3-C34CE86641AB}"/>
              </a:ext>
            </a:extLst>
          </p:cNvPr>
          <p:cNvSpPr/>
          <p:nvPr/>
        </p:nvSpPr>
        <p:spPr>
          <a:xfrm>
            <a:off x="5044538" y="4282434"/>
            <a:ext cx="502876" cy="495300"/>
          </a:xfrm>
          <a:prstGeom prst="star5">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p>
        </p:txBody>
      </p:sp>
      <p:sp>
        <p:nvSpPr>
          <p:cNvPr id="14" name="כוכב: 5 פינות 13">
            <a:hlinkClick r:id="rId6" action="ppaction://hlinksldjump"/>
            <a:extLst>
              <a:ext uri="{FF2B5EF4-FFF2-40B4-BE49-F238E27FC236}">
                <a16:creationId xmlns:a16="http://schemas.microsoft.com/office/drawing/2014/main" id="{ACFCDFE6-4845-4E58-9CC9-0BCD5FE6359C}"/>
              </a:ext>
            </a:extLst>
          </p:cNvPr>
          <p:cNvSpPr/>
          <p:nvPr/>
        </p:nvSpPr>
        <p:spPr>
          <a:xfrm>
            <a:off x="7340063" y="5539734"/>
            <a:ext cx="502876" cy="495300"/>
          </a:xfrm>
          <a:prstGeom prst="star5">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p>
        </p:txBody>
      </p:sp>
      <p:pic>
        <p:nvPicPr>
          <p:cNvPr id="16" name="תמונה 15" descr="פנדה אני לא יודע">
            <a:extLst>
              <a:ext uri="{FF2B5EF4-FFF2-40B4-BE49-F238E27FC236}">
                <a16:creationId xmlns:a16="http://schemas.microsoft.com/office/drawing/2014/main" id="{19EBB678-E3A3-4CE8-8710-E6E465B7EF44}"/>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2217623" y="233449"/>
            <a:ext cx="1285875" cy="1285875"/>
          </a:xfrm>
          <a:prstGeom prst="rect">
            <a:avLst/>
          </a:prstGeom>
        </p:spPr>
      </p:pic>
      <p:pic>
        <p:nvPicPr>
          <p:cNvPr id="18" name="תמונה 17" descr="פנדה שמח">
            <a:extLst>
              <a:ext uri="{FF2B5EF4-FFF2-40B4-BE49-F238E27FC236}">
                <a16:creationId xmlns:a16="http://schemas.microsoft.com/office/drawing/2014/main" id="{24F4B307-22BE-4C6D-B300-2E7C11488F90}"/>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7962900" y="5051821"/>
            <a:ext cx="1628775" cy="1628775"/>
          </a:xfrm>
          <a:prstGeom prst="rect">
            <a:avLst/>
          </a:prstGeom>
        </p:spPr>
      </p:pic>
      <p:pic>
        <p:nvPicPr>
          <p:cNvPr id="24" name="תמונה 23" descr="פנדה אומר היי">
            <a:extLst>
              <a:ext uri="{FF2B5EF4-FFF2-40B4-BE49-F238E27FC236}">
                <a16:creationId xmlns:a16="http://schemas.microsoft.com/office/drawing/2014/main" id="{D7571A22-06D4-47AE-AD1A-7C4D29AD7449}"/>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4728006" y="3842076"/>
            <a:ext cx="633063" cy="633063"/>
          </a:xfrm>
          <a:prstGeom prst="rect">
            <a:avLst/>
          </a:prstGeom>
        </p:spPr>
      </p:pic>
      <p:pic>
        <p:nvPicPr>
          <p:cNvPr id="25" name="Multimedia Internet CD-Rom Flash Animation Cartoon 02">
            <a:hlinkClick r:id="" action="ppaction://media"/>
            <a:extLst>
              <a:ext uri="{FF2B5EF4-FFF2-40B4-BE49-F238E27FC236}">
                <a16:creationId xmlns:a16="http://schemas.microsoft.com/office/drawing/2014/main" id="{592ACA11-5654-40F6-BB7D-A3A9BA063028}"/>
              </a:ext>
            </a:extLst>
          </p:cNvPr>
          <p:cNvPicPr>
            <a:picLocks noChangeAspect="1"/>
          </p:cNvPicPr>
          <p:nvPr>
            <a:audioFile r:link="rId2"/>
            <p:extLst>
              <p:ext uri="{DAA4B4D4-6D71-4841-9C94-3DE7FCFB9230}">
                <p14:media xmlns:p14="http://schemas.microsoft.com/office/powerpoint/2010/main" r:embed="rId1"/>
              </p:ext>
            </p:extLst>
          </p:nvPr>
        </p:nvPicPr>
        <p:blipFill>
          <a:blip r:embed="rId10"/>
          <a:stretch>
            <a:fillRect/>
          </a:stretch>
        </p:blipFill>
        <p:spPr>
          <a:xfrm>
            <a:off x="-732239" y="389023"/>
            <a:ext cx="487363" cy="487363"/>
          </a:xfrm>
          <a:prstGeom prst="rect">
            <a:avLst/>
          </a:prstGeom>
        </p:spPr>
      </p:pic>
      <p:sp>
        <p:nvSpPr>
          <p:cNvPr id="17" name="לחצן פעולה: עבור לדף הבית 16">
            <a:hlinkClick r:id="rId11" action="ppaction://hlinksldjump" highlightClick="1"/>
            <a:extLst>
              <a:ext uri="{FF2B5EF4-FFF2-40B4-BE49-F238E27FC236}">
                <a16:creationId xmlns:a16="http://schemas.microsoft.com/office/drawing/2014/main" id="{A6F5E04C-9165-425D-88CA-43EF30F72AC5}"/>
              </a:ext>
            </a:extLst>
          </p:cNvPr>
          <p:cNvSpPr/>
          <p:nvPr/>
        </p:nvSpPr>
        <p:spPr>
          <a:xfrm>
            <a:off x="10644115" y="5560484"/>
            <a:ext cx="883920" cy="986742"/>
          </a:xfrm>
          <a:prstGeom prst="actionButtonHome">
            <a:avLst/>
          </a:prstGeom>
          <a:solidFill>
            <a:schemeClr val="accent6">
              <a:lumMod val="60000"/>
              <a:lumOff val="40000"/>
            </a:schemeClr>
          </a:solidFill>
          <a:ln w="28575">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p>
        </p:txBody>
      </p:sp>
      <p:sp>
        <p:nvSpPr>
          <p:cNvPr id="6" name="מציין מיקום של כותרת תחתונה 3">
            <a:extLst>
              <a:ext uri="{FF2B5EF4-FFF2-40B4-BE49-F238E27FC236}">
                <a16:creationId xmlns:a16="http://schemas.microsoft.com/office/drawing/2014/main" id="{AC97D90E-D126-23C4-8F7C-5CDFCF8581EF}"/>
              </a:ext>
            </a:extLst>
          </p:cNvPr>
          <p:cNvSpPr>
            <a:spLocks noGrp="1"/>
          </p:cNvSpPr>
          <p:nvPr>
            <p:ph type="ftr" sz="quarter" idx="11"/>
          </p:nvPr>
        </p:nvSpPr>
        <p:spPr>
          <a:xfrm>
            <a:off x="-1104358" y="5309611"/>
            <a:ext cx="5905500" cy="228600"/>
          </a:xfrm>
        </p:spPr>
        <p:txBody>
          <a:bodyPr/>
          <a:lstStyle/>
          <a:p>
            <a:pPr marL="171450" indent="-171450" rtl="1">
              <a:buFont typeface="Century Gothic" panose="020B0502020202020204" pitchFamily="34" charset="0"/>
              <a:buChar char="©"/>
            </a:pPr>
            <a:r>
              <a:rPr lang="he-IL" sz="1200" b="1" dirty="0">
                <a:solidFill>
                  <a:schemeClr val="tx1"/>
                </a:solidFill>
                <a:latin typeface="Assistant" pitchFamily="2" charset="-79"/>
                <a:cs typeface="Assistant" pitchFamily="2" charset="-79"/>
              </a:rPr>
              <a:t>איילת אזולאי </a:t>
            </a:r>
            <a:r>
              <a:rPr lang="he-IL" sz="1200" b="1" dirty="0" err="1">
                <a:solidFill>
                  <a:schemeClr val="tx1"/>
                </a:solidFill>
                <a:latin typeface="Assistant" pitchFamily="2" charset="-79"/>
                <a:cs typeface="Assistant" pitchFamily="2" charset="-79"/>
              </a:rPr>
              <a:t>טסלר</a:t>
            </a:r>
            <a:endParaRPr lang="he-IL" sz="1200" b="1" dirty="0">
              <a:solidFill>
                <a:schemeClr val="tx1"/>
              </a:solidFill>
              <a:latin typeface="Assistant" pitchFamily="2" charset="-79"/>
              <a:cs typeface="Assistant" pitchFamily="2" charset="-79"/>
            </a:endParaRPr>
          </a:p>
          <a:p>
            <a:pPr rtl="1"/>
            <a:r>
              <a:rPr lang="he-IL" sz="1200" b="1" dirty="0">
                <a:solidFill>
                  <a:schemeClr val="tx1"/>
                </a:solidFill>
                <a:latin typeface="Assistant" pitchFamily="2" charset="-79"/>
                <a:cs typeface="Assistant" pitchFamily="2" charset="-79"/>
              </a:rPr>
              <a:t>0548444385</a:t>
            </a:r>
            <a:endParaRPr lang="en-US" sz="1200" b="1" dirty="0">
              <a:solidFill>
                <a:schemeClr val="tx1"/>
              </a:solidFill>
              <a:latin typeface="Assistant" pitchFamily="2" charset="-79"/>
              <a:cs typeface="Assistant" pitchFamily="2" charset="-79"/>
            </a:endParaRPr>
          </a:p>
        </p:txBody>
      </p:sp>
    </p:spTree>
    <p:extLst>
      <p:ext uri="{BB962C8B-B14F-4D97-AF65-F5344CB8AC3E}">
        <p14:creationId xmlns:p14="http://schemas.microsoft.com/office/powerpoint/2010/main" val="414323472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006" fill="hold"/>
                                        <p:tgtEl>
                                          <p:spTgt spid="25"/>
                                        </p:tgtEl>
                                      </p:cBhvr>
                                    </p:cmd>
                                  </p:childTnLst>
                                </p:cTn>
                              </p:par>
                            </p:childTnLst>
                          </p:cTn>
                        </p:par>
                        <p:par>
                          <p:cTn id="7" fill="hold">
                            <p:stCondLst>
                              <p:cond delay="1006"/>
                            </p:stCondLst>
                            <p:childTnLst>
                              <p:par>
                                <p:cTn id="8" presetID="22" presetClass="exit" presetSubtype="4" fill="hold" grpId="0" nodeType="afterEffect">
                                  <p:stCondLst>
                                    <p:cond delay="0"/>
                                  </p:stCondLst>
                                  <p:childTnLst>
                                    <p:animEffect transition="out" filter="wipe(down)">
                                      <p:cBhvr>
                                        <p:cTn id="9" dur="500"/>
                                        <p:tgtEl>
                                          <p:spTgt spid="13"/>
                                        </p:tgtEl>
                                      </p:cBhvr>
                                    </p:animEffect>
                                    <p:set>
                                      <p:cBhvr>
                                        <p:cTn id="10" dur="1" fill="hold">
                                          <p:stCondLst>
                                            <p:cond delay="499"/>
                                          </p:stCondLst>
                                        </p:cTn>
                                        <p:tgtEl>
                                          <p:spTgt spid="13"/>
                                        </p:tgtEl>
                                        <p:attrNameLst>
                                          <p:attrName>style.visibility</p:attrName>
                                        </p:attrNameLst>
                                      </p:cBhvr>
                                      <p:to>
                                        <p:strVal val="hidden"/>
                                      </p:to>
                                    </p:set>
                                  </p:childTnLst>
                                </p:cTn>
                              </p:par>
                            </p:childTnLst>
                          </p:cTn>
                        </p:par>
                        <p:par>
                          <p:cTn id="11" fill="hold">
                            <p:stCondLst>
                              <p:cond delay="1506"/>
                            </p:stCondLst>
                            <p:childTnLst>
                              <p:par>
                                <p:cTn id="12" presetID="0" presetClass="path" presetSubtype="0" accel="50000" decel="50000" fill="hold" nodeType="afterEffect">
                                  <p:stCondLst>
                                    <p:cond delay="0"/>
                                  </p:stCondLst>
                                  <p:childTnLst>
                                    <p:animMotion origin="layout" path="M 0.02123 0.01597 L 0.02643 0.06505 L -0.00534 0.06597 L -0.00325 0.20949 L 0.07123 0.21319 L 0.07748 0.29468 L 0.05143 0.30856 L 0.04727 0.35116 L 0.10508 0.35671 L 0.10508 0.25023 L 0.12643 0.24653 L 0.13633 0.35394 L 0.15716 0.35023 L 0.15664 0.30764 L 0.18477 0.29838 L 0.18373 0.25579 L 0.1806 0.28727 " pathEditMode="relative" ptsTypes="AAAAAAAAAAAAAAAAA">
                                      <p:cBhvr>
                                        <p:cTn id="13" dur="2000" fill="hold"/>
                                        <p:tgtEl>
                                          <p:spTgt spid="24"/>
                                        </p:tgtEl>
                                        <p:attrNameLst>
                                          <p:attrName>ppt_x</p:attrName>
                                          <p:attrName>ppt_y</p:attrName>
                                        </p:attrNameLst>
                                      </p:cBhvr>
                                    </p:animMotion>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14" fill="hold" display="0">
                  <p:stCondLst>
                    <p:cond delay="indefinite"/>
                  </p:stCondLst>
                  <p:endCondLst>
                    <p:cond evt="onStopAudio" delay="0">
                      <p:tgtEl>
                        <p:sldTgt/>
                      </p:tgtEl>
                    </p:cond>
                  </p:endCondLst>
                </p:cTn>
                <p:tgtEl>
                  <p:spTgt spid="25"/>
                </p:tgtEl>
              </p:cMediaNode>
            </p:audio>
          </p:childTnLst>
        </p:cTn>
      </p:par>
    </p:tnLst>
    <p:bldLst>
      <p:bldP spid="13"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תמונה 1" descr="השכונה שלנו | ירושלים סובלנית | القدس المتسامحة | Jerusalem Tolerance">
            <a:extLst>
              <a:ext uri="{FF2B5EF4-FFF2-40B4-BE49-F238E27FC236}">
                <a16:creationId xmlns:a16="http://schemas.microsoft.com/office/drawing/2014/main" id="{2BC5A6CD-F879-4360-BBB6-F7C8494E1808}"/>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1076325" y="66675"/>
            <a:ext cx="10753725" cy="6762750"/>
          </a:xfrm>
          <a:prstGeom prst="rect">
            <a:avLst/>
          </a:prstGeom>
          <a:noFill/>
          <a:ln>
            <a:noFill/>
          </a:ln>
        </p:spPr>
      </p:pic>
      <p:pic>
        <p:nvPicPr>
          <p:cNvPr id="3" name="תמונה 2">
            <a:extLst>
              <a:ext uri="{FF2B5EF4-FFF2-40B4-BE49-F238E27FC236}">
                <a16:creationId xmlns:a16="http://schemas.microsoft.com/office/drawing/2014/main" id="{42F32C8E-57CE-44AF-97F8-0B99908EE0DE}"/>
              </a:ext>
            </a:extLst>
          </p:cNvPr>
          <p:cNvPicPr>
            <a:picLocks noChangeAspect="1"/>
          </p:cNvPicPr>
          <p:nvPr/>
        </p:nvPicPr>
        <p:blipFill>
          <a:blip r:embed="rId5"/>
          <a:stretch>
            <a:fillRect/>
          </a:stretch>
        </p:blipFill>
        <p:spPr>
          <a:xfrm>
            <a:off x="2857500" y="152400"/>
            <a:ext cx="6553199" cy="6553199"/>
          </a:xfrm>
          <a:prstGeom prst="rect">
            <a:avLst/>
          </a:prstGeom>
        </p:spPr>
      </p:pic>
      <p:sp>
        <p:nvSpPr>
          <p:cNvPr id="4" name="תיבת טקסט 3">
            <a:extLst>
              <a:ext uri="{FF2B5EF4-FFF2-40B4-BE49-F238E27FC236}">
                <a16:creationId xmlns:a16="http://schemas.microsoft.com/office/drawing/2014/main" id="{10828922-E77F-4F00-A87C-A35E8E111E8E}"/>
              </a:ext>
            </a:extLst>
          </p:cNvPr>
          <p:cNvSpPr txBox="1"/>
          <p:nvPr/>
        </p:nvSpPr>
        <p:spPr>
          <a:xfrm>
            <a:off x="9351393" y="5885021"/>
            <a:ext cx="1396509" cy="584775"/>
          </a:xfrm>
          <a:prstGeom prst="rect">
            <a:avLst/>
          </a:prstGeom>
          <a:noFill/>
        </p:spPr>
        <p:txBody>
          <a:bodyPr wrap="square" rtlCol="1">
            <a:spAutoFit/>
          </a:bodyPr>
          <a:lstStyle/>
          <a:p>
            <a:r>
              <a:rPr lang="he-IL" sz="3200" b="1" dirty="0">
                <a:latin typeface="Arial" panose="020B0604020202020204" pitchFamily="34" charset="0"/>
                <a:cs typeface="Arial" panose="020B0604020202020204" pitchFamily="34" charset="0"/>
              </a:rPr>
              <a:t>יְצִיאָה</a:t>
            </a:r>
          </a:p>
        </p:txBody>
      </p:sp>
      <p:sp>
        <p:nvSpPr>
          <p:cNvPr id="7" name="תיבת טקסט 6">
            <a:extLst>
              <a:ext uri="{FF2B5EF4-FFF2-40B4-BE49-F238E27FC236}">
                <a16:creationId xmlns:a16="http://schemas.microsoft.com/office/drawing/2014/main" id="{635AEF5B-C904-4FAD-B36B-5BA63A5DE62F}"/>
              </a:ext>
            </a:extLst>
          </p:cNvPr>
          <p:cNvSpPr txBox="1"/>
          <p:nvPr/>
        </p:nvSpPr>
        <p:spPr>
          <a:xfrm>
            <a:off x="1251678" y="539262"/>
            <a:ext cx="1160583" cy="584775"/>
          </a:xfrm>
          <a:prstGeom prst="rect">
            <a:avLst/>
          </a:prstGeom>
          <a:noFill/>
        </p:spPr>
        <p:txBody>
          <a:bodyPr wrap="square" rtlCol="1">
            <a:spAutoFit/>
          </a:bodyPr>
          <a:lstStyle/>
          <a:p>
            <a:pPr algn="r"/>
            <a:r>
              <a:rPr lang="he-IL" sz="3200" b="1" dirty="0">
                <a:latin typeface="Arial" panose="020B0604020202020204" pitchFamily="34" charset="0"/>
                <a:cs typeface="Arial" panose="020B0604020202020204" pitchFamily="34" charset="0"/>
              </a:rPr>
              <a:t>כְּנִיסָה</a:t>
            </a:r>
          </a:p>
        </p:txBody>
      </p:sp>
      <p:sp>
        <p:nvSpPr>
          <p:cNvPr id="8" name="תיבת טקסט 7">
            <a:extLst>
              <a:ext uri="{FF2B5EF4-FFF2-40B4-BE49-F238E27FC236}">
                <a16:creationId xmlns:a16="http://schemas.microsoft.com/office/drawing/2014/main" id="{E0E400B0-0C21-44ED-95B2-3A8E541E9945}"/>
              </a:ext>
            </a:extLst>
          </p:cNvPr>
          <p:cNvSpPr txBox="1"/>
          <p:nvPr/>
        </p:nvSpPr>
        <p:spPr>
          <a:xfrm>
            <a:off x="3503497" y="1044178"/>
            <a:ext cx="965945" cy="461665"/>
          </a:xfrm>
          <a:prstGeom prst="rect">
            <a:avLst/>
          </a:prstGeom>
          <a:noFill/>
          <a:ln w="38100">
            <a:solidFill>
              <a:srgbClr val="FFC000"/>
            </a:solidFill>
          </a:ln>
        </p:spPr>
        <p:txBody>
          <a:bodyPr wrap="square" rtlCol="1">
            <a:spAutoFit/>
          </a:bodyPr>
          <a:lstStyle/>
          <a:p>
            <a:r>
              <a:rPr lang="he-IL" sz="2400" b="1" dirty="0">
                <a:latin typeface="Arial" panose="020B0604020202020204" pitchFamily="34" charset="0"/>
                <a:cs typeface="Arial" panose="020B0604020202020204" pitchFamily="34" charset="0"/>
              </a:rPr>
              <a:t>הַתְחֵל</a:t>
            </a:r>
          </a:p>
        </p:txBody>
      </p:sp>
      <p:sp>
        <p:nvSpPr>
          <p:cNvPr id="9" name="כוכב: 5 פינות 8">
            <a:extLst>
              <a:ext uri="{FF2B5EF4-FFF2-40B4-BE49-F238E27FC236}">
                <a16:creationId xmlns:a16="http://schemas.microsoft.com/office/drawing/2014/main" id="{15E2C087-4A0B-4BB1-B85A-2C1C71CA10B1}"/>
              </a:ext>
            </a:extLst>
          </p:cNvPr>
          <p:cNvSpPr/>
          <p:nvPr/>
        </p:nvSpPr>
        <p:spPr>
          <a:xfrm>
            <a:off x="5384696" y="1388742"/>
            <a:ext cx="502876" cy="495300"/>
          </a:xfrm>
          <a:prstGeom prst="star5">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p>
        </p:txBody>
      </p:sp>
      <p:sp>
        <p:nvSpPr>
          <p:cNvPr id="10" name="כוכב: 5 פינות 9">
            <a:extLst>
              <a:ext uri="{FF2B5EF4-FFF2-40B4-BE49-F238E27FC236}">
                <a16:creationId xmlns:a16="http://schemas.microsoft.com/office/drawing/2014/main" id="{459B4105-D289-40B3-99ED-03E76A634AD8}"/>
              </a:ext>
            </a:extLst>
          </p:cNvPr>
          <p:cNvSpPr/>
          <p:nvPr/>
        </p:nvSpPr>
        <p:spPr>
          <a:xfrm>
            <a:off x="6633264" y="628737"/>
            <a:ext cx="502876" cy="495300"/>
          </a:xfrm>
          <a:prstGeom prst="star5">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p>
        </p:txBody>
      </p:sp>
      <p:sp>
        <p:nvSpPr>
          <p:cNvPr id="11" name="כוכב: 5 פינות 10">
            <a:extLst>
              <a:ext uri="{FF2B5EF4-FFF2-40B4-BE49-F238E27FC236}">
                <a16:creationId xmlns:a16="http://schemas.microsoft.com/office/drawing/2014/main" id="{AB8A4992-B739-4423-ADC9-09AC9886CB96}"/>
              </a:ext>
            </a:extLst>
          </p:cNvPr>
          <p:cNvSpPr/>
          <p:nvPr/>
        </p:nvSpPr>
        <p:spPr>
          <a:xfrm>
            <a:off x="6381826" y="2045967"/>
            <a:ext cx="502876" cy="495300"/>
          </a:xfrm>
          <a:prstGeom prst="star5">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p>
        </p:txBody>
      </p:sp>
      <p:sp>
        <p:nvSpPr>
          <p:cNvPr id="12" name="כוכב: 5 פינות 11">
            <a:extLst>
              <a:ext uri="{FF2B5EF4-FFF2-40B4-BE49-F238E27FC236}">
                <a16:creationId xmlns:a16="http://schemas.microsoft.com/office/drawing/2014/main" id="{A34A9D9A-4D88-4456-AD81-EFC617D8394F}"/>
              </a:ext>
            </a:extLst>
          </p:cNvPr>
          <p:cNvSpPr/>
          <p:nvPr/>
        </p:nvSpPr>
        <p:spPr>
          <a:xfrm>
            <a:off x="5295976" y="2625084"/>
            <a:ext cx="502876" cy="495300"/>
          </a:xfrm>
          <a:prstGeom prst="star5">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p>
        </p:txBody>
      </p:sp>
      <p:sp>
        <p:nvSpPr>
          <p:cNvPr id="13" name="כוכב: 5 פינות 12">
            <a:extLst>
              <a:ext uri="{FF2B5EF4-FFF2-40B4-BE49-F238E27FC236}">
                <a16:creationId xmlns:a16="http://schemas.microsoft.com/office/drawing/2014/main" id="{20CB1AED-327F-4A85-B7F3-C34CE86641AB}"/>
              </a:ext>
            </a:extLst>
          </p:cNvPr>
          <p:cNvSpPr/>
          <p:nvPr/>
        </p:nvSpPr>
        <p:spPr>
          <a:xfrm>
            <a:off x="5044538" y="4282434"/>
            <a:ext cx="502876" cy="495300"/>
          </a:xfrm>
          <a:prstGeom prst="star5">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p>
        </p:txBody>
      </p:sp>
      <p:sp>
        <p:nvSpPr>
          <p:cNvPr id="14" name="כוכב: 5 פינות 13">
            <a:extLst>
              <a:ext uri="{FF2B5EF4-FFF2-40B4-BE49-F238E27FC236}">
                <a16:creationId xmlns:a16="http://schemas.microsoft.com/office/drawing/2014/main" id="{ACFCDFE6-4845-4E58-9CC9-0BCD5FE6359C}"/>
              </a:ext>
            </a:extLst>
          </p:cNvPr>
          <p:cNvSpPr/>
          <p:nvPr/>
        </p:nvSpPr>
        <p:spPr>
          <a:xfrm>
            <a:off x="7340063" y="5539734"/>
            <a:ext cx="502876" cy="495300"/>
          </a:xfrm>
          <a:prstGeom prst="star5">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p>
        </p:txBody>
      </p:sp>
      <p:pic>
        <p:nvPicPr>
          <p:cNvPr id="16" name="תמונה 15" descr="פנדה אני לא יודע">
            <a:extLst>
              <a:ext uri="{FF2B5EF4-FFF2-40B4-BE49-F238E27FC236}">
                <a16:creationId xmlns:a16="http://schemas.microsoft.com/office/drawing/2014/main" id="{19EBB678-E3A3-4CE8-8710-E6E465B7EF44}"/>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217623" y="233449"/>
            <a:ext cx="1285875" cy="1285875"/>
          </a:xfrm>
          <a:prstGeom prst="rect">
            <a:avLst/>
          </a:prstGeom>
        </p:spPr>
      </p:pic>
      <p:pic>
        <p:nvPicPr>
          <p:cNvPr id="18" name="תמונה 17" descr="פנדה שמח">
            <a:extLst>
              <a:ext uri="{FF2B5EF4-FFF2-40B4-BE49-F238E27FC236}">
                <a16:creationId xmlns:a16="http://schemas.microsoft.com/office/drawing/2014/main" id="{24F4B307-22BE-4C6D-B300-2E7C11488F90}"/>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7962900" y="5051821"/>
            <a:ext cx="1628775" cy="1628775"/>
          </a:xfrm>
          <a:prstGeom prst="rect">
            <a:avLst/>
          </a:prstGeom>
        </p:spPr>
      </p:pic>
      <p:pic>
        <p:nvPicPr>
          <p:cNvPr id="24" name="תמונה 23" descr="פנדה אומר היי">
            <a:extLst>
              <a:ext uri="{FF2B5EF4-FFF2-40B4-BE49-F238E27FC236}">
                <a16:creationId xmlns:a16="http://schemas.microsoft.com/office/drawing/2014/main" id="{D7571A22-06D4-47AE-AD1A-7C4D29AD7449}"/>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6932042" y="5780416"/>
            <a:ext cx="633063" cy="633063"/>
          </a:xfrm>
          <a:prstGeom prst="rect">
            <a:avLst/>
          </a:prstGeom>
        </p:spPr>
      </p:pic>
      <p:pic>
        <p:nvPicPr>
          <p:cNvPr id="25" name="Multimedia Internet CD-Rom Flash Animation Cartoon 02">
            <a:hlinkClick r:id="" action="ppaction://media"/>
            <a:extLst>
              <a:ext uri="{FF2B5EF4-FFF2-40B4-BE49-F238E27FC236}">
                <a16:creationId xmlns:a16="http://schemas.microsoft.com/office/drawing/2014/main" id="{592ACA11-5654-40F6-BB7D-A3A9BA063028}"/>
              </a:ext>
            </a:extLst>
          </p:cNvPr>
          <p:cNvPicPr>
            <a:picLocks noChangeAspect="1"/>
          </p:cNvPicPr>
          <p:nvPr>
            <a:audioFile r:link="rId2"/>
            <p:extLst>
              <p:ext uri="{DAA4B4D4-6D71-4841-9C94-3DE7FCFB9230}">
                <p14:media xmlns:p14="http://schemas.microsoft.com/office/powerpoint/2010/main" r:embed="rId1"/>
              </p:ext>
            </p:extLst>
          </p:nvPr>
        </p:nvPicPr>
        <p:blipFill>
          <a:blip r:embed="rId9"/>
          <a:stretch>
            <a:fillRect/>
          </a:stretch>
        </p:blipFill>
        <p:spPr>
          <a:xfrm>
            <a:off x="-689091" y="191686"/>
            <a:ext cx="487363" cy="487363"/>
          </a:xfrm>
          <a:prstGeom prst="rect">
            <a:avLst/>
          </a:prstGeom>
        </p:spPr>
      </p:pic>
      <p:sp>
        <p:nvSpPr>
          <p:cNvPr id="17" name="לחצן פעולה: עבור לדף הבית 16">
            <a:hlinkClick r:id="rId10" action="ppaction://hlinksldjump" highlightClick="1"/>
            <a:extLst>
              <a:ext uri="{FF2B5EF4-FFF2-40B4-BE49-F238E27FC236}">
                <a16:creationId xmlns:a16="http://schemas.microsoft.com/office/drawing/2014/main" id="{C1B2A6DA-4F54-4981-998D-7EE05D190CA9}"/>
              </a:ext>
            </a:extLst>
          </p:cNvPr>
          <p:cNvSpPr/>
          <p:nvPr/>
        </p:nvSpPr>
        <p:spPr>
          <a:xfrm>
            <a:off x="10644115" y="5560484"/>
            <a:ext cx="883920" cy="986742"/>
          </a:xfrm>
          <a:prstGeom prst="actionButtonHome">
            <a:avLst/>
          </a:prstGeom>
          <a:solidFill>
            <a:schemeClr val="accent6">
              <a:lumMod val="60000"/>
              <a:lumOff val="40000"/>
            </a:schemeClr>
          </a:solidFill>
          <a:ln w="28575">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p>
        </p:txBody>
      </p:sp>
      <p:sp>
        <p:nvSpPr>
          <p:cNvPr id="6" name="מציין מיקום של כותרת תחתונה 3">
            <a:extLst>
              <a:ext uri="{FF2B5EF4-FFF2-40B4-BE49-F238E27FC236}">
                <a16:creationId xmlns:a16="http://schemas.microsoft.com/office/drawing/2014/main" id="{045E74CF-337B-0F57-A693-56F621704A66}"/>
              </a:ext>
            </a:extLst>
          </p:cNvPr>
          <p:cNvSpPr>
            <a:spLocks noGrp="1"/>
          </p:cNvSpPr>
          <p:nvPr>
            <p:ph type="ftr" sz="quarter" idx="11"/>
          </p:nvPr>
        </p:nvSpPr>
        <p:spPr>
          <a:xfrm>
            <a:off x="-1104358" y="5309611"/>
            <a:ext cx="5905500" cy="228600"/>
          </a:xfrm>
        </p:spPr>
        <p:txBody>
          <a:bodyPr/>
          <a:lstStyle/>
          <a:p>
            <a:pPr marL="171450" indent="-171450" rtl="1">
              <a:buFont typeface="Century Gothic" panose="020B0502020202020204" pitchFamily="34" charset="0"/>
              <a:buChar char="©"/>
            </a:pPr>
            <a:r>
              <a:rPr lang="he-IL" sz="1200" b="1" dirty="0">
                <a:solidFill>
                  <a:schemeClr val="tx1"/>
                </a:solidFill>
                <a:latin typeface="Assistant" pitchFamily="2" charset="-79"/>
                <a:cs typeface="Assistant" pitchFamily="2" charset="-79"/>
              </a:rPr>
              <a:t>איילת אזולאי </a:t>
            </a:r>
            <a:r>
              <a:rPr lang="he-IL" sz="1200" b="1" dirty="0" err="1">
                <a:solidFill>
                  <a:schemeClr val="tx1"/>
                </a:solidFill>
                <a:latin typeface="Assistant" pitchFamily="2" charset="-79"/>
                <a:cs typeface="Assistant" pitchFamily="2" charset="-79"/>
              </a:rPr>
              <a:t>טסלר</a:t>
            </a:r>
            <a:endParaRPr lang="he-IL" sz="1200" b="1" dirty="0">
              <a:solidFill>
                <a:schemeClr val="tx1"/>
              </a:solidFill>
              <a:latin typeface="Assistant" pitchFamily="2" charset="-79"/>
              <a:cs typeface="Assistant" pitchFamily="2" charset="-79"/>
            </a:endParaRPr>
          </a:p>
          <a:p>
            <a:pPr rtl="1"/>
            <a:r>
              <a:rPr lang="he-IL" sz="1200" b="1" dirty="0">
                <a:solidFill>
                  <a:schemeClr val="tx1"/>
                </a:solidFill>
                <a:latin typeface="Assistant" pitchFamily="2" charset="-79"/>
                <a:cs typeface="Assistant" pitchFamily="2" charset="-79"/>
              </a:rPr>
              <a:t>0548444385</a:t>
            </a:r>
            <a:endParaRPr lang="en-US" sz="1200" b="1" dirty="0">
              <a:solidFill>
                <a:schemeClr val="tx1"/>
              </a:solidFill>
              <a:latin typeface="Assistant" pitchFamily="2" charset="-79"/>
              <a:cs typeface="Assistant" pitchFamily="2" charset="-79"/>
            </a:endParaRPr>
          </a:p>
        </p:txBody>
      </p:sp>
    </p:spTree>
    <p:extLst>
      <p:ext uri="{BB962C8B-B14F-4D97-AF65-F5344CB8AC3E}">
        <p14:creationId xmlns:p14="http://schemas.microsoft.com/office/powerpoint/2010/main" val="322054766"/>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006" fill="hold"/>
                                        <p:tgtEl>
                                          <p:spTgt spid="25"/>
                                        </p:tgtEl>
                                      </p:cBhvr>
                                    </p:cmd>
                                  </p:childTnLst>
                                </p:cTn>
                              </p:par>
                            </p:childTnLst>
                          </p:cTn>
                        </p:par>
                        <p:par>
                          <p:cTn id="7" fill="hold">
                            <p:stCondLst>
                              <p:cond delay="1006"/>
                            </p:stCondLst>
                            <p:childTnLst>
                              <p:par>
                                <p:cTn id="8" presetID="22" presetClass="exit" presetSubtype="4" fill="hold" grpId="0" nodeType="afterEffect">
                                  <p:stCondLst>
                                    <p:cond delay="0"/>
                                  </p:stCondLst>
                                  <p:childTnLst>
                                    <p:animEffect transition="out" filter="wipe(down)">
                                      <p:cBhvr>
                                        <p:cTn id="9" dur="500"/>
                                        <p:tgtEl>
                                          <p:spTgt spid="14"/>
                                        </p:tgtEl>
                                      </p:cBhvr>
                                    </p:animEffect>
                                    <p:set>
                                      <p:cBhvr>
                                        <p:cTn id="10" dur="1" fill="hold">
                                          <p:stCondLst>
                                            <p:cond delay="499"/>
                                          </p:stCondLst>
                                        </p:cTn>
                                        <p:tgtEl>
                                          <p:spTgt spid="14"/>
                                        </p:tgtEl>
                                        <p:attrNameLst>
                                          <p:attrName>style.visibility</p:attrName>
                                        </p:attrNameLst>
                                      </p:cBhvr>
                                      <p:to>
                                        <p:strVal val="hidden"/>
                                      </p:to>
                                    </p:set>
                                  </p:childTnLst>
                                </p:cTn>
                              </p:par>
                            </p:childTnLst>
                          </p:cTn>
                        </p:par>
                        <p:par>
                          <p:cTn id="11" fill="hold">
                            <p:stCondLst>
                              <p:cond delay="1506"/>
                            </p:stCondLst>
                            <p:childTnLst>
                              <p:par>
                                <p:cTn id="12" presetID="0" presetClass="path" presetSubtype="0" accel="50000" decel="50000" fill="hold" nodeType="afterEffect">
                                  <p:stCondLst>
                                    <p:cond delay="0"/>
                                  </p:stCondLst>
                                  <p:childTnLst>
                                    <p:animMotion origin="layout" path="M 0.00703 -0.03796 L 0.03412 -0.03611 L 0.03255 0.07315 L 0.06328 0.06481 " pathEditMode="relative" ptsTypes="AAAA">
                                      <p:cBhvr>
                                        <p:cTn id="13" dur="2000" fill="hold"/>
                                        <p:tgtEl>
                                          <p:spTgt spid="24"/>
                                        </p:tgtEl>
                                        <p:attrNameLst>
                                          <p:attrName>ppt_x</p:attrName>
                                          <p:attrName>ppt_y</p:attrName>
                                        </p:attrNameLst>
                                      </p:cBhvr>
                                    </p:animMotion>
                                  </p:childTnLst>
                                </p:cTn>
                              </p:par>
                            </p:childTnLst>
                          </p:cTn>
                        </p:par>
                        <p:par>
                          <p:cTn id="14" fill="hold">
                            <p:stCondLst>
                              <p:cond delay="3506"/>
                            </p:stCondLst>
                            <p:childTnLst>
                              <p:par>
                                <p:cTn id="15" presetID="22" presetClass="exit" presetSubtype="4" fill="hold" nodeType="afterEffect">
                                  <p:stCondLst>
                                    <p:cond delay="0"/>
                                  </p:stCondLst>
                                  <p:childTnLst>
                                    <p:animEffect transition="out" filter="wipe(down)">
                                      <p:cBhvr>
                                        <p:cTn id="16" dur="500"/>
                                        <p:tgtEl>
                                          <p:spTgt spid="24"/>
                                        </p:tgtEl>
                                      </p:cBhvr>
                                    </p:animEffect>
                                    <p:set>
                                      <p:cBhvr>
                                        <p:cTn id="17" dur="1" fill="hold">
                                          <p:stCondLst>
                                            <p:cond delay="499"/>
                                          </p:stCondLst>
                                        </p:cTn>
                                        <p:tgtEl>
                                          <p:spTgt spid="24"/>
                                        </p:tgtEl>
                                        <p:attrNameLst>
                                          <p:attrName>style.visibility</p:attrName>
                                        </p:attrNameLst>
                                      </p:cBhvr>
                                      <p:to>
                                        <p:strVal val="hidden"/>
                                      </p:to>
                                    </p:set>
                                  </p:childTnLst>
                                </p:cTn>
                              </p:par>
                            </p:childTnLst>
                          </p:cTn>
                        </p:par>
                        <p:par>
                          <p:cTn id="18" fill="hold">
                            <p:stCondLst>
                              <p:cond delay="4006"/>
                            </p:stCondLst>
                            <p:childTnLst>
                              <p:par>
                                <p:cTn id="19" presetID="22" presetClass="entr" presetSubtype="4" fill="hold" nodeType="afterEffect">
                                  <p:stCondLst>
                                    <p:cond delay="0"/>
                                  </p:stCondLst>
                                  <p:childTnLst>
                                    <p:set>
                                      <p:cBhvr>
                                        <p:cTn id="20" dur="1" fill="hold">
                                          <p:stCondLst>
                                            <p:cond delay="0"/>
                                          </p:stCondLst>
                                        </p:cTn>
                                        <p:tgtEl>
                                          <p:spTgt spid="18"/>
                                        </p:tgtEl>
                                        <p:attrNameLst>
                                          <p:attrName>style.visibility</p:attrName>
                                        </p:attrNameLst>
                                      </p:cBhvr>
                                      <p:to>
                                        <p:strVal val="visible"/>
                                      </p:to>
                                    </p:set>
                                    <p:animEffect transition="in" filter="wipe(down)">
                                      <p:cBhvr>
                                        <p:cTn id="21"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22" fill="hold" display="0">
                  <p:stCondLst>
                    <p:cond delay="indefinite"/>
                  </p:stCondLst>
                  <p:endCondLst>
                    <p:cond evt="onStopAudio" delay="0">
                      <p:tgtEl>
                        <p:sldTgt/>
                      </p:tgtEl>
                    </p:cond>
                  </p:endCondLst>
                </p:cTn>
                <p:tgtEl>
                  <p:spTgt spid="25"/>
                </p:tgtEl>
              </p:cMediaNode>
            </p:audio>
          </p:childTnLst>
        </p:cTn>
      </p:par>
    </p:tnLst>
    <p:bldLst>
      <p:bldP spid="14"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תמונה 14" descr="השכונה שלנו | ירושלים סובלנית | القدس المتسامحة | Jerusalem Tolerance">
            <a:extLst>
              <a:ext uri="{FF2B5EF4-FFF2-40B4-BE49-F238E27FC236}">
                <a16:creationId xmlns:a16="http://schemas.microsoft.com/office/drawing/2014/main" id="{B9C7FA96-F946-4E56-9CE6-DE01B4B32FC2}"/>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1147008" y="73895"/>
            <a:ext cx="10678885" cy="6710209"/>
          </a:xfrm>
          <a:prstGeom prst="rect">
            <a:avLst/>
          </a:prstGeom>
          <a:noFill/>
          <a:ln>
            <a:noFill/>
          </a:ln>
        </p:spPr>
      </p:pic>
      <p:pic>
        <p:nvPicPr>
          <p:cNvPr id="11" name="תמונה 10" descr="פנדה שמח">
            <a:extLst>
              <a:ext uri="{FF2B5EF4-FFF2-40B4-BE49-F238E27FC236}">
                <a16:creationId xmlns:a16="http://schemas.microsoft.com/office/drawing/2014/main" id="{17F65D34-F809-4BB7-9659-3497F9FC78C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227534" y="4505301"/>
            <a:ext cx="2455416" cy="2455416"/>
          </a:xfrm>
          <a:prstGeom prst="rect">
            <a:avLst/>
          </a:prstGeom>
        </p:spPr>
      </p:pic>
      <p:sp>
        <p:nvSpPr>
          <p:cNvPr id="7" name="ענן 6">
            <a:hlinkClick r:id="rId6" action="ppaction://hlinksldjump"/>
            <a:extLst>
              <a:ext uri="{FF2B5EF4-FFF2-40B4-BE49-F238E27FC236}">
                <a16:creationId xmlns:a16="http://schemas.microsoft.com/office/drawing/2014/main" id="{73BC7C23-7A90-47B1-8763-FC98DA356415}"/>
              </a:ext>
            </a:extLst>
          </p:cNvPr>
          <p:cNvSpPr/>
          <p:nvPr/>
        </p:nvSpPr>
        <p:spPr>
          <a:xfrm>
            <a:off x="1836847" y="1670019"/>
            <a:ext cx="2204695" cy="1411550"/>
          </a:xfrm>
          <a:prstGeom prst="cloud">
            <a:avLst/>
          </a:prstGeom>
          <a:solidFill>
            <a:schemeClr val="bg1"/>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dirty="0"/>
          </a:p>
        </p:txBody>
      </p:sp>
      <p:sp>
        <p:nvSpPr>
          <p:cNvPr id="9" name="תיבת טקסט 8">
            <a:extLst>
              <a:ext uri="{FF2B5EF4-FFF2-40B4-BE49-F238E27FC236}">
                <a16:creationId xmlns:a16="http://schemas.microsoft.com/office/drawing/2014/main" id="{AC02638F-D332-4211-93D4-B6E379D4D3E3}"/>
              </a:ext>
            </a:extLst>
          </p:cNvPr>
          <p:cNvSpPr txBox="1"/>
          <p:nvPr/>
        </p:nvSpPr>
        <p:spPr>
          <a:xfrm>
            <a:off x="2174573" y="2021851"/>
            <a:ext cx="1678970" cy="707886"/>
          </a:xfrm>
          <a:prstGeom prst="rect">
            <a:avLst/>
          </a:prstGeom>
          <a:noFill/>
        </p:spPr>
        <p:txBody>
          <a:bodyPr wrap="square" rtlCol="1">
            <a:spAutoFit/>
          </a:bodyPr>
          <a:lstStyle/>
          <a:p>
            <a:pPr algn="ctr"/>
            <a:r>
              <a:rPr lang="he-IL" sz="4000" dirty="0">
                <a:latin typeface="David" panose="020E0502060401010101" pitchFamily="34" charset="-79"/>
              </a:rPr>
              <a:t>70+20</a:t>
            </a:r>
          </a:p>
        </p:txBody>
      </p:sp>
      <p:sp>
        <p:nvSpPr>
          <p:cNvPr id="6" name="ענן 5">
            <a:hlinkClick r:id="rId7" action="ppaction://hlinksldjump"/>
            <a:extLst>
              <a:ext uri="{FF2B5EF4-FFF2-40B4-BE49-F238E27FC236}">
                <a16:creationId xmlns:a16="http://schemas.microsoft.com/office/drawing/2014/main" id="{1998A2BE-1A42-4EC1-BE20-66B32676E999}"/>
              </a:ext>
            </a:extLst>
          </p:cNvPr>
          <p:cNvSpPr/>
          <p:nvPr/>
        </p:nvSpPr>
        <p:spPr>
          <a:xfrm>
            <a:off x="5606626" y="1635764"/>
            <a:ext cx="2204695" cy="1411550"/>
          </a:xfrm>
          <a:prstGeom prst="cloud">
            <a:avLst/>
          </a:prstGeom>
          <a:solidFill>
            <a:schemeClr val="bg1"/>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dirty="0"/>
          </a:p>
        </p:txBody>
      </p:sp>
      <p:sp>
        <p:nvSpPr>
          <p:cNvPr id="8" name="תיבת טקסט 7">
            <a:extLst>
              <a:ext uri="{FF2B5EF4-FFF2-40B4-BE49-F238E27FC236}">
                <a16:creationId xmlns:a16="http://schemas.microsoft.com/office/drawing/2014/main" id="{D190C913-570F-428D-BAED-73FD32F997CF}"/>
              </a:ext>
            </a:extLst>
          </p:cNvPr>
          <p:cNvSpPr txBox="1"/>
          <p:nvPr/>
        </p:nvSpPr>
        <p:spPr>
          <a:xfrm>
            <a:off x="5851312" y="2013696"/>
            <a:ext cx="1715321" cy="707886"/>
          </a:xfrm>
          <a:prstGeom prst="rect">
            <a:avLst/>
          </a:prstGeom>
          <a:noFill/>
        </p:spPr>
        <p:txBody>
          <a:bodyPr wrap="square" rtlCol="1">
            <a:spAutoFit/>
          </a:bodyPr>
          <a:lstStyle/>
          <a:p>
            <a:pPr algn="ctr"/>
            <a:r>
              <a:rPr lang="he-IL" sz="4000" dirty="0">
                <a:latin typeface="Arial" panose="020B0604020202020204" pitchFamily="34" charset="0"/>
                <a:cs typeface="Arial" panose="020B0604020202020204" pitchFamily="34" charset="0"/>
              </a:rPr>
              <a:t>50+30</a:t>
            </a:r>
          </a:p>
        </p:txBody>
      </p:sp>
      <p:sp>
        <p:nvSpPr>
          <p:cNvPr id="4" name="ענן 3">
            <a:hlinkClick r:id="rId8" action="ppaction://hlinksldjump"/>
            <a:extLst>
              <a:ext uri="{FF2B5EF4-FFF2-40B4-BE49-F238E27FC236}">
                <a16:creationId xmlns:a16="http://schemas.microsoft.com/office/drawing/2014/main" id="{FFBD4ECB-1F5A-47F7-B413-1D0D32944D5D}"/>
              </a:ext>
            </a:extLst>
          </p:cNvPr>
          <p:cNvSpPr/>
          <p:nvPr/>
        </p:nvSpPr>
        <p:spPr>
          <a:xfrm>
            <a:off x="9206940" y="1380320"/>
            <a:ext cx="2204695" cy="1411550"/>
          </a:xfrm>
          <a:prstGeom prst="cloud">
            <a:avLst/>
          </a:prstGeom>
          <a:solidFill>
            <a:schemeClr val="bg1"/>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dirty="0"/>
          </a:p>
        </p:txBody>
      </p:sp>
      <p:sp>
        <p:nvSpPr>
          <p:cNvPr id="5" name="תיבת טקסט 4">
            <a:extLst>
              <a:ext uri="{FF2B5EF4-FFF2-40B4-BE49-F238E27FC236}">
                <a16:creationId xmlns:a16="http://schemas.microsoft.com/office/drawing/2014/main" id="{F3C9E2B6-448E-42E0-B1C5-EA771C1284D7}"/>
              </a:ext>
            </a:extLst>
          </p:cNvPr>
          <p:cNvSpPr txBox="1"/>
          <p:nvPr/>
        </p:nvSpPr>
        <p:spPr>
          <a:xfrm>
            <a:off x="9528053" y="1659753"/>
            <a:ext cx="1793090" cy="707886"/>
          </a:xfrm>
          <a:prstGeom prst="rect">
            <a:avLst/>
          </a:prstGeom>
          <a:noFill/>
        </p:spPr>
        <p:txBody>
          <a:bodyPr wrap="square" rtlCol="1">
            <a:spAutoFit/>
          </a:bodyPr>
          <a:lstStyle/>
          <a:p>
            <a:pPr algn="ctr"/>
            <a:r>
              <a:rPr lang="he-IL" sz="4000" dirty="0">
                <a:latin typeface="Arial" panose="020B0604020202020204" pitchFamily="34" charset="0"/>
                <a:cs typeface="Arial" panose="020B0604020202020204" pitchFamily="34" charset="0"/>
              </a:rPr>
              <a:t>40+20</a:t>
            </a:r>
          </a:p>
        </p:txBody>
      </p:sp>
      <p:sp>
        <p:nvSpPr>
          <p:cNvPr id="17" name="תיבת טקסט 16">
            <a:extLst>
              <a:ext uri="{FF2B5EF4-FFF2-40B4-BE49-F238E27FC236}">
                <a16:creationId xmlns:a16="http://schemas.microsoft.com/office/drawing/2014/main" id="{D5E325C2-52AB-4504-8FAF-78F6ECA093BC}"/>
              </a:ext>
            </a:extLst>
          </p:cNvPr>
          <p:cNvSpPr txBox="1"/>
          <p:nvPr/>
        </p:nvSpPr>
        <p:spPr>
          <a:xfrm>
            <a:off x="5307869" y="454592"/>
            <a:ext cx="1963788" cy="830997"/>
          </a:xfrm>
          <a:prstGeom prst="rect">
            <a:avLst/>
          </a:prstGeom>
          <a:noFill/>
        </p:spPr>
        <p:txBody>
          <a:bodyPr wrap="square">
            <a:spAutoFit/>
          </a:bodyPr>
          <a:lstStyle/>
          <a:p>
            <a:pPr marL="0" indent="0" algn="ctr">
              <a:buNone/>
            </a:pPr>
            <a:r>
              <a:rPr lang="en-US" sz="4800" b="1" dirty="0">
                <a:latin typeface="Arial" panose="020B0604020202020204" pitchFamily="34" charset="0"/>
                <a:cs typeface="Arial" panose="020B0604020202020204" pitchFamily="34" charset="0"/>
              </a:rPr>
              <a:t>30+60</a:t>
            </a:r>
            <a:endParaRPr lang="he-IL" sz="4800" b="1" dirty="0">
              <a:latin typeface="Arial" panose="020B0604020202020204" pitchFamily="34" charset="0"/>
              <a:cs typeface="Arial" panose="020B0604020202020204" pitchFamily="34" charset="0"/>
            </a:endParaRPr>
          </a:p>
        </p:txBody>
      </p:sp>
      <p:sp>
        <p:nvSpPr>
          <p:cNvPr id="20" name="בועת דיבור: אליפסה 19">
            <a:extLst>
              <a:ext uri="{FF2B5EF4-FFF2-40B4-BE49-F238E27FC236}">
                <a16:creationId xmlns:a16="http://schemas.microsoft.com/office/drawing/2014/main" id="{16070DF8-5F77-4570-8351-DE6EE42BFBA6}"/>
              </a:ext>
            </a:extLst>
          </p:cNvPr>
          <p:cNvSpPr/>
          <p:nvPr/>
        </p:nvSpPr>
        <p:spPr>
          <a:xfrm>
            <a:off x="3487235" y="4388292"/>
            <a:ext cx="5907366" cy="2029489"/>
          </a:xfrm>
          <a:prstGeom prst="wedgeEllipseCallout">
            <a:avLst>
              <a:gd name="adj1" fmla="val -56118"/>
              <a:gd name="adj2" fmla="val -21725"/>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path path="circle">
              <a:fillToRect l="100000" t="100000"/>
            </a:path>
            <a:tileRect r="-100000" b="-100000"/>
          </a:gra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p>
        </p:txBody>
      </p:sp>
      <p:sp>
        <p:nvSpPr>
          <p:cNvPr id="2" name="כותרת 1">
            <a:extLst>
              <a:ext uri="{FF2B5EF4-FFF2-40B4-BE49-F238E27FC236}">
                <a16:creationId xmlns:a16="http://schemas.microsoft.com/office/drawing/2014/main" id="{74B952A5-6F2D-43FD-8716-E9DDD77AB96B}"/>
              </a:ext>
            </a:extLst>
          </p:cNvPr>
          <p:cNvSpPr>
            <a:spLocks noGrp="1"/>
          </p:cNvSpPr>
          <p:nvPr>
            <p:ph type="title"/>
          </p:nvPr>
        </p:nvSpPr>
        <p:spPr>
          <a:xfrm>
            <a:off x="2130387" y="4553595"/>
            <a:ext cx="8712129" cy="1782829"/>
          </a:xfrm>
        </p:spPr>
        <p:txBody>
          <a:bodyPr>
            <a:normAutofit/>
          </a:bodyPr>
          <a:lstStyle/>
          <a:p>
            <a:pPr algn="ctr"/>
            <a:r>
              <a:rPr lang="he-IL" sz="2800" spc="0" dirty="0">
                <a:latin typeface="Arial" panose="020B0604020202020204" pitchFamily="34" charset="0"/>
                <a:cs typeface="Arial" panose="020B0604020202020204" pitchFamily="34" charset="0"/>
              </a:rPr>
              <a:t>עִזְרוּ לִי </a:t>
            </a:r>
            <a:r>
              <a:rPr lang="he-IL" sz="2800" spc="0" dirty="0" err="1">
                <a:latin typeface="Arial" panose="020B0604020202020204" pitchFamily="34" charset="0"/>
                <a:cs typeface="Arial" panose="020B0604020202020204" pitchFamily="34" charset="0"/>
              </a:rPr>
              <a:t>לִבְחֹר</a:t>
            </a:r>
            <a:r>
              <a:rPr lang="he-IL" sz="2800" spc="0" dirty="0">
                <a:latin typeface="Arial" panose="020B0604020202020204" pitchFamily="34" charset="0"/>
                <a:cs typeface="Arial" panose="020B0604020202020204" pitchFamily="34" charset="0"/>
              </a:rPr>
              <a:t> תַּרְגִּיל</a:t>
            </a:r>
            <a:br>
              <a:rPr lang="he-IL" sz="2800" spc="0" dirty="0">
                <a:latin typeface="Arial" panose="020B0604020202020204" pitchFamily="34" charset="0"/>
                <a:cs typeface="Arial" panose="020B0604020202020204" pitchFamily="34" charset="0"/>
              </a:rPr>
            </a:br>
            <a:r>
              <a:rPr lang="he-IL" sz="2800" spc="0" dirty="0">
                <a:latin typeface="Arial" panose="020B0604020202020204" pitchFamily="34" charset="0"/>
                <a:cs typeface="Arial" panose="020B0604020202020204" pitchFamily="34" charset="0"/>
              </a:rPr>
              <a:t> מִבֵּין הַתַּרְגִּילִים שֶׁכְּתוּבִים בָּעֲנָנִים, </a:t>
            </a:r>
            <a:br>
              <a:rPr lang="he-IL" sz="2800" spc="0" dirty="0">
                <a:latin typeface="Arial" panose="020B0604020202020204" pitchFamily="34" charset="0"/>
                <a:cs typeface="Arial" panose="020B0604020202020204" pitchFamily="34" charset="0"/>
              </a:rPr>
            </a:br>
            <a:r>
              <a:rPr lang="he-IL" sz="2800" spc="0" dirty="0">
                <a:latin typeface="Arial" panose="020B0604020202020204" pitchFamily="34" charset="0"/>
                <a:cs typeface="Arial" panose="020B0604020202020204" pitchFamily="34" charset="0"/>
              </a:rPr>
              <a:t>שֶׁהַתּוֹצָאָה שֶׁלּוֹ </a:t>
            </a:r>
            <a:r>
              <a:rPr lang="he-IL" sz="2800" spc="0" dirty="0" err="1">
                <a:latin typeface="Arial" panose="020B0604020202020204" pitchFamily="34" charset="0"/>
                <a:cs typeface="Arial" panose="020B0604020202020204" pitchFamily="34" charset="0"/>
              </a:rPr>
              <a:t>שָׁוָה</a:t>
            </a:r>
            <a:r>
              <a:rPr lang="he-IL" sz="2800" spc="0" dirty="0">
                <a:latin typeface="Arial" panose="020B0604020202020204" pitchFamily="34" charset="0"/>
                <a:cs typeface="Arial" panose="020B0604020202020204" pitchFamily="34" charset="0"/>
              </a:rPr>
              <a:t> לַתּוֹצָאָה</a:t>
            </a:r>
            <a:br>
              <a:rPr lang="he-IL" sz="2800" spc="0" dirty="0">
                <a:latin typeface="Arial" panose="020B0604020202020204" pitchFamily="34" charset="0"/>
                <a:cs typeface="Arial" panose="020B0604020202020204" pitchFamily="34" charset="0"/>
              </a:rPr>
            </a:br>
            <a:r>
              <a:rPr lang="he-IL" sz="2800" spc="0" dirty="0">
                <a:latin typeface="Arial" panose="020B0604020202020204" pitchFamily="34" charset="0"/>
                <a:cs typeface="Arial" panose="020B0604020202020204" pitchFamily="34" charset="0"/>
              </a:rPr>
              <a:t> שֶׁל הַתַּרְגִּיל הָעֶלְיוֹן.</a:t>
            </a:r>
          </a:p>
        </p:txBody>
      </p:sp>
      <p:sp>
        <p:nvSpPr>
          <p:cNvPr id="21" name="לחצן פעולה: עבור לדף הבית 20">
            <a:hlinkClick r:id="rId9" action="ppaction://hlinksldjump" highlightClick="1"/>
            <a:extLst>
              <a:ext uri="{FF2B5EF4-FFF2-40B4-BE49-F238E27FC236}">
                <a16:creationId xmlns:a16="http://schemas.microsoft.com/office/drawing/2014/main" id="{2EC6A3CC-5FE6-4A07-A538-1DA9A2186BBA}"/>
              </a:ext>
            </a:extLst>
          </p:cNvPr>
          <p:cNvSpPr/>
          <p:nvPr/>
        </p:nvSpPr>
        <p:spPr>
          <a:xfrm>
            <a:off x="10644115" y="5560484"/>
            <a:ext cx="883920" cy="986742"/>
          </a:xfrm>
          <a:prstGeom prst="actionButtonHome">
            <a:avLst/>
          </a:prstGeom>
          <a:solidFill>
            <a:schemeClr val="accent6">
              <a:lumMod val="60000"/>
              <a:lumOff val="40000"/>
            </a:schemeClr>
          </a:solidFill>
          <a:ln w="28575">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p>
        </p:txBody>
      </p:sp>
      <p:pic>
        <p:nvPicPr>
          <p:cNvPr id="22" name="צליל מוקלט">
            <a:hlinkClick r:id="" action="ppaction://media"/>
            <a:extLst>
              <a:ext uri="{FF2B5EF4-FFF2-40B4-BE49-F238E27FC236}">
                <a16:creationId xmlns:a16="http://schemas.microsoft.com/office/drawing/2014/main" id="{0FCB8838-3607-4732-96A3-437C4D16F3A7}"/>
              </a:ext>
            </a:extLst>
          </p:cNvPr>
          <p:cNvPicPr>
            <a:picLocks noChangeAspect="1"/>
          </p:cNvPicPr>
          <p:nvPr>
            <a:audioFile r:link="rId2"/>
            <p:extLst>
              <p:ext uri="{DAA4B4D4-6D71-4841-9C94-3DE7FCFB9230}">
                <p14:media xmlns:p14="http://schemas.microsoft.com/office/powerpoint/2010/main" r:embed="rId1"/>
              </p:ext>
            </p:extLst>
          </p:nvPr>
        </p:nvPicPr>
        <p:blipFill>
          <a:blip r:embed="rId10"/>
          <a:stretch>
            <a:fillRect/>
          </a:stretch>
        </p:blipFill>
        <p:spPr>
          <a:xfrm>
            <a:off x="1349484" y="6059863"/>
            <a:ext cx="487363" cy="487363"/>
          </a:xfrm>
          <a:prstGeom prst="rect">
            <a:avLst/>
          </a:prstGeom>
        </p:spPr>
      </p:pic>
      <p:sp>
        <p:nvSpPr>
          <p:cNvPr id="10" name="מציין מיקום של כותרת תחתונה 3">
            <a:extLst>
              <a:ext uri="{FF2B5EF4-FFF2-40B4-BE49-F238E27FC236}">
                <a16:creationId xmlns:a16="http://schemas.microsoft.com/office/drawing/2014/main" id="{28559083-A32E-222B-81E2-EAD09955DE43}"/>
              </a:ext>
            </a:extLst>
          </p:cNvPr>
          <p:cNvSpPr>
            <a:spLocks noGrp="1"/>
          </p:cNvSpPr>
          <p:nvPr>
            <p:ph type="ftr" sz="quarter" idx="11"/>
          </p:nvPr>
        </p:nvSpPr>
        <p:spPr>
          <a:xfrm>
            <a:off x="6539814" y="6372342"/>
            <a:ext cx="5905500" cy="228600"/>
          </a:xfrm>
        </p:spPr>
        <p:txBody>
          <a:bodyPr/>
          <a:lstStyle/>
          <a:p>
            <a:pPr marL="171450" indent="-171450" rtl="1">
              <a:buFont typeface="Century Gothic" panose="020B0502020202020204" pitchFamily="34" charset="0"/>
              <a:buChar char="©"/>
            </a:pPr>
            <a:r>
              <a:rPr lang="he-IL" sz="1200" b="1" dirty="0">
                <a:solidFill>
                  <a:schemeClr val="tx1"/>
                </a:solidFill>
                <a:latin typeface="Assistant" pitchFamily="2" charset="-79"/>
                <a:cs typeface="Assistant" pitchFamily="2" charset="-79"/>
              </a:rPr>
              <a:t>איילת אזולאי </a:t>
            </a:r>
            <a:r>
              <a:rPr lang="he-IL" sz="1200" b="1" dirty="0" err="1">
                <a:solidFill>
                  <a:schemeClr val="tx1"/>
                </a:solidFill>
                <a:latin typeface="Assistant" pitchFamily="2" charset="-79"/>
                <a:cs typeface="Assistant" pitchFamily="2" charset="-79"/>
              </a:rPr>
              <a:t>טסלר</a:t>
            </a:r>
            <a:endParaRPr lang="he-IL" sz="1200" b="1" dirty="0">
              <a:solidFill>
                <a:schemeClr val="tx1"/>
              </a:solidFill>
              <a:latin typeface="Assistant" pitchFamily="2" charset="-79"/>
              <a:cs typeface="Assistant" pitchFamily="2" charset="-79"/>
            </a:endParaRPr>
          </a:p>
          <a:p>
            <a:pPr rtl="1"/>
            <a:r>
              <a:rPr lang="he-IL" sz="1200" b="1" dirty="0">
                <a:solidFill>
                  <a:schemeClr val="tx1"/>
                </a:solidFill>
                <a:latin typeface="Assistant" pitchFamily="2" charset="-79"/>
                <a:cs typeface="Assistant" pitchFamily="2" charset="-79"/>
              </a:rPr>
              <a:t>0548444385</a:t>
            </a:r>
            <a:endParaRPr lang="en-US" sz="1200" b="1" dirty="0">
              <a:solidFill>
                <a:schemeClr val="tx1"/>
              </a:solidFill>
              <a:latin typeface="Assistant" pitchFamily="2" charset="-79"/>
              <a:cs typeface="Assistant" pitchFamily="2" charset="-79"/>
            </a:endParaRPr>
          </a:p>
        </p:txBody>
      </p:sp>
    </p:spTree>
    <p:extLst>
      <p:ext uri="{BB962C8B-B14F-4D97-AF65-F5344CB8AC3E}">
        <p14:creationId xmlns:p14="http://schemas.microsoft.com/office/powerpoint/2010/main" val="56834775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8800" fill="hold"/>
                                        <p:tgtEl>
                                          <p:spTgt spid="22"/>
                                        </p:tgtEl>
                                      </p:cBhvr>
                                    </p:cmd>
                                  </p:childTnLst>
                                </p:cTn>
                              </p:par>
                              <p:par>
                                <p:cTn id="7" presetID="10" presetClass="path" presetSubtype="0" accel="50000" decel="50000" fill="hold" nodeType="withEffect">
                                  <p:stCondLst>
                                    <p:cond delay="0"/>
                                  </p:stCondLst>
                                  <p:childTnLst>
                                    <p:animMotion origin="layout" path="M 0 0 L 0.073 -0.073 L 0.177 -0.073 L 0.25 0 L 0.25 0.104 L 0.177 0.177 L 0.073 0.177 L 0 0.104 L 0 0 Z" pathEditMode="relative" ptsTypes="">
                                      <p:cBhvr>
                                        <p:cTn id="8" dur="2000" fill="hold"/>
                                        <p:tgtEl>
                                          <p:spTgt spid="11"/>
                                        </p:tgtEl>
                                        <p:attrNameLst>
                                          <p:attrName>ppt_x</p:attrName>
                                          <p:attrName>ppt_y</p:attrName>
                                        </p:attrNameLst>
                                      </p:cBhvr>
                                    </p:animMotion>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9" fill="hold" display="0">
                  <p:stCondLst>
                    <p:cond delay="indefinite"/>
                  </p:stCondLst>
                  <p:endCondLst>
                    <p:cond evt="onStopAudio" delay="0">
                      <p:tgtEl>
                        <p:sldTgt/>
                      </p:tgtEl>
                    </p:cond>
                  </p:endCondLst>
                </p:cTn>
                <p:tgtEl>
                  <p:spTgt spid="22"/>
                </p:tgtEl>
              </p:cMediaNode>
            </p:audio>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תמונה 14" descr="השכונה שלנו | ירושלים סובלנית | القدس المتسامحة | Jerusalem Tolerance">
            <a:extLst>
              <a:ext uri="{FF2B5EF4-FFF2-40B4-BE49-F238E27FC236}">
                <a16:creationId xmlns:a16="http://schemas.microsoft.com/office/drawing/2014/main" id="{B9C7FA96-F946-4E56-9CE6-DE01B4B32FC2}"/>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1101477" y="73895"/>
            <a:ext cx="10678885" cy="6710209"/>
          </a:xfrm>
          <a:prstGeom prst="rect">
            <a:avLst/>
          </a:prstGeom>
          <a:noFill/>
          <a:ln>
            <a:noFill/>
          </a:ln>
        </p:spPr>
      </p:pic>
      <p:pic>
        <p:nvPicPr>
          <p:cNvPr id="11" name="תמונה 10" descr="פנדה שמח">
            <a:extLst>
              <a:ext uri="{FF2B5EF4-FFF2-40B4-BE49-F238E27FC236}">
                <a16:creationId xmlns:a16="http://schemas.microsoft.com/office/drawing/2014/main" id="{17F65D34-F809-4BB7-9659-3497F9FC78C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227534" y="4505301"/>
            <a:ext cx="2455416" cy="2455416"/>
          </a:xfrm>
          <a:prstGeom prst="rect">
            <a:avLst/>
          </a:prstGeom>
        </p:spPr>
      </p:pic>
      <p:sp>
        <p:nvSpPr>
          <p:cNvPr id="21" name="לחצן פעולה: עבור לדף הבית 20">
            <a:hlinkClick r:id="rId6" action="ppaction://hlinksldjump" highlightClick="1"/>
            <a:extLst>
              <a:ext uri="{FF2B5EF4-FFF2-40B4-BE49-F238E27FC236}">
                <a16:creationId xmlns:a16="http://schemas.microsoft.com/office/drawing/2014/main" id="{2EC6A3CC-5FE6-4A07-A538-1DA9A2186BBA}"/>
              </a:ext>
            </a:extLst>
          </p:cNvPr>
          <p:cNvSpPr/>
          <p:nvPr/>
        </p:nvSpPr>
        <p:spPr>
          <a:xfrm>
            <a:off x="10644115" y="5560484"/>
            <a:ext cx="883920" cy="986742"/>
          </a:xfrm>
          <a:prstGeom prst="actionButtonHome">
            <a:avLst/>
          </a:prstGeom>
          <a:solidFill>
            <a:schemeClr val="accent6">
              <a:lumMod val="60000"/>
              <a:lumOff val="40000"/>
            </a:schemeClr>
          </a:solidFill>
          <a:ln w="28575">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p>
        </p:txBody>
      </p:sp>
      <p:sp>
        <p:nvSpPr>
          <p:cNvPr id="10" name="כותרת 9">
            <a:extLst>
              <a:ext uri="{FF2B5EF4-FFF2-40B4-BE49-F238E27FC236}">
                <a16:creationId xmlns:a16="http://schemas.microsoft.com/office/drawing/2014/main" id="{1942D8DE-ED99-43C9-A539-B7D140392B98}"/>
              </a:ext>
            </a:extLst>
          </p:cNvPr>
          <p:cNvSpPr>
            <a:spLocks noGrp="1"/>
          </p:cNvSpPr>
          <p:nvPr>
            <p:ph type="title"/>
          </p:nvPr>
        </p:nvSpPr>
        <p:spPr/>
        <p:txBody>
          <a:bodyPr/>
          <a:lstStyle/>
          <a:p>
            <a:endParaRPr lang="he-IL"/>
          </a:p>
        </p:txBody>
      </p:sp>
      <p:sp>
        <p:nvSpPr>
          <p:cNvPr id="12" name="בועת דיבור: אליפסה 11">
            <a:extLst>
              <a:ext uri="{FF2B5EF4-FFF2-40B4-BE49-F238E27FC236}">
                <a16:creationId xmlns:a16="http://schemas.microsoft.com/office/drawing/2014/main" id="{CE3BA698-49DA-4059-99AA-1EDCDAFDAA6C}"/>
              </a:ext>
            </a:extLst>
          </p:cNvPr>
          <p:cNvSpPr/>
          <p:nvPr/>
        </p:nvSpPr>
        <p:spPr>
          <a:xfrm>
            <a:off x="1227533" y="2530136"/>
            <a:ext cx="2181491" cy="1658834"/>
          </a:xfrm>
          <a:prstGeom prst="wedgeEllipseCallout">
            <a:avLst>
              <a:gd name="adj1" fmla="val 4973"/>
              <a:gd name="adj2" fmla="val 72578"/>
            </a:avLst>
          </a:prstGeom>
          <a:blipFill>
            <a:blip r:embed="rId7"/>
            <a:tile tx="0" ty="0" sx="100000" sy="100000" flip="none" algn="tl"/>
          </a:blip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he-IL" sz="3200" dirty="0">
                <a:solidFill>
                  <a:schemeClr val="tx1"/>
                </a:solidFill>
                <a:latin typeface="Arial" panose="020B0604020202020204" pitchFamily="34" charset="0"/>
                <a:cs typeface="Arial" panose="020B0604020202020204" pitchFamily="34" charset="0"/>
              </a:rPr>
              <a:t>אֵיזוֹ אַלִּיפוּת !</a:t>
            </a:r>
          </a:p>
        </p:txBody>
      </p:sp>
      <p:pic>
        <p:nvPicPr>
          <p:cNvPr id="13" name="צליל מוקלט">
            <a:hlinkClick r:id="" action="ppaction://media"/>
            <a:extLst>
              <a:ext uri="{FF2B5EF4-FFF2-40B4-BE49-F238E27FC236}">
                <a16:creationId xmlns:a16="http://schemas.microsoft.com/office/drawing/2014/main" id="{A1903D25-746D-4DE3-BFCA-29E42AAD9F00}"/>
              </a:ext>
            </a:extLst>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487363" y="320107"/>
            <a:ext cx="487363" cy="487363"/>
          </a:xfrm>
          <a:prstGeom prst="rect">
            <a:avLst/>
          </a:prstGeom>
        </p:spPr>
      </p:pic>
      <p:sp>
        <p:nvSpPr>
          <p:cNvPr id="2" name="כוכב: 8 פינות 1">
            <a:hlinkClick r:id="rId9" action="ppaction://hlinksldjump"/>
            <a:extLst>
              <a:ext uri="{FF2B5EF4-FFF2-40B4-BE49-F238E27FC236}">
                <a16:creationId xmlns:a16="http://schemas.microsoft.com/office/drawing/2014/main" id="{84632FB8-60A9-408B-9965-6535EB77853E}"/>
              </a:ext>
            </a:extLst>
          </p:cNvPr>
          <p:cNvSpPr/>
          <p:nvPr/>
        </p:nvSpPr>
        <p:spPr>
          <a:xfrm>
            <a:off x="8392886" y="563789"/>
            <a:ext cx="1611085" cy="1460954"/>
          </a:xfrm>
          <a:prstGeom prst="star8">
            <a:avLst/>
          </a:prstGeom>
          <a:ln>
            <a:noFill/>
          </a:ln>
          <a:effectLst>
            <a:outerShdw blurRad="57785" dist="33020" dir="3180000" algn="ctr">
              <a:srgbClr val="000000">
                <a:alpha val="30000"/>
              </a:srgbClr>
            </a:outerShdw>
          </a:effectLst>
          <a:scene3d>
            <a:camera prst="orthographicFront">
              <a:rot lat="0" lon="0" rev="0"/>
            </a:camera>
            <a:lightRig rig="brightRoom" dir="t">
              <a:rot lat="0" lon="0" rev="600000"/>
            </a:lightRig>
          </a:scene3d>
          <a:sp3d prstMaterial="metal">
            <a:bevelT w="38100" h="57150" prst="angle"/>
          </a:sp3d>
        </p:spPr>
        <p:style>
          <a:lnRef idx="2">
            <a:schemeClr val="accent4">
              <a:shade val="50000"/>
            </a:schemeClr>
          </a:lnRef>
          <a:fillRef idx="1">
            <a:schemeClr val="accent4"/>
          </a:fillRef>
          <a:effectRef idx="0">
            <a:schemeClr val="accent4"/>
          </a:effectRef>
          <a:fontRef idx="minor">
            <a:schemeClr val="lt1"/>
          </a:fontRef>
        </p:style>
        <p:txBody>
          <a:bodyPr rtlCol="1" anchor="ctr"/>
          <a:lstStyle/>
          <a:p>
            <a:pPr algn="ctr"/>
            <a:r>
              <a:rPr lang="he-IL" sz="2400" dirty="0">
                <a:latin typeface="Arial" panose="020B0604020202020204" pitchFamily="34" charset="0"/>
                <a:cs typeface="Arial" panose="020B0604020202020204" pitchFamily="34" charset="0"/>
              </a:rPr>
              <a:t>חֲזֹר לַמָּבוֹךְ</a:t>
            </a:r>
          </a:p>
        </p:txBody>
      </p:sp>
      <p:sp>
        <p:nvSpPr>
          <p:cNvPr id="3" name="מציין מיקום של כותרת תחתונה 3">
            <a:extLst>
              <a:ext uri="{FF2B5EF4-FFF2-40B4-BE49-F238E27FC236}">
                <a16:creationId xmlns:a16="http://schemas.microsoft.com/office/drawing/2014/main" id="{7CCCBFE0-B2C8-E354-D24D-0A041B8A707C}"/>
              </a:ext>
            </a:extLst>
          </p:cNvPr>
          <p:cNvSpPr>
            <a:spLocks noGrp="1"/>
          </p:cNvSpPr>
          <p:nvPr>
            <p:ph type="ftr" sz="quarter" idx="11"/>
          </p:nvPr>
        </p:nvSpPr>
        <p:spPr>
          <a:xfrm>
            <a:off x="4486288" y="6318626"/>
            <a:ext cx="5905500" cy="228600"/>
          </a:xfrm>
        </p:spPr>
        <p:txBody>
          <a:bodyPr/>
          <a:lstStyle/>
          <a:p>
            <a:pPr marL="171450" indent="-171450" rtl="1">
              <a:buFont typeface="Century Gothic" panose="020B0502020202020204" pitchFamily="34" charset="0"/>
              <a:buChar char="©"/>
            </a:pPr>
            <a:r>
              <a:rPr lang="he-IL" sz="1200" b="1" dirty="0">
                <a:solidFill>
                  <a:schemeClr val="tx1"/>
                </a:solidFill>
                <a:latin typeface="Assistant" pitchFamily="2" charset="-79"/>
                <a:cs typeface="Assistant" pitchFamily="2" charset="-79"/>
              </a:rPr>
              <a:t>איילת אזולאי </a:t>
            </a:r>
            <a:r>
              <a:rPr lang="he-IL" sz="1200" b="1" dirty="0" err="1">
                <a:solidFill>
                  <a:schemeClr val="tx1"/>
                </a:solidFill>
                <a:latin typeface="Assistant" pitchFamily="2" charset="-79"/>
                <a:cs typeface="Assistant" pitchFamily="2" charset="-79"/>
              </a:rPr>
              <a:t>טסלר</a:t>
            </a:r>
            <a:endParaRPr lang="he-IL" sz="1200" b="1" dirty="0">
              <a:solidFill>
                <a:schemeClr val="tx1"/>
              </a:solidFill>
              <a:latin typeface="Assistant" pitchFamily="2" charset="-79"/>
              <a:cs typeface="Assistant" pitchFamily="2" charset="-79"/>
            </a:endParaRPr>
          </a:p>
          <a:p>
            <a:pPr rtl="1"/>
            <a:r>
              <a:rPr lang="he-IL" sz="1200" b="1" dirty="0">
                <a:solidFill>
                  <a:schemeClr val="tx1"/>
                </a:solidFill>
                <a:latin typeface="Assistant" pitchFamily="2" charset="-79"/>
                <a:cs typeface="Assistant" pitchFamily="2" charset="-79"/>
              </a:rPr>
              <a:t>0548444385</a:t>
            </a:r>
            <a:endParaRPr lang="en-US" sz="1200" b="1" dirty="0">
              <a:solidFill>
                <a:schemeClr val="tx1"/>
              </a:solidFill>
              <a:latin typeface="Assistant" pitchFamily="2" charset="-79"/>
              <a:cs typeface="Assistant" pitchFamily="2" charset="-79"/>
            </a:endParaRPr>
          </a:p>
        </p:txBody>
      </p:sp>
    </p:spTree>
    <p:extLst>
      <p:ext uri="{BB962C8B-B14F-4D97-AF65-F5344CB8AC3E}">
        <p14:creationId xmlns:p14="http://schemas.microsoft.com/office/powerpoint/2010/main" val="314675711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321" fill="hold"/>
                                        <p:tgtEl>
                                          <p:spTgt spid="13"/>
                                        </p:tgtEl>
                                      </p:cBhvr>
                                    </p:cmd>
                                  </p:childTnLst>
                                </p:cTn>
                              </p:par>
                              <p:par>
                                <p:cTn id="7" presetID="60" presetClass="path" presetSubtype="0" accel="50000" decel="50000" fill="hold" nodeType="withEffect">
                                  <p:stCondLst>
                                    <p:cond delay="0"/>
                                  </p:stCondLst>
                                  <p:childTnLst>
                                    <p:animMotion origin="layout" path="M 0 0 C 0.002 0.053 0.007 0.127 0.025 0.126 C 0.051 0.126 0.053 -0.122 0.084 -0.123 C 0.112 -0.123 0.097 0.094 0.124 0.093 C 0.152 0.093 0.137 -0.064 0.167 -0.064 C 0.194 -0.064 0.179 0.042 0.203 0.042 C 0.226 0.042 0.214 -0.039 0.235 -0.039 C 0.247 -0.039 0.248 -0.017 0.249 0 E" pathEditMode="relative" ptsTypes="">
                                      <p:cBhvr>
                                        <p:cTn id="8" dur="2000" fill="hold"/>
                                        <p:tgtEl>
                                          <p:spTgt spid="11"/>
                                        </p:tgtEl>
                                        <p:attrNameLst>
                                          <p:attrName>ppt_x</p:attrName>
                                          <p:attrName>ppt_y</p:attrName>
                                        </p:attrNameLst>
                                      </p:cBhvr>
                                    </p:animMotion>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9" fill="hold" display="0">
                  <p:stCondLst>
                    <p:cond delay="indefinite"/>
                  </p:stCondLst>
                  <p:endCondLst>
                    <p:cond evt="onStopAudio" delay="0">
                      <p:tgtEl>
                        <p:sldTgt/>
                      </p:tgtEl>
                    </p:cond>
                  </p:endCondLst>
                </p:cTn>
                <p:tgtEl>
                  <p:spTgt spid="13"/>
                </p:tgtEl>
              </p:cMediaNode>
            </p:audio>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תמונה 14" descr="השכונה שלנו | ירושלים סובלנית | القدس المتسامحة | Jerusalem Tolerance">
            <a:hlinkClick r:id="rId4" action="ppaction://hlinksldjump"/>
            <a:extLst>
              <a:ext uri="{FF2B5EF4-FFF2-40B4-BE49-F238E27FC236}">
                <a16:creationId xmlns:a16="http://schemas.microsoft.com/office/drawing/2014/main" id="{B9C7FA96-F946-4E56-9CE6-DE01B4B32FC2}"/>
              </a:ext>
            </a:extLst>
          </p:cNvPr>
          <p:cNvPicPr/>
          <p:nvPr/>
        </p:nvPicPr>
        <p:blipFill>
          <a:blip r:embed="rId5">
            <a:extLst>
              <a:ext uri="{28A0092B-C50C-407E-A947-70E740481C1C}">
                <a14:useLocalDpi xmlns:a14="http://schemas.microsoft.com/office/drawing/2010/main" val="0"/>
              </a:ext>
            </a:extLst>
          </a:blip>
          <a:srcRect/>
          <a:stretch>
            <a:fillRect/>
          </a:stretch>
        </p:blipFill>
        <p:spPr bwMode="auto">
          <a:xfrm>
            <a:off x="1001396" y="82174"/>
            <a:ext cx="10678885" cy="6710209"/>
          </a:xfrm>
          <a:prstGeom prst="rect">
            <a:avLst/>
          </a:prstGeom>
          <a:noFill/>
          <a:ln>
            <a:noFill/>
          </a:ln>
        </p:spPr>
      </p:pic>
      <p:sp>
        <p:nvSpPr>
          <p:cNvPr id="21" name="לחצן פעולה: עבור לדף הבית 20">
            <a:hlinkClick r:id="rId6" action="ppaction://hlinksldjump" highlightClick="1"/>
            <a:extLst>
              <a:ext uri="{FF2B5EF4-FFF2-40B4-BE49-F238E27FC236}">
                <a16:creationId xmlns:a16="http://schemas.microsoft.com/office/drawing/2014/main" id="{2EC6A3CC-5FE6-4A07-A538-1DA9A2186BBA}"/>
              </a:ext>
            </a:extLst>
          </p:cNvPr>
          <p:cNvSpPr/>
          <p:nvPr/>
        </p:nvSpPr>
        <p:spPr>
          <a:xfrm>
            <a:off x="10644115" y="5560484"/>
            <a:ext cx="883920" cy="986742"/>
          </a:xfrm>
          <a:prstGeom prst="actionButtonHome">
            <a:avLst/>
          </a:prstGeom>
          <a:solidFill>
            <a:schemeClr val="accent6">
              <a:lumMod val="60000"/>
              <a:lumOff val="40000"/>
            </a:schemeClr>
          </a:solidFill>
          <a:ln w="28575">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p>
        </p:txBody>
      </p:sp>
      <p:sp>
        <p:nvSpPr>
          <p:cNvPr id="10" name="כותרת 9">
            <a:extLst>
              <a:ext uri="{FF2B5EF4-FFF2-40B4-BE49-F238E27FC236}">
                <a16:creationId xmlns:a16="http://schemas.microsoft.com/office/drawing/2014/main" id="{1942D8DE-ED99-43C9-A539-B7D140392B98}"/>
              </a:ext>
            </a:extLst>
          </p:cNvPr>
          <p:cNvSpPr>
            <a:spLocks noGrp="1"/>
          </p:cNvSpPr>
          <p:nvPr>
            <p:ph type="title"/>
          </p:nvPr>
        </p:nvSpPr>
        <p:spPr/>
        <p:txBody>
          <a:bodyPr/>
          <a:lstStyle/>
          <a:p>
            <a:endParaRPr lang="he-IL"/>
          </a:p>
        </p:txBody>
      </p:sp>
      <p:sp>
        <p:nvSpPr>
          <p:cNvPr id="12" name="בועת דיבור: אליפסה 11">
            <a:extLst>
              <a:ext uri="{FF2B5EF4-FFF2-40B4-BE49-F238E27FC236}">
                <a16:creationId xmlns:a16="http://schemas.microsoft.com/office/drawing/2014/main" id="{CE3BA698-49DA-4059-99AA-1EDCDAFDAA6C}"/>
              </a:ext>
            </a:extLst>
          </p:cNvPr>
          <p:cNvSpPr/>
          <p:nvPr/>
        </p:nvSpPr>
        <p:spPr>
          <a:xfrm>
            <a:off x="5663691" y="1427643"/>
            <a:ext cx="2698229" cy="2001357"/>
          </a:xfrm>
          <a:prstGeom prst="wedgeEllipseCallout">
            <a:avLst>
              <a:gd name="adj1" fmla="val 994"/>
              <a:gd name="adj2" fmla="val 82274"/>
            </a:avLst>
          </a:prstGeom>
          <a:blipFill>
            <a:blip r:embed="rId7"/>
            <a:tile tx="0" ty="0" sx="100000" sy="100000" flip="none" algn="tl"/>
          </a:blipFill>
          <a:ln w="28575">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he-IL" sz="3200" dirty="0">
                <a:solidFill>
                  <a:schemeClr val="tx1"/>
                </a:solidFill>
                <a:latin typeface="Arial" panose="020B0604020202020204" pitchFamily="34" charset="0"/>
                <a:cs typeface="Arial" panose="020B0604020202020204" pitchFamily="34" charset="0"/>
              </a:rPr>
              <a:t>לֹא נוֹרָא. נַסֵּה פַּעַם נוֹסֶפֶת.</a:t>
            </a:r>
          </a:p>
        </p:txBody>
      </p:sp>
      <p:pic>
        <p:nvPicPr>
          <p:cNvPr id="2" name="צליל מוקלט">
            <a:hlinkClick r:id="" action="ppaction://media"/>
            <a:extLst>
              <a:ext uri="{FF2B5EF4-FFF2-40B4-BE49-F238E27FC236}">
                <a16:creationId xmlns:a16="http://schemas.microsoft.com/office/drawing/2014/main" id="{54EABA67-150B-405E-A9B9-2EB23F5BD525}"/>
              </a:ext>
            </a:extLst>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487363" y="542925"/>
            <a:ext cx="487363" cy="319088"/>
          </a:xfrm>
          <a:prstGeom prst="rect">
            <a:avLst/>
          </a:prstGeom>
        </p:spPr>
      </p:pic>
      <p:sp>
        <p:nvSpPr>
          <p:cNvPr id="4" name="מציין מיקום של כותרת תחתונה 3">
            <a:extLst>
              <a:ext uri="{FF2B5EF4-FFF2-40B4-BE49-F238E27FC236}">
                <a16:creationId xmlns:a16="http://schemas.microsoft.com/office/drawing/2014/main" id="{3AEA7B2E-5A2B-A25B-D94B-1A6E9C4E5415}"/>
              </a:ext>
            </a:extLst>
          </p:cNvPr>
          <p:cNvSpPr>
            <a:spLocks noGrp="1"/>
          </p:cNvSpPr>
          <p:nvPr>
            <p:ph type="ftr" sz="quarter" idx="11"/>
          </p:nvPr>
        </p:nvSpPr>
        <p:spPr>
          <a:xfrm>
            <a:off x="6724663" y="6432926"/>
            <a:ext cx="5905500" cy="228600"/>
          </a:xfrm>
        </p:spPr>
        <p:txBody>
          <a:bodyPr/>
          <a:lstStyle/>
          <a:p>
            <a:pPr marL="171450" indent="-171450" rtl="1">
              <a:buFont typeface="Century Gothic" panose="020B0502020202020204" pitchFamily="34" charset="0"/>
              <a:buChar char="©"/>
            </a:pPr>
            <a:r>
              <a:rPr lang="he-IL" sz="1200" b="1" dirty="0">
                <a:solidFill>
                  <a:schemeClr val="tx1"/>
                </a:solidFill>
                <a:latin typeface="Assistant" pitchFamily="2" charset="-79"/>
                <a:cs typeface="Assistant" pitchFamily="2" charset="-79"/>
              </a:rPr>
              <a:t>איילת אזולאי </a:t>
            </a:r>
            <a:r>
              <a:rPr lang="he-IL" sz="1200" b="1" dirty="0" err="1">
                <a:solidFill>
                  <a:schemeClr val="tx1"/>
                </a:solidFill>
                <a:latin typeface="Assistant" pitchFamily="2" charset="-79"/>
                <a:cs typeface="Assistant" pitchFamily="2" charset="-79"/>
              </a:rPr>
              <a:t>טסלר</a:t>
            </a:r>
            <a:endParaRPr lang="he-IL" sz="1200" b="1" dirty="0">
              <a:solidFill>
                <a:schemeClr val="tx1"/>
              </a:solidFill>
              <a:latin typeface="Assistant" pitchFamily="2" charset="-79"/>
              <a:cs typeface="Assistant" pitchFamily="2" charset="-79"/>
            </a:endParaRPr>
          </a:p>
          <a:p>
            <a:pPr rtl="1"/>
            <a:r>
              <a:rPr lang="he-IL" sz="1200" b="1" dirty="0">
                <a:solidFill>
                  <a:schemeClr val="tx1"/>
                </a:solidFill>
                <a:latin typeface="Assistant" pitchFamily="2" charset="-79"/>
                <a:cs typeface="Assistant" pitchFamily="2" charset="-79"/>
              </a:rPr>
              <a:t>0548444385</a:t>
            </a:r>
            <a:endParaRPr lang="en-US" sz="1200" b="1" dirty="0">
              <a:solidFill>
                <a:schemeClr val="tx1"/>
              </a:solidFill>
              <a:latin typeface="Assistant" pitchFamily="2" charset="-79"/>
              <a:cs typeface="Assistant" pitchFamily="2" charset="-79"/>
            </a:endParaRPr>
          </a:p>
        </p:txBody>
      </p:sp>
      <p:pic>
        <p:nvPicPr>
          <p:cNvPr id="3" name="תמונה 2" descr="פנדה אני לא יודע">
            <a:extLst>
              <a:ext uri="{FF2B5EF4-FFF2-40B4-BE49-F238E27FC236}">
                <a16:creationId xmlns:a16="http://schemas.microsoft.com/office/drawing/2014/main" id="{955E1565-2FC5-6DC3-7CF8-D544D2A61C92}"/>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5663691" y="4009926"/>
            <a:ext cx="2698229" cy="2698229"/>
          </a:xfrm>
          <a:prstGeom prst="rect">
            <a:avLst/>
          </a:prstGeom>
        </p:spPr>
      </p:pic>
    </p:spTree>
    <p:extLst>
      <p:ext uri="{BB962C8B-B14F-4D97-AF65-F5344CB8AC3E}">
        <p14:creationId xmlns:p14="http://schemas.microsoft.com/office/powerpoint/2010/main" val="3641010603"/>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3273" fill="hold"/>
                                        <p:tgtEl>
                                          <p:spTgt spid="2"/>
                                        </p:tgtEl>
                                      </p:cBhvr>
                                    </p:cmd>
                                  </p:childTnLst>
                                </p:cTn>
                              </p:par>
                              <p:par>
                                <p:cTn id="7" presetID="26" presetClass="path" presetSubtype="0" accel="50000" decel="50000" fill="hold" nodeType="withEffect">
                                  <p:stCondLst>
                                    <p:cond delay="0"/>
                                  </p:stCondLst>
                                  <p:childTnLst>
                                    <p:animMotion origin="layout" path="M 0 0 C 0 0.033 0.027 0.06 0.06 0.06 C 0.099 0.06 0.113 0.03 0.119 0.012 L 0.125 -0.012 C 0.131 -0.03 0.146 -0.06 0.19 -0.06 C 0.218 -0.06 0.25 -0.033 0.25 0 C 0.25 0.033 0.218 0.06 0.19 0.06 C 0.146 0.06 0.131 0.03 0.125 0.012 L 0.119 -0.012 C 0.113 -0.03 0.099 -0.06 0.06 -0.06 C 0.027 -0.06 0 -0.033 0 0 Z" pathEditMode="relative" ptsTypes="">
                                      <p:cBhvr>
                                        <p:cTn id="8" dur="2000" fill="hold"/>
                                        <p:tgtEl>
                                          <p:spTgt spid="3"/>
                                        </p:tgtEl>
                                        <p:attrNameLst>
                                          <p:attrName>ppt_x</p:attrName>
                                          <p:attrName>ppt_y</p:attrName>
                                        </p:attrNameLst>
                                      </p:cBhvr>
                                    </p:animMotion>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9" fill="hold" display="0">
                  <p:stCondLst>
                    <p:cond delay="indefinite"/>
                  </p:stCondLst>
                  <p:endCondLst>
                    <p:cond evt="onStopAudio" delay="0">
                      <p:tgtEl>
                        <p:sldTgt/>
                      </p:tgtEl>
                    </p:cond>
                  </p:endCondLst>
                </p:cTn>
                <p:tgtEl>
                  <p:spTgt spid="2"/>
                </p:tgtEl>
              </p:cMediaNode>
            </p:audio>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תמונה 14" descr="השכונה שלנו | ירושלים סובלנית | القدس المتسامحة | Jerusalem Tolerance">
            <a:hlinkClick r:id="rId4" action="ppaction://hlinksldjump"/>
            <a:extLst>
              <a:ext uri="{FF2B5EF4-FFF2-40B4-BE49-F238E27FC236}">
                <a16:creationId xmlns:a16="http://schemas.microsoft.com/office/drawing/2014/main" id="{B9C7FA96-F946-4E56-9CE6-DE01B4B32FC2}"/>
              </a:ext>
            </a:extLst>
          </p:cNvPr>
          <p:cNvPicPr/>
          <p:nvPr/>
        </p:nvPicPr>
        <p:blipFill>
          <a:blip r:embed="rId5">
            <a:extLst>
              <a:ext uri="{28A0092B-C50C-407E-A947-70E740481C1C}">
                <a14:useLocalDpi xmlns:a14="http://schemas.microsoft.com/office/drawing/2010/main" val="0"/>
              </a:ext>
            </a:extLst>
          </a:blip>
          <a:srcRect/>
          <a:stretch>
            <a:fillRect/>
          </a:stretch>
        </p:blipFill>
        <p:spPr bwMode="auto">
          <a:xfrm>
            <a:off x="1101477" y="73895"/>
            <a:ext cx="10678885" cy="6710209"/>
          </a:xfrm>
          <a:prstGeom prst="rect">
            <a:avLst/>
          </a:prstGeom>
          <a:noFill/>
          <a:ln>
            <a:noFill/>
          </a:ln>
        </p:spPr>
      </p:pic>
      <p:sp>
        <p:nvSpPr>
          <p:cNvPr id="21" name="לחצן פעולה: עבור לדף הבית 20">
            <a:hlinkClick r:id="rId6" action="ppaction://hlinksldjump" highlightClick="1"/>
            <a:extLst>
              <a:ext uri="{FF2B5EF4-FFF2-40B4-BE49-F238E27FC236}">
                <a16:creationId xmlns:a16="http://schemas.microsoft.com/office/drawing/2014/main" id="{2EC6A3CC-5FE6-4A07-A538-1DA9A2186BBA}"/>
              </a:ext>
            </a:extLst>
          </p:cNvPr>
          <p:cNvSpPr/>
          <p:nvPr/>
        </p:nvSpPr>
        <p:spPr>
          <a:xfrm>
            <a:off x="10644115" y="5560484"/>
            <a:ext cx="883920" cy="986742"/>
          </a:xfrm>
          <a:prstGeom prst="actionButtonHome">
            <a:avLst/>
          </a:prstGeom>
          <a:solidFill>
            <a:schemeClr val="accent6">
              <a:lumMod val="60000"/>
              <a:lumOff val="40000"/>
            </a:schemeClr>
          </a:solidFill>
          <a:ln w="28575">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p>
        </p:txBody>
      </p:sp>
      <p:sp>
        <p:nvSpPr>
          <p:cNvPr id="10" name="כותרת 9">
            <a:extLst>
              <a:ext uri="{FF2B5EF4-FFF2-40B4-BE49-F238E27FC236}">
                <a16:creationId xmlns:a16="http://schemas.microsoft.com/office/drawing/2014/main" id="{1942D8DE-ED99-43C9-A539-B7D140392B98}"/>
              </a:ext>
            </a:extLst>
          </p:cNvPr>
          <p:cNvSpPr>
            <a:spLocks noGrp="1"/>
          </p:cNvSpPr>
          <p:nvPr>
            <p:ph type="title"/>
          </p:nvPr>
        </p:nvSpPr>
        <p:spPr/>
        <p:txBody>
          <a:bodyPr/>
          <a:lstStyle/>
          <a:p>
            <a:endParaRPr lang="he-IL"/>
          </a:p>
        </p:txBody>
      </p:sp>
      <p:sp>
        <p:nvSpPr>
          <p:cNvPr id="12" name="בועת דיבור: אליפסה 11">
            <a:extLst>
              <a:ext uri="{FF2B5EF4-FFF2-40B4-BE49-F238E27FC236}">
                <a16:creationId xmlns:a16="http://schemas.microsoft.com/office/drawing/2014/main" id="{CE3BA698-49DA-4059-99AA-1EDCDAFDAA6C}"/>
              </a:ext>
            </a:extLst>
          </p:cNvPr>
          <p:cNvSpPr/>
          <p:nvPr/>
        </p:nvSpPr>
        <p:spPr>
          <a:xfrm>
            <a:off x="5029700" y="1182328"/>
            <a:ext cx="2822438" cy="2001358"/>
          </a:xfrm>
          <a:prstGeom prst="wedgeEllipseCallout">
            <a:avLst>
              <a:gd name="adj1" fmla="val 18342"/>
              <a:gd name="adj2" fmla="val 88801"/>
            </a:avLst>
          </a:prstGeom>
          <a:blipFill>
            <a:blip r:embed="rId7"/>
            <a:tile tx="0" ty="0" sx="100000" sy="100000" flip="none" algn="tl"/>
          </a:blipFill>
          <a:ln w="28575">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he-IL" sz="3200" dirty="0">
                <a:solidFill>
                  <a:schemeClr val="tx1"/>
                </a:solidFill>
                <a:latin typeface="Arial" panose="020B0604020202020204" pitchFamily="34" charset="0"/>
                <a:cs typeface="Arial" panose="020B0604020202020204" pitchFamily="34" charset="0"/>
              </a:rPr>
              <a:t>לֹא נוֹרָא. נַסֵּה פַּעַם נוֹסֶפֶת.</a:t>
            </a:r>
          </a:p>
        </p:txBody>
      </p:sp>
      <p:pic>
        <p:nvPicPr>
          <p:cNvPr id="2" name="צליל מוקלט">
            <a:hlinkClick r:id="" action="ppaction://media"/>
            <a:extLst>
              <a:ext uri="{FF2B5EF4-FFF2-40B4-BE49-F238E27FC236}">
                <a16:creationId xmlns:a16="http://schemas.microsoft.com/office/drawing/2014/main" id="{54EABA67-150B-405E-A9B9-2EB23F5BD525}"/>
              </a:ext>
            </a:extLst>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11799957" y="540543"/>
            <a:ext cx="487363" cy="487363"/>
          </a:xfrm>
          <a:prstGeom prst="rect">
            <a:avLst/>
          </a:prstGeom>
        </p:spPr>
      </p:pic>
      <p:sp>
        <p:nvSpPr>
          <p:cNvPr id="4" name="מציין מיקום של כותרת תחתונה 3">
            <a:extLst>
              <a:ext uri="{FF2B5EF4-FFF2-40B4-BE49-F238E27FC236}">
                <a16:creationId xmlns:a16="http://schemas.microsoft.com/office/drawing/2014/main" id="{CADF119E-7877-BDA2-1CA5-C167805EB592}"/>
              </a:ext>
            </a:extLst>
          </p:cNvPr>
          <p:cNvSpPr txBox="1">
            <a:spLocks/>
          </p:cNvSpPr>
          <p:nvPr/>
        </p:nvSpPr>
        <p:spPr>
          <a:xfrm>
            <a:off x="6724663" y="6432926"/>
            <a:ext cx="5905500" cy="228600"/>
          </a:xfrm>
          <a:prstGeom prst="rect">
            <a:avLst/>
          </a:prstGeom>
        </p:spPr>
        <p:txBody>
          <a:bodyPr vert="horz" lIns="91440" tIns="45720" rIns="91440" bIns="45720" rtlCol="1" anchor="ctr"/>
          <a:lstStyle>
            <a:defPPr>
              <a:defRPr lang="he-IL"/>
            </a:defPPr>
            <a:lvl1pPr marL="0" algn="ctr" defTabSz="914400" rtl="1" eaLnBrk="1" latinLnBrk="0" hangingPunct="1">
              <a:defRPr sz="1200" kern="1200">
                <a:solidFill>
                  <a:schemeClr val="tx1">
                    <a:tint val="75000"/>
                  </a:schemeClr>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a:lstStyle>
          <a:p>
            <a:pPr marL="171450" indent="-171450">
              <a:buFont typeface="Century Gothic" panose="020B0502020202020204" pitchFamily="34" charset="0"/>
              <a:buChar char="©"/>
            </a:pPr>
            <a:r>
              <a:rPr lang="he-IL" b="1">
                <a:solidFill>
                  <a:schemeClr val="tx1"/>
                </a:solidFill>
                <a:latin typeface="Assistant" pitchFamily="2" charset="-79"/>
                <a:cs typeface="Assistant" pitchFamily="2" charset="-79"/>
              </a:rPr>
              <a:t>איילת אזולאי טסלר</a:t>
            </a:r>
          </a:p>
          <a:p>
            <a:r>
              <a:rPr lang="he-IL" b="1">
                <a:solidFill>
                  <a:schemeClr val="tx1"/>
                </a:solidFill>
                <a:latin typeface="Assistant" pitchFamily="2" charset="-79"/>
                <a:cs typeface="Assistant" pitchFamily="2" charset="-79"/>
              </a:rPr>
              <a:t>0548444385</a:t>
            </a:r>
            <a:endParaRPr lang="en-US" b="1" dirty="0">
              <a:solidFill>
                <a:schemeClr val="tx1"/>
              </a:solidFill>
              <a:latin typeface="Assistant" pitchFamily="2" charset="-79"/>
              <a:cs typeface="Assistant" pitchFamily="2" charset="-79"/>
            </a:endParaRPr>
          </a:p>
        </p:txBody>
      </p:sp>
      <p:pic>
        <p:nvPicPr>
          <p:cNvPr id="3" name="תמונה 2" descr="פנדה אני לא יודע">
            <a:extLst>
              <a:ext uri="{FF2B5EF4-FFF2-40B4-BE49-F238E27FC236}">
                <a16:creationId xmlns:a16="http://schemas.microsoft.com/office/drawing/2014/main" id="{61870033-6E1C-359D-9195-3C191F5976FE}"/>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5663691" y="4009926"/>
            <a:ext cx="2698229" cy="2698229"/>
          </a:xfrm>
          <a:prstGeom prst="rect">
            <a:avLst/>
          </a:prstGeom>
        </p:spPr>
      </p:pic>
    </p:spTree>
    <p:extLst>
      <p:ext uri="{BB962C8B-B14F-4D97-AF65-F5344CB8AC3E}">
        <p14:creationId xmlns:p14="http://schemas.microsoft.com/office/powerpoint/2010/main" val="169712102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3273" fill="hold"/>
                                        <p:tgtEl>
                                          <p:spTgt spid="2"/>
                                        </p:tgtEl>
                                      </p:cBhvr>
                                    </p:cmd>
                                  </p:childTnLst>
                                </p:cTn>
                              </p:par>
                              <p:par>
                                <p:cTn id="7" presetID="26" presetClass="path" presetSubtype="0" accel="50000" decel="50000" fill="hold" nodeType="withEffect">
                                  <p:stCondLst>
                                    <p:cond delay="0"/>
                                  </p:stCondLst>
                                  <p:childTnLst>
                                    <p:animMotion origin="layout" path="M 0 0 C 0 0.033 0.027 0.06 0.06 0.06 C 0.099 0.06 0.113 0.03 0.119 0.012 L 0.125 -0.012 C 0.131 -0.03 0.146 -0.06 0.19 -0.06 C 0.218 -0.06 0.25 -0.033 0.25 0 C 0.25 0.033 0.218 0.06 0.19 0.06 C 0.146 0.06 0.131 0.03 0.125 0.012 L 0.119 -0.012 C 0.113 -0.03 0.099 -0.06 0.06 -0.06 C 0.027 -0.06 0 -0.033 0 0 Z" pathEditMode="relative" ptsTypes="">
                                      <p:cBhvr>
                                        <p:cTn id="8" dur="2000" fill="hold"/>
                                        <p:tgtEl>
                                          <p:spTgt spid="3"/>
                                        </p:tgtEl>
                                        <p:attrNameLst>
                                          <p:attrName>ppt_x</p:attrName>
                                          <p:attrName>ppt_y</p:attrName>
                                        </p:attrNameLst>
                                      </p:cBhvr>
                                    </p:animMotion>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9" fill="hold" display="0">
                  <p:stCondLst>
                    <p:cond delay="indefinite"/>
                  </p:stCondLst>
                  <p:endCondLst>
                    <p:cond evt="onStopAudio" delay="0">
                      <p:tgtEl>
                        <p:sldTgt/>
                      </p:tgtEl>
                    </p:cond>
                  </p:endCondLst>
                </p:cTn>
                <p:tgtEl>
                  <p:spTgt spid="2"/>
                </p:tgtEl>
              </p:cMediaNode>
            </p:audio>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תמונה 14" descr="השכונה שלנו | ירושלים סובלנית | القدس المتسامحة | Jerusalem Tolerance">
            <a:extLst>
              <a:ext uri="{FF2B5EF4-FFF2-40B4-BE49-F238E27FC236}">
                <a16:creationId xmlns:a16="http://schemas.microsoft.com/office/drawing/2014/main" id="{B9C7FA96-F946-4E56-9CE6-DE01B4B32FC2}"/>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1141212" y="73895"/>
            <a:ext cx="10678885" cy="6710209"/>
          </a:xfrm>
          <a:prstGeom prst="rect">
            <a:avLst/>
          </a:prstGeom>
          <a:noFill/>
          <a:ln>
            <a:noFill/>
          </a:ln>
        </p:spPr>
      </p:pic>
      <p:sp>
        <p:nvSpPr>
          <p:cNvPr id="7" name="ענן 6">
            <a:hlinkClick r:id="rId5" action="ppaction://hlinksldjump"/>
            <a:extLst>
              <a:ext uri="{FF2B5EF4-FFF2-40B4-BE49-F238E27FC236}">
                <a16:creationId xmlns:a16="http://schemas.microsoft.com/office/drawing/2014/main" id="{73BC7C23-7A90-47B1-8763-FC98DA356415}"/>
              </a:ext>
            </a:extLst>
          </p:cNvPr>
          <p:cNvSpPr/>
          <p:nvPr/>
        </p:nvSpPr>
        <p:spPr>
          <a:xfrm>
            <a:off x="1721309" y="1663507"/>
            <a:ext cx="2204695" cy="1411550"/>
          </a:xfrm>
          <a:prstGeom prst="cloud">
            <a:avLst/>
          </a:prstGeom>
          <a:solidFill>
            <a:schemeClr val="bg1"/>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dirty="0"/>
          </a:p>
        </p:txBody>
      </p:sp>
      <p:sp>
        <p:nvSpPr>
          <p:cNvPr id="9" name="תיבת טקסט 8">
            <a:extLst>
              <a:ext uri="{FF2B5EF4-FFF2-40B4-BE49-F238E27FC236}">
                <a16:creationId xmlns:a16="http://schemas.microsoft.com/office/drawing/2014/main" id="{AC02638F-D332-4211-93D4-B6E379D4D3E3}"/>
              </a:ext>
            </a:extLst>
          </p:cNvPr>
          <p:cNvSpPr txBox="1"/>
          <p:nvPr/>
        </p:nvSpPr>
        <p:spPr>
          <a:xfrm>
            <a:off x="2066278" y="2013696"/>
            <a:ext cx="1751431" cy="707886"/>
          </a:xfrm>
          <a:prstGeom prst="rect">
            <a:avLst/>
          </a:prstGeom>
          <a:noFill/>
        </p:spPr>
        <p:txBody>
          <a:bodyPr wrap="square" rtlCol="1">
            <a:spAutoFit/>
          </a:bodyPr>
          <a:lstStyle/>
          <a:p>
            <a:pPr algn="ctr"/>
            <a:r>
              <a:rPr lang="he-IL" sz="4000" dirty="0">
                <a:latin typeface="Arial" panose="020B0604020202020204" pitchFamily="34" charset="0"/>
                <a:cs typeface="Arial" panose="020B0604020202020204" pitchFamily="34" charset="0"/>
              </a:rPr>
              <a:t>40+30</a:t>
            </a:r>
          </a:p>
        </p:txBody>
      </p:sp>
      <p:sp>
        <p:nvSpPr>
          <p:cNvPr id="6" name="ענן 5">
            <a:hlinkClick r:id="rId6" action="ppaction://hlinksldjump"/>
            <a:extLst>
              <a:ext uri="{FF2B5EF4-FFF2-40B4-BE49-F238E27FC236}">
                <a16:creationId xmlns:a16="http://schemas.microsoft.com/office/drawing/2014/main" id="{1998A2BE-1A42-4EC1-BE20-66B32676E999}"/>
              </a:ext>
            </a:extLst>
          </p:cNvPr>
          <p:cNvSpPr/>
          <p:nvPr/>
        </p:nvSpPr>
        <p:spPr>
          <a:xfrm>
            <a:off x="5840840" y="1750192"/>
            <a:ext cx="2204695" cy="1411550"/>
          </a:xfrm>
          <a:prstGeom prst="cloud">
            <a:avLst/>
          </a:prstGeom>
          <a:solidFill>
            <a:schemeClr val="bg1"/>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dirty="0"/>
          </a:p>
        </p:txBody>
      </p:sp>
      <p:sp>
        <p:nvSpPr>
          <p:cNvPr id="8" name="תיבת טקסט 7">
            <a:extLst>
              <a:ext uri="{FF2B5EF4-FFF2-40B4-BE49-F238E27FC236}">
                <a16:creationId xmlns:a16="http://schemas.microsoft.com/office/drawing/2014/main" id="{D190C913-570F-428D-BAED-73FD32F997CF}"/>
              </a:ext>
            </a:extLst>
          </p:cNvPr>
          <p:cNvSpPr txBox="1"/>
          <p:nvPr/>
        </p:nvSpPr>
        <p:spPr>
          <a:xfrm>
            <a:off x="6095999" y="2015339"/>
            <a:ext cx="1621971" cy="707886"/>
          </a:xfrm>
          <a:prstGeom prst="rect">
            <a:avLst/>
          </a:prstGeom>
          <a:noFill/>
        </p:spPr>
        <p:txBody>
          <a:bodyPr wrap="square" rtlCol="1">
            <a:spAutoFit/>
          </a:bodyPr>
          <a:lstStyle/>
          <a:p>
            <a:pPr algn="ctr"/>
            <a:r>
              <a:rPr lang="he-IL" sz="4000" dirty="0">
                <a:latin typeface="Arial" panose="020B0604020202020204" pitchFamily="34" charset="0"/>
                <a:cs typeface="Arial" panose="020B0604020202020204" pitchFamily="34" charset="0"/>
              </a:rPr>
              <a:t>50+40</a:t>
            </a:r>
          </a:p>
        </p:txBody>
      </p:sp>
      <p:sp>
        <p:nvSpPr>
          <p:cNvPr id="4" name="ענן 3">
            <a:hlinkClick r:id="rId7" action="ppaction://hlinksldjump"/>
            <a:extLst>
              <a:ext uri="{FF2B5EF4-FFF2-40B4-BE49-F238E27FC236}">
                <a16:creationId xmlns:a16="http://schemas.microsoft.com/office/drawing/2014/main" id="{FFBD4ECB-1F5A-47F7-B413-1D0D32944D5D}"/>
              </a:ext>
            </a:extLst>
          </p:cNvPr>
          <p:cNvSpPr/>
          <p:nvPr/>
        </p:nvSpPr>
        <p:spPr>
          <a:xfrm>
            <a:off x="9181762" y="1348896"/>
            <a:ext cx="2204695" cy="1411550"/>
          </a:xfrm>
          <a:prstGeom prst="cloud">
            <a:avLst/>
          </a:prstGeom>
          <a:solidFill>
            <a:schemeClr val="bg1"/>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dirty="0"/>
          </a:p>
        </p:txBody>
      </p:sp>
      <p:sp>
        <p:nvSpPr>
          <p:cNvPr id="5" name="תיבת טקסט 4">
            <a:extLst>
              <a:ext uri="{FF2B5EF4-FFF2-40B4-BE49-F238E27FC236}">
                <a16:creationId xmlns:a16="http://schemas.microsoft.com/office/drawing/2014/main" id="{F3C9E2B6-448E-42E0-B1C5-EA771C1284D7}"/>
              </a:ext>
            </a:extLst>
          </p:cNvPr>
          <p:cNvSpPr txBox="1"/>
          <p:nvPr/>
        </p:nvSpPr>
        <p:spPr>
          <a:xfrm>
            <a:off x="9354907" y="1659753"/>
            <a:ext cx="1858404" cy="707886"/>
          </a:xfrm>
          <a:prstGeom prst="rect">
            <a:avLst/>
          </a:prstGeom>
          <a:noFill/>
        </p:spPr>
        <p:txBody>
          <a:bodyPr wrap="square" rtlCol="1">
            <a:spAutoFit/>
          </a:bodyPr>
          <a:lstStyle/>
          <a:p>
            <a:pPr algn="ctr"/>
            <a:r>
              <a:rPr lang="he-IL" sz="4000" dirty="0">
                <a:latin typeface="Arial" panose="020B0604020202020204" pitchFamily="34" charset="0"/>
                <a:cs typeface="Arial" panose="020B0604020202020204" pitchFamily="34" charset="0"/>
              </a:rPr>
              <a:t>10+70</a:t>
            </a:r>
          </a:p>
        </p:txBody>
      </p:sp>
      <p:sp>
        <p:nvSpPr>
          <p:cNvPr id="17" name="תיבת טקסט 16">
            <a:extLst>
              <a:ext uri="{FF2B5EF4-FFF2-40B4-BE49-F238E27FC236}">
                <a16:creationId xmlns:a16="http://schemas.microsoft.com/office/drawing/2014/main" id="{D5E325C2-52AB-4504-8FAF-78F6ECA093BC}"/>
              </a:ext>
            </a:extLst>
          </p:cNvPr>
          <p:cNvSpPr txBox="1"/>
          <p:nvPr/>
        </p:nvSpPr>
        <p:spPr>
          <a:xfrm>
            <a:off x="5307869" y="454592"/>
            <a:ext cx="1952902" cy="830997"/>
          </a:xfrm>
          <a:prstGeom prst="rect">
            <a:avLst/>
          </a:prstGeom>
          <a:noFill/>
        </p:spPr>
        <p:txBody>
          <a:bodyPr wrap="square">
            <a:spAutoFit/>
          </a:bodyPr>
          <a:lstStyle/>
          <a:p>
            <a:pPr marL="0" indent="0" algn="ctr">
              <a:buNone/>
            </a:pPr>
            <a:r>
              <a:rPr lang="en-US" sz="4800" b="1" dirty="0">
                <a:latin typeface="Arial" panose="020B0604020202020204" pitchFamily="34" charset="0"/>
                <a:cs typeface="Arial" panose="020B0604020202020204" pitchFamily="34" charset="0"/>
              </a:rPr>
              <a:t>30+50</a:t>
            </a:r>
            <a:endParaRPr lang="he-IL" sz="4800" b="1" dirty="0">
              <a:latin typeface="Arial" panose="020B0604020202020204" pitchFamily="34" charset="0"/>
              <a:cs typeface="Arial" panose="020B0604020202020204" pitchFamily="34" charset="0"/>
            </a:endParaRPr>
          </a:p>
        </p:txBody>
      </p:sp>
      <p:sp>
        <p:nvSpPr>
          <p:cNvPr id="20" name="בועת דיבור: אליפסה 19">
            <a:extLst>
              <a:ext uri="{FF2B5EF4-FFF2-40B4-BE49-F238E27FC236}">
                <a16:creationId xmlns:a16="http://schemas.microsoft.com/office/drawing/2014/main" id="{16070DF8-5F77-4570-8351-DE6EE42BFBA6}"/>
              </a:ext>
            </a:extLst>
          </p:cNvPr>
          <p:cNvSpPr/>
          <p:nvPr/>
        </p:nvSpPr>
        <p:spPr>
          <a:xfrm>
            <a:off x="5307869" y="3750442"/>
            <a:ext cx="5907366" cy="2029489"/>
          </a:xfrm>
          <a:prstGeom prst="wedgeEllipseCallout">
            <a:avLst>
              <a:gd name="adj1" fmla="val -53460"/>
              <a:gd name="adj2" fmla="val 46996"/>
            </a:avLst>
          </a:prstGeom>
          <a:gradFill flip="none" rotWithShape="1">
            <a:gsLst>
              <a:gs pos="0">
                <a:srgbClr val="00B050">
                  <a:tint val="66000"/>
                  <a:satMod val="160000"/>
                </a:srgbClr>
              </a:gs>
              <a:gs pos="50000">
                <a:srgbClr val="00B050">
                  <a:tint val="44500"/>
                  <a:satMod val="160000"/>
                </a:srgbClr>
              </a:gs>
              <a:gs pos="100000">
                <a:srgbClr val="00B050">
                  <a:tint val="23500"/>
                  <a:satMod val="160000"/>
                </a:srgbClr>
              </a:gs>
            </a:gsLst>
            <a:path path="circle">
              <a:fillToRect l="100000" t="100000"/>
            </a:path>
            <a:tileRect r="-100000" b="-100000"/>
          </a:gra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p>
        </p:txBody>
      </p:sp>
      <p:sp>
        <p:nvSpPr>
          <p:cNvPr id="2" name="כותרת 1">
            <a:extLst>
              <a:ext uri="{FF2B5EF4-FFF2-40B4-BE49-F238E27FC236}">
                <a16:creationId xmlns:a16="http://schemas.microsoft.com/office/drawing/2014/main" id="{74B952A5-6F2D-43FD-8716-E9DDD77AB96B}"/>
              </a:ext>
            </a:extLst>
          </p:cNvPr>
          <p:cNvSpPr>
            <a:spLocks noGrp="1"/>
          </p:cNvSpPr>
          <p:nvPr>
            <p:ph type="title"/>
          </p:nvPr>
        </p:nvSpPr>
        <p:spPr>
          <a:xfrm>
            <a:off x="3689470" y="3964482"/>
            <a:ext cx="8712129" cy="1782829"/>
          </a:xfrm>
        </p:spPr>
        <p:txBody>
          <a:bodyPr>
            <a:normAutofit/>
          </a:bodyPr>
          <a:lstStyle/>
          <a:p>
            <a:pPr algn="ctr"/>
            <a:r>
              <a:rPr lang="he-IL" sz="2800" spc="0" dirty="0">
                <a:latin typeface="Arial" panose="020B0604020202020204" pitchFamily="34" charset="0"/>
                <a:cs typeface="Arial" panose="020B0604020202020204" pitchFamily="34" charset="0"/>
              </a:rPr>
              <a:t>עִזְרוּ לִי </a:t>
            </a:r>
            <a:r>
              <a:rPr lang="he-IL" sz="2800" spc="0" dirty="0" err="1">
                <a:latin typeface="Arial" panose="020B0604020202020204" pitchFamily="34" charset="0"/>
                <a:cs typeface="Arial" panose="020B0604020202020204" pitchFamily="34" charset="0"/>
              </a:rPr>
              <a:t>לִבְחֹר</a:t>
            </a:r>
            <a:r>
              <a:rPr lang="he-IL" sz="2800" spc="0" dirty="0">
                <a:latin typeface="Arial" panose="020B0604020202020204" pitchFamily="34" charset="0"/>
                <a:cs typeface="Arial" panose="020B0604020202020204" pitchFamily="34" charset="0"/>
              </a:rPr>
              <a:t> תַּרְגִּיל</a:t>
            </a:r>
            <a:br>
              <a:rPr lang="he-IL" sz="2800" spc="0" dirty="0">
                <a:latin typeface="Arial" panose="020B0604020202020204" pitchFamily="34" charset="0"/>
                <a:cs typeface="Arial" panose="020B0604020202020204" pitchFamily="34" charset="0"/>
              </a:rPr>
            </a:br>
            <a:r>
              <a:rPr lang="he-IL" sz="2800" spc="0" dirty="0">
                <a:latin typeface="Arial" panose="020B0604020202020204" pitchFamily="34" charset="0"/>
                <a:cs typeface="Arial" panose="020B0604020202020204" pitchFamily="34" charset="0"/>
              </a:rPr>
              <a:t> מִבֵּין הַתַּרְגִּילִים שֶׁכְּתוּבִים בָּעֲנָנִים, </a:t>
            </a:r>
            <a:br>
              <a:rPr lang="he-IL" sz="2800" spc="0" dirty="0">
                <a:latin typeface="Arial" panose="020B0604020202020204" pitchFamily="34" charset="0"/>
                <a:cs typeface="Arial" panose="020B0604020202020204" pitchFamily="34" charset="0"/>
              </a:rPr>
            </a:br>
            <a:r>
              <a:rPr lang="he-IL" sz="2800" spc="0" dirty="0">
                <a:latin typeface="Arial" panose="020B0604020202020204" pitchFamily="34" charset="0"/>
                <a:cs typeface="Arial" panose="020B0604020202020204" pitchFamily="34" charset="0"/>
              </a:rPr>
              <a:t>שֶׁהַתּוֹצָאָה שֶׁלּוֹ </a:t>
            </a:r>
            <a:r>
              <a:rPr lang="he-IL" sz="2800" spc="0" dirty="0" err="1">
                <a:latin typeface="Arial" panose="020B0604020202020204" pitchFamily="34" charset="0"/>
                <a:cs typeface="Arial" panose="020B0604020202020204" pitchFamily="34" charset="0"/>
              </a:rPr>
              <a:t>שָׁוָה</a:t>
            </a:r>
            <a:r>
              <a:rPr lang="he-IL" sz="2800" spc="0" dirty="0">
                <a:latin typeface="Arial" panose="020B0604020202020204" pitchFamily="34" charset="0"/>
                <a:cs typeface="Arial" panose="020B0604020202020204" pitchFamily="34" charset="0"/>
              </a:rPr>
              <a:t> לַתּוֹצָאָה</a:t>
            </a:r>
            <a:br>
              <a:rPr lang="he-IL" sz="2800" spc="0" dirty="0">
                <a:latin typeface="Arial" panose="020B0604020202020204" pitchFamily="34" charset="0"/>
                <a:cs typeface="Arial" panose="020B0604020202020204" pitchFamily="34" charset="0"/>
              </a:rPr>
            </a:br>
            <a:r>
              <a:rPr lang="he-IL" sz="2800" spc="0" dirty="0">
                <a:latin typeface="Arial" panose="020B0604020202020204" pitchFamily="34" charset="0"/>
                <a:cs typeface="Arial" panose="020B0604020202020204" pitchFamily="34" charset="0"/>
              </a:rPr>
              <a:t> שֶׁל הַתַּרְגִּיל הָעֶלְיוֹן.</a:t>
            </a:r>
          </a:p>
        </p:txBody>
      </p:sp>
      <p:pic>
        <p:nvPicPr>
          <p:cNvPr id="13" name="תמונה 12" descr="פנדה אהבתי">
            <a:extLst>
              <a:ext uri="{FF2B5EF4-FFF2-40B4-BE49-F238E27FC236}">
                <a16:creationId xmlns:a16="http://schemas.microsoft.com/office/drawing/2014/main" id="{B22BDEFE-19F5-476F-984D-2868F39348C6}"/>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2739405" y="4627497"/>
            <a:ext cx="2156607" cy="2156607"/>
          </a:xfrm>
          <a:prstGeom prst="rect">
            <a:avLst/>
          </a:prstGeom>
        </p:spPr>
      </p:pic>
      <p:sp>
        <p:nvSpPr>
          <p:cNvPr id="14" name="לחצן פעולה: עבור לדף הבית 13">
            <a:hlinkClick r:id="rId9" action="ppaction://hlinksldjump" highlightClick="1"/>
            <a:extLst>
              <a:ext uri="{FF2B5EF4-FFF2-40B4-BE49-F238E27FC236}">
                <a16:creationId xmlns:a16="http://schemas.microsoft.com/office/drawing/2014/main" id="{C7F3D099-3843-419E-A2F6-2B25026FA0DB}"/>
              </a:ext>
            </a:extLst>
          </p:cNvPr>
          <p:cNvSpPr/>
          <p:nvPr/>
        </p:nvSpPr>
        <p:spPr>
          <a:xfrm>
            <a:off x="10594385" y="5560484"/>
            <a:ext cx="883920" cy="986742"/>
          </a:xfrm>
          <a:prstGeom prst="actionButtonHome">
            <a:avLst/>
          </a:prstGeom>
          <a:solidFill>
            <a:schemeClr val="accent6">
              <a:lumMod val="60000"/>
              <a:lumOff val="40000"/>
            </a:schemeClr>
          </a:solidFill>
          <a:ln w="28575">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p>
        </p:txBody>
      </p:sp>
      <p:pic>
        <p:nvPicPr>
          <p:cNvPr id="16" name="צליל מוקלט">
            <a:hlinkClick r:id="" action="ppaction://media"/>
            <a:extLst>
              <a:ext uri="{FF2B5EF4-FFF2-40B4-BE49-F238E27FC236}">
                <a16:creationId xmlns:a16="http://schemas.microsoft.com/office/drawing/2014/main" id="{DCAFFABF-08E7-43ED-B7A8-C6DB5BEB4C07}"/>
              </a:ext>
            </a:extLst>
          </p:cNvPr>
          <p:cNvPicPr>
            <a:picLocks noChangeAspect="1"/>
          </p:cNvPicPr>
          <p:nvPr>
            <a:audioFile r:link="rId2"/>
            <p:extLst>
              <p:ext uri="{DAA4B4D4-6D71-4841-9C94-3DE7FCFB9230}">
                <p14:media xmlns:p14="http://schemas.microsoft.com/office/powerpoint/2010/main" r:embed="rId1"/>
              </p:ext>
            </p:extLst>
          </p:nvPr>
        </p:nvPicPr>
        <p:blipFill>
          <a:blip r:embed="rId10"/>
          <a:stretch>
            <a:fillRect/>
          </a:stretch>
        </p:blipFill>
        <p:spPr>
          <a:xfrm>
            <a:off x="1349484" y="6059863"/>
            <a:ext cx="487363" cy="487363"/>
          </a:xfrm>
          <a:prstGeom prst="rect">
            <a:avLst/>
          </a:prstGeom>
        </p:spPr>
      </p:pic>
      <p:sp>
        <p:nvSpPr>
          <p:cNvPr id="10" name="מציין מיקום של כותרת תחתונה 3">
            <a:extLst>
              <a:ext uri="{FF2B5EF4-FFF2-40B4-BE49-F238E27FC236}">
                <a16:creationId xmlns:a16="http://schemas.microsoft.com/office/drawing/2014/main" id="{A171033B-91D6-13F4-648B-122AEE121C4D}"/>
              </a:ext>
            </a:extLst>
          </p:cNvPr>
          <p:cNvSpPr>
            <a:spLocks noGrp="1"/>
          </p:cNvSpPr>
          <p:nvPr>
            <p:ph type="ftr" sz="quarter" idx="11"/>
          </p:nvPr>
        </p:nvSpPr>
        <p:spPr>
          <a:xfrm>
            <a:off x="6724663" y="6432926"/>
            <a:ext cx="5905500" cy="228600"/>
          </a:xfrm>
        </p:spPr>
        <p:txBody>
          <a:bodyPr/>
          <a:lstStyle/>
          <a:p>
            <a:pPr marL="171450" indent="-171450" rtl="1">
              <a:buFont typeface="Century Gothic" panose="020B0502020202020204" pitchFamily="34" charset="0"/>
              <a:buChar char="©"/>
            </a:pPr>
            <a:r>
              <a:rPr lang="he-IL" sz="1200" b="1" dirty="0">
                <a:solidFill>
                  <a:schemeClr val="tx1"/>
                </a:solidFill>
                <a:latin typeface="Assistant" pitchFamily="2" charset="-79"/>
                <a:cs typeface="Assistant" pitchFamily="2" charset="-79"/>
              </a:rPr>
              <a:t>איילת אזולאי </a:t>
            </a:r>
            <a:r>
              <a:rPr lang="he-IL" sz="1200" b="1" dirty="0" err="1">
                <a:solidFill>
                  <a:schemeClr val="tx1"/>
                </a:solidFill>
                <a:latin typeface="Assistant" pitchFamily="2" charset="-79"/>
                <a:cs typeface="Assistant" pitchFamily="2" charset="-79"/>
              </a:rPr>
              <a:t>טסלר</a:t>
            </a:r>
            <a:endParaRPr lang="he-IL" sz="1200" b="1" dirty="0">
              <a:solidFill>
                <a:schemeClr val="tx1"/>
              </a:solidFill>
              <a:latin typeface="Assistant" pitchFamily="2" charset="-79"/>
              <a:cs typeface="Assistant" pitchFamily="2" charset="-79"/>
            </a:endParaRPr>
          </a:p>
          <a:p>
            <a:pPr rtl="1"/>
            <a:r>
              <a:rPr lang="he-IL" sz="1200" b="1" dirty="0">
                <a:solidFill>
                  <a:schemeClr val="tx1"/>
                </a:solidFill>
                <a:latin typeface="Assistant" pitchFamily="2" charset="-79"/>
                <a:cs typeface="Assistant" pitchFamily="2" charset="-79"/>
              </a:rPr>
              <a:t>0548444385</a:t>
            </a:r>
            <a:endParaRPr lang="en-US" sz="1200" b="1" dirty="0">
              <a:solidFill>
                <a:schemeClr val="tx1"/>
              </a:solidFill>
              <a:latin typeface="Assistant" pitchFamily="2" charset="-79"/>
              <a:cs typeface="Assistant" pitchFamily="2" charset="-79"/>
            </a:endParaRPr>
          </a:p>
        </p:txBody>
      </p:sp>
    </p:spTree>
    <p:extLst>
      <p:ext uri="{BB962C8B-B14F-4D97-AF65-F5344CB8AC3E}">
        <p14:creationId xmlns:p14="http://schemas.microsoft.com/office/powerpoint/2010/main" val="49346135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8800" fill="hold"/>
                                        <p:tgtEl>
                                          <p:spTgt spid="16"/>
                                        </p:tgtEl>
                                      </p:cBhvr>
                                    </p:cmd>
                                  </p:childTnLst>
                                </p:cTn>
                              </p:par>
                              <p:par>
                                <p:cTn id="7" presetID="2" presetClass="path" presetSubtype="0" accel="50000" decel="50000" fill="hold" nodeType="withEffect">
                                  <p:stCondLst>
                                    <p:cond delay="0"/>
                                  </p:stCondLst>
                                  <p:childTnLst>
                                    <p:animMotion origin="layout" path="M 0 0 L 0 -0.147 L 0.25 0 L 0 0 Z" pathEditMode="relative" ptsTypes="">
                                      <p:cBhvr>
                                        <p:cTn id="8" dur="2000" fill="hold"/>
                                        <p:tgtEl>
                                          <p:spTgt spid="13"/>
                                        </p:tgtEl>
                                        <p:attrNameLst>
                                          <p:attrName>ppt_x</p:attrName>
                                          <p:attrName>ppt_y</p:attrName>
                                        </p:attrNameLst>
                                      </p:cBhvr>
                                    </p:animMotion>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9" fill="hold" display="0">
                  <p:stCondLst>
                    <p:cond delay="indefinite"/>
                  </p:stCondLst>
                  <p:endCondLst>
                    <p:cond evt="onStopAudio" delay="0">
                      <p:tgtEl>
                        <p:sldTgt/>
                      </p:tgtEl>
                    </p:cond>
                  </p:endCondLst>
                </p:cTn>
                <p:tgtEl>
                  <p:spTgt spid="16"/>
                </p:tgtEl>
              </p:cMediaNode>
            </p:audio>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תמונה 14" descr="השכונה שלנו | ירושלים סובלנית | القدس المتسامحة | Jerusalem Tolerance">
            <a:extLst>
              <a:ext uri="{FF2B5EF4-FFF2-40B4-BE49-F238E27FC236}">
                <a16:creationId xmlns:a16="http://schemas.microsoft.com/office/drawing/2014/main" id="{B9C7FA96-F946-4E56-9CE6-DE01B4B32FC2}"/>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1101477" y="73895"/>
            <a:ext cx="10678885" cy="6710209"/>
          </a:xfrm>
          <a:prstGeom prst="rect">
            <a:avLst/>
          </a:prstGeom>
          <a:noFill/>
          <a:ln>
            <a:noFill/>
          </a:ln>
        </p:spPr>
      </p:pic>
      <p:sp>
        <p:nvSpPr>
          <p:cNvPr id="21" name="לחצן פעולה: עבור לדף הבית 20">
            <a:hlinkClick r:id="rId5" action="ppaction://hlinksldjump" highlightClick="1"/>
            <a:extLst>
              <a:ext uri="{FF2B5EF4-FFF2-40B4-BE49-F238E27FC236}">
                <a16:creationId xmlns:a16="http://schemas.microsoft.com/office/drawing/2014/main" id="{2EC6A3CC-5FE6-4A07-A538-1DA9A2186BBA}"/>
              </a:ext>
            </a:extLst>
          </p:cNvPr>
          <p:cNvSpPr/>
          <p:nvPr/>
        </p:nvSpPr>
        <p:spPr>
          <a:xfrm>
            <a:off x="10644115" y="5560484"/>
            <a:ext cx="883920" cy="986742"/>
          </a:xfrm>
          <a:prstGeom prst="actionButtonHome">
            <a:avLst/>
          </a:prstGeom>
          <a:solidFill>
            <a:schemeClr val="accent6">
              <a:lumMod val="60000"/>
              <a:lumOff val="40000"/>
            </a:schemeClr>
          </a:solidFill>
          <a:ln w="28575">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p>
        </p:txBody>
      </p:sp>
      <p:sp>
        <p:nvSpPr>
          <p:cNvPr id="10" name="כותרת 9">
            <a:extLst>
              <a:ext uri="{FF2B5EF4-FFF2-40B4-BE49-F238E27FC236}">
                <a16:creationId xmlns:a16="http://schemas.microsoft.com/office/drawing/2014/main" id="{1942D8DE-ED99-43C9-A539-B7D140392B98}"/>
              </a:ext>
            </a:extLst>
          </p:cNvPr>
          <p:cNvSpPr>
            <a:spLocks noGrp="1"/>
          </p:cNvSpPr>
          <p:nvPr>
            <p:ph type="title"/>
          </p:nvPr>
        </p:nvSpPr>
        <p:spPr/>
        <p:txBody>
          <a:bodyPr/>
          <a:lstStyle/>
          <a:p>
            <a:endParaRPr lang="he-IL" dirty="0"/>
          </a:p>
        </p:txBody>
      </p:sp>
      <p:sp>
        <p:nvSpPr>
          <p:cNvPr id="12" name="בועת דיבור: אליפסה 11">
            <a:extLst>
              <a:ext uri="{FF2B5EF4-FFF2-40B4-BE49-F238E27FC236}">
                <a16:creationId xmlns:a16="http://schemas.microsoft.com/office/drawing/2014/main" id="{CE3BA698-49DA-4059-99AA-1EDCDAFDAA6C}"/>
              </a:ext>
            </a:extLst>
          </p:cNvPr>
          <p:cNvSpPr/>
          <p:nvPr/>
        </p:nvSpPr>
        <p:spPr>
          <a:xfrm>
            <a:off x="1341665" y="2183007"/>
            <a:ext cx="2533650" cy="1868928"/>
          </a:xfrm>
          <a:prstGeom prst="wedgeEllipseCallout">
            <a:avLst>
              <a:gd name="adj1" fmla="val -6225"/>
              <a:gd name="adj2" fmla="val 74732"/>
            </a:avLst>
          </a:prstGeom>
          <a:blipFill>
            <a:blip r:embed="rId6"/>
            <a:tile tx="0" ty="0" sx="100000" sy="100000" flip="none" algn="tl"/>
          </a:blip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he-IL" sz="3200" dirty="0">
                <a:solidFill>
                  <a:schemeClr val="tx1"/>
                </a:solidFill>
                <a:latin typeface="Arial" panose="020B0604020202020204" pitchFamily="34" charset="0"/>
                <a:cs typeface="Arial" panose="020B0604020202020204" pitchFamily="34" charset="0"/>
              </a:rPr>
              <a:t>אֵיזוֹ אַלִּיפוּת !</a:t>
            </a:r>
          </a:p>
        </p:txBody>
      </p:sp>
      <p:pic>
        <p:nvPicPr>
          <p:cNvPr id="7" name="צליל מוקלט">
            <a:hlinkClick r:id="" action="ppaction://media"/>
            <a:extLst>
              <a:ext uri="{FF2B5EF4-FFF2-40B4-BE49-F238E27FC236}">
                <a16:creationId xmlns:a16="http://schemas.microsoft.com/office/drawing/2014/main" id="{52FC1BCB-A591-4FB2-9489-D7EAA67595AF}"/>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219198" y="365125"/>
            <a:ext cx="487363" cy="487363"/>
          </a:xfrm>
          <a:prstGeom prst="rect">
            <a:avLst/>
          </a:prstGeom>
        </p:spPr>
      </p:pic>
      <p:sp>
        <p:nvSpPr>
          <p:cNvPr id="9" name="כוכב: 8 פינות 8">
            <a:hlinkClick r:id="rId8" action="ppaction://hlinksldjump"/>
            <a:extLst>
              <a:ext uri="{FF2B5EF4-FFF2-40B4-BE49-F238E27FC236}">
                <a16:creationId xmlns:a16="http://schemas.microsoft.com/office/drawing/2014/main" id="{11904D52-E12B-4DC0-A425-1A319C359591}"/>
              </a:ext>
            </a:extLst>
          </p:cNvPr>
          <p:cNvSpPr/>
          <p:nvPr/>
        </p:nvSpPr>
        <p:spPr>
          <a:xfrm>
            <a:off x="8392886" y="563789"/>
            <a:ext cx="1611085" cy="1460954"/>
          </a:xfrm>
          <a:prstGeom prst="star8">
            <a:avLst/>
          </a:prstGeom>
          <a:ln>
            <a:noFill/>
          </a:ln>
          <a:effectLst>
            <a:outerShdw blurRad="57785" dist="33020" dir="3180000" algn="ctr">
              <a:srgbClr val="000000">
                <a:alpha val="30000"/>
              </a:srgbClr>
            </a:outerShdw>
          </a:effectLst>
          <a:scene3d>
            <a:camera prst="orthographicFront">
              <a:rot lat="0" lon="0" rev="0"/>
            </a:camera>
            <a:lightRig rig="brightRoom" dir="t">
              <a:rot lat="0" lon="0" rev="600000"/>
            </a:lightRig>
          </a:scene3d>
          <a:sp3d prstMaterial="metal">
            <a:bevelT w="38100" h="57150" prst="angle"/>
          </a:sp3d>
        </p:spPr>
        <p:style>
          <a:lnRef idx="2">
            <a:schemeClr val="accent4">
              <a:shade val="50000"/>
            </a:schemeClr>
          </a:lnRef>
          <a:fillRef idx="1">
            <a:schemeClr val="accent4"/>
          </a:fillRef>
          <a:effectRef idx="0">
            <a:schemeClr val="accent4"/>
          </a:effectRef>
          <a:fontRef idx="minor">
            <a:schemeClr val="lt1"/>
          </a:fontRef>
        </p:style>
        <p:txBody>
          <a:bodyPr rtlCol="1" anchor="ctr"/>
          <a:lstStyle/>
          <a:p>
            <a:pPr algn="ctr"/>
            <a:r>
              <a:rPr lang="he-IL" sz="2400" dirty="0">
                <a:latin typeface="Arial" panose="020B0604020202020204" pitchFamily="34" charset="0"/>
                <a:cs typeface="Arial" panose="020B0604020202020204" pitchFamily="34" charset="0"/>
              </a:rPr>
              <a:t>חֲזֹר לַמָּבוֹךְ</a:t>
            </a:r>
          </a:p>
        </p:txBody>
      </p:sp>
      <p:sp>
        <p:nvSpPr>
          <p:cNvPr id="3" name="מציין מיקום של כותרת תחתונה 3">
            <a:extLst>
              <a:ext uri="{FF2B5EF4-FFF2-40B4-BE49-F238E27FC236}">
                <a16:creationId xmlns:a16="http://schemas.microsoft.com/office/drawing/2014/main" id="{83DDFA46-5FF9-91F6-A2DF-4A1E108E3681}"/>
              </a:ext>
            </a:extLst>
          </p:cNvPr>
          <p:cNvSpPr txBox="1">
            <a:spLocks/>
          </p:cNvSpPr>
          <p:nvPr/>
        </p:nvSpPr>
        <p:spPr>
          <a:xfrm>
            <a:off x="6724663" y="6432926"/>
            <a:ext cx="5905500" cy="228600"/>
          </a:xfrm>
          <a:prstGeom prst="rect">
            <a:avLst/>
          </a:prstGeom>
        </p:spPr>
        <p:txBody>
          <a:bodyPr vert="horz" lIns="91440" tIns="45720" rIns="91440" bIns="45720" rtlCol="1" anchor="ctr"/>
          <a:lstStyle>
            <a:defPPr>
              <a:defRPr lang="he-IL"/>
            </a:defPPr>
            <a:lvl1pPr marL="0" algn="ctr" defTabSz="914400" rtl="1" eaLnBrk="1" latinLnBrk="0" hangingPunct="1">
              <a:defRPr sz="1200" kern="1200">
                <a:solidFill>
                  <a:schemeClr val="tx1">
                    <a:tint val="75000"/>
                  </a:schemeClr>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a:lstStyle>
          <a:p>
            <a:pPr marL="171450" indent="-171450">
              <a:buFont typeface="Century Gothic" panose="020B0502020202020204" pitchFamily="34" charset="0"/>
              <a:buChar char="©"/>
            </a:pPr>
            <a:r>
              <a:rPr lang="he-IL" b="1">
                <a:solidFill>
                  <a:schemeClr val="tx1"/>
                </a:solidFill>
                <a:latin typeface="Assistant" pitchFamily="2" charset="-79"/>
                <a:cs typeface="Assistant" pitchFamily="2" charset="-79"/>
              </a:rPr>
              <a:t>איילת אזולאי טסלר</a:t>
            </a:r>
          </a:p>
          <a:p>
            <a:r>
              <a:rPr lang="he-IL" b="1">
                <a:solidFill>
                  <a:schemeClr val="tx1"/>
                </a:solidFill>
                <a:latin typeface="Assistant" pitchFamily="2" charset="-79"/>
                <a:cs typeface="Assistant" pitchFamily="2" charset="-79"/>
              </a:rPr>
              <a:t>0548444385</a:t>
            </a:r>
            <a:endParaRPr lang="en-US" b="1" dirty="0">
              <a:solidFill>
                <a:schemeClr val="tx1"/>
              </a:solidFill>
              <a:latin typeface="Assistant" pitchFamily="2" charset="-79"/>
              <a:cs typeface="Assistant" pitchFamily="2" charset="-79"/>
            </a:endParaRPr>
          </a:p>
        </p:txBody>
      </p:sp>
      <p:pic>
        <p:nvPicPr>
          <p:cNvPr id="2" name="תמונה 1" descr="פנדה שמח">
            <a:extLst>
              <a:ext uri="{FF2B5EF4-FFF2-40B4-BE49-F238E27FC236}">
                <a16:creationId xmlns:a16="http://schemas.microsoft.com/office/drawing/2014/main" id="{F7014853-4BD5-84DC-5A3F-C60C94885364}"/>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1227534" y="4505301"/>
            <a:ext cx="2455416" cy="2455416"/>
          </a:xfrm>
          <a:prstGeom prst="rect">
            <a:avLst/>
          </a:prstGeom>
        </p:spPr>
      </p:pic>
    </p:spTree>
    <p:extLst>
      <p:ext uri="{BB962C8B-B14F-4D97-AF65-F5344CB8AC3E}">
        <p14:creationId xmlns:p14="http://schemas.microsoft.com/office/powerpoint/2010/main" val="2123409902"/>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321" fill="hold"/>
                                        <p:tgtEl>
                                          <p:spTgt spid="7"/>
                                        </p:tgtEl>
                                      </p:cBhvr>
                                    </p:cmd>
                                  </p:childTnLst>
                                </p:cTn>
                              </p:par>
                              <p:par>
                                <p:cTn id="7" presetID="60" presetClass="path" presetSubtype="0" accel="50000" decel="50000" fill="hold" nodeType="withEffect">
                                  <p:stCondLst>
                                    <p:cond delay="0"/>
                                  </p:stCondLst>
                                  <p:childTnLst>
                                    <p:animMotion origin="layout" path="M 0 0 C 0.002 0.053 0.007 0.127 0.025 0.126 C 0.051 0.126 0.053 -0.122 0.084 -0.123 C 0.112 -0.123 0.097 0.094 0.124 0.093 C 0.152 0.093 0.137 -0.064 0.167 -0.064 C 0.194 -0.064 0.179 0.042 0.203 0.042 C 0.226 0.042 0.214 -0.039 0.235 -0.039 C 0.247 -0.039 0.248 -0.017 0.249 0 E" pathEditMode="relative" ptsTypes="">
                                      <p:cBhvr>
                                        <p:cTn id="8" dur="2000" fill="hold"/>
                                        <p:tgtEl>
                                          <p:spTgt spid="2"/>
                                        </p:tgtEl>
                                        <p:attrNameLst>
                                          <p:attrName>ppt_x</p:attrName>
                                          <p:attrName>ppt_y</p:attrName>
                                        </p:attrNameLst>
                                      </p:cBhvr>
                                    </p:animMotion>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9" fill="hold" display="0">
                  <p:stCondLst>
                    <p:cond delay="indefinite"/>
                  </p:stCondLst>
                  <p:endCondLst>
                    <p:cond evt="onStopAudio" delay="0">
                      <p:tgtEl>
                        <p:sldTgt/>
                      </p:tgtEl>
                    </p:cond>
                  </p:endCondLst>
                </p:cTn>
                <p:tgtEl>
                  <p:spTgt spid="7"/>
                </p:tgtEl>
              </p:cMediaNode>
            </p:audio>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תמונה 14" descr="השכונה שלנו | ירושלים סובלנית | القدس المتسامحة | Jerusalem Tolerance">
            <a:hlinkClick r:id="rId4" action="ppaction://hlinksldjump"/>
            <a:extLst>
              <a:ext uri="{FF2B5EF4-FFF2-40B4-BE49-F238E27FC236}">
                <a16:creationId xmlns:a16="http://schemas.microsoft.com/office/drawing/2014/main" id="{B9C7FA96-F946-4E56-9CE6-DE01B4B32FC2}"/>
              </a:ext>
            </a:extLst>
          </p:cNvPr>
          <p:cNvPicPr/>
          <p:nvPr/>
        </p:nvPicPr>
        <p:blipFill>
          <a:blip r:embed="rId5">
            <a:extLst>
              <a:ext uri="{28A0092B-C50C-407E-A947-70E740481C1C}">
                <a14:useLocalDpi xmlns:a14="http://schemas.microsoft.com/office/drawing/2010/main" val="0"/>
              </a:ext>
            </a:extLst>
          </a:blip>
          <a:srcRect/>
          <a:stretch>
            <a:fillRect/>
          </a:stretch>
        </p:blipFill>
        <p:spPr bwMode="auto">
          <a:xfrm>
            <a:off x="1101477" y="73895"/>
            <a:ext cx="10678885" cy="6710209"/>
          </a:xfrm>
          <a:prstGeom prst="rect">
            <a:avLst/>
          </a:prstGeom>
          <a:noFill/>
          <a:ln>
            <a:noFill/>
          </a:ln>
        </p:spPr>
      </p:pic>
      <p:sp>
        <p:nvSpPr>
          <p:cNvPr id="21" name="לחצן פעולה: עבור לדף הבית 20">
            <a:hlinkClick r:id="rId6" action="ppaction://hlinksldjump" highlightClick="1"/>
            <a:extLst>
              <a:ext uri="{FF2B5EF4-FFF2-40B4-BE49-F238E27FC236}">
                <a16:creationId xmlns:a16="http://schemas.microsoft.com/office/drawing/2014/main" id="{2EC6A3CC-5FE6-4A07-A538-1DA9A2186BBA}"/>
              </a:ext>
            </a:extLst>
          </p:cNvPr>
          <p:cNvSpPr/>
          <p:nvPr/>
        </p:nvSpPr>
        <p:spPr>
          <a:xfrm>
            <a:off x="10644115" y="5560484"/>
            <a:ext cx="883920" cy="986742"/>
          </a:xfrm>
          <a:prstGeom prst="actionButtonHome">
            <a:avLst/>
          </a:prstGeom>
          <a:solidFill>
            <a:schemeClr val="accent6">
              <a:lumMod val="60000"/>
              <a:lumOff val="40000"/>
            </a:schemeClr>
          </a:solidFill>
          <a:ln w="28575">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p>
        </p:txBody>
      </p:sp>
      <p:sp>
        <p:nvSpPr>
          <p:cNvPr id="10" name="כותרת 9">
            <a:extLst>
              <a:ext uri="{FF2B5EF4-FFF2-40B4-BE49-F238E27FC236}">
                <a16:creationId xmlns:a16="http://schemas.microsoft.com/office/drawing/2014/main" id="{1942D8DE-ED99-43C9-A539-B7D140392B98}"/>
              </a:ext>
            </a:extLst>
          </p:cNvPr>
          <p:cNvSpPr>
            <a:spLocks noGrp="1"/>
          </p:cNvSpPr>
          <p:nvPr>
            <p:ph type="title"/>
          </p:nvPr>
        </p:nvSpPr>
        <p:spPr/>
        <p:txBody>
          <a:bodyPr/>
          <a:lstStyle/>
          <a:p>
            <a:endParaRPr lang="he-IL" dirty="0"/>
          </a:p>
        </p:txBody>
      </p:sp>
      <p:sp>
        <p:nvSpPr>
          <p:cNvPr id="12" name="בועת דיבור: אליפסה 11">
            <a:extLst>
              <a:ext uri="{FF2B5EF4-FFF2-40B4-BE49-F238E27FC236}">
                <a16:creationId xmlns:a16="http://schemas.microsoft.com/office/drawing/2014/main" id="{CE3BA698-49DA-4059-99AA-1EDCDAFDAA6C}"/>
              </a:ext>
            </a:extLst>
          </p:cNvPr>
          <p:cNvSpPr/>
          <p:nvPr/>
        </p:nvSpPr>
        <p:spPr>
          <a:xfrm>
            <a:off x="5428933" y="914399"/>
            <a:ext cx="2789781" cy="2215409"/>
          </a:xfrm>
          <a:prstGeom prst="wedgeEllipseCallout">
            <a:avLst>
              <a:gd name="adj1" fmla="val 18342"/>
              <a:gd name="adj2" fmla="val 88801"/>
            </a:avLst>
          </a:prstGeom>
          <a:blipFill>
            <a:blip r:embed="rId7"/>
            <a:tile tx="0" ty="0" sx="100000" sy="100000" flip="none" algn="tl"/>
          </a:blipFill>
          <a:ln w="28575">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he-IL" sz="3200" dirty="0">
                <a:solidFill>
                  <a:schemeClr val="tx1"/>
                </a:solidFill>
                <a:latin typeface="Arial" panose="020B0604020202020204" pitchFamily="34" charset="0"/>
                <a:cs typeface="Arial" panose="020B0604020202020204" pitchFamily="34" charset="0"/>
              </a:rPr>
              <a:t>לֹא נוֹרָא. נַסֵּה פַּעַם נוֹסֶפֶת.</a:t>
            </a:r>
          </a:p>
        </p:txBody>
      </p:sp>
      <p:pic>
        <p:nvPicPr>
          <p:cNvPr id="8" name="צליל מוקלט">
            <a:hlinkClick r:id="" action="ppaction://media"/>
            <a:extLst>
              <a:ext uri="{FF2B5EF4-FFF2-40B4-BE49-F238E27FC236}">
                <a16:creationId xmlns:a16="http://schemas.microsoft.com/office/drawing/2014/main" id="{A4725A44-3271-490B-8F81-10B95B48A3B6}"/>
              </a:ext>
            </a:extLst>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350837" y="427036"/>
            <a:ext cx="487363" cy="487363"/>
          </a:xfrm>
          <a:prstGeom prst="rect">
            <a:avLst/>
          </a:prstGeom>
        </p:spPr>
      </p:pic>
      <p:sp>
        <p:nvSpPr>
          <p:cNvPr id="3" name="מציין מיקום של כותרת תחתונה 3">
            <a:extLst>
              <a:ext uri="{FF2B5EF4-FFF2-40B4-BE49-F238E27FC236}">
                <a16:creationId xmlns:a16="http://schemas.microsoft.com/office/drawing/2014/main" id="{247ED25C-0AE2-85CF-E25E-CD3462917481}"/>
              </a:ext>
            </a:extLst>
          </p:cNvPr>
          <p:cNvSpPr txBox="1">
            <a:spLocks/>
          </p:cNvSpPr>
          <p:nvPr/>
        </p:nvSpPr>
        <p:spPr>
          <a:xfrm>
            <a:off x="6724663" y="6432926"/>
            <a:ext cx="5905500" cy="228600"/>
          </a:xfrm>
          <a:prstGeom prst="rect">
            <a:avLst/>
          </a:prstGeom>
        </p:spPr>
        <p:txBody>
          <a:bodyPr vert="horz" lIns="91440" tIns="45720" rIns="91440" bIns="45720" rtlCol="1" anchor="ctr"/>
          <a:lstStyle>
            <a:defPPr>
              <a:defRPr lang="he-IL"/>
            </a:defPPr>
            <a:lvl1pPr marL="0" algn="ctr" defTabSz="914400" rtl="1" eaLnBrk="1" latinLnBrk="0" hangingPunct="1">
              <a:defRPr sz="1200" kern="1200">
                <a:solidFill>
                  <a:schemeClr val="tx1">
                    <a:tint val="75000"/>
                  </a:schemeClr>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a:lstStyle>
          <a:p>
            <a:pPr marL="171450" indent="-171450">
              <a:buFont typeface="Century Gothic" panose="020B0502020202020204" pitchFamily="34" charset="0"/>
              <a:buChar char="©"/>
            </a:pPr>
            <a:r>
              <a:rPr lang="he-IL" b="1">
                <a:solidFill>
                  <a:schemeClr val="tx1"/>
                </a:solidFill>
                <a:latin typeface="Assistant" pitchFamily="2" charset="-79"/>
                <a:cs typeface="Assistant" pitchFamily="2" charset="-79"/>
              </a:rPr>
              <a:t>איילת אזולאי טסלר</a:t>
            </a:r>
          </a:p>
          <a:p>
            <a:r>
              <a:rPr lang="he-IL" b="1">
                <a:solidFill>
                  <a:schemeClr val="tx1"/>
                </a:solidFill>
                <a:latin typeface="Assistant" pitchFamily="2" charset="-79"/>
                <a:cs typeface="Assistant" pitchFamily="2" charset="-79"/>
              </a:rPr>
              <a:t>0548444385</a:t>
            </a:r>
            <a:endParaRPr lang="en-US" b="1" dirty="0">
              <a:solidFill>
                <a:schemeClr val="tx1"/>
              </a:solidFill>
              <a:latin typeface="Assistant" pitchFamily="2" charset="-79"/>
              <a:cs typeface="Assistant" pitchFamily="2" charset="-79"/>
            </a:endParaRPr>
          </a:p>
        </p:txBody>
      </p:sp>
      <p:pic>
        <p:nvPicPr>
          <p:cNvPr id="2" name="תמונה 1" descr="פנדה אני לא יודע">
            <a:extLst>
              <a:ext uri="{FF2B5EF4-FFF2-40B4-BE49-F238E27FC236}">
                <a16:creationId xmlns:a16="http://schemas.microsoft.com/office/drawing/2014/main" id="{6943BB76-4EBA-40BE-597E-8D7F8D32A844}"/>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5663691" y="4009926"/>
            <a:ext cx="2698229" cy="2698229"/>
          </a:xfrm>
          <a:prstGeom prst="rect">
            <a:avLst/>
          </a:prstGeom>
        </p:spPr>
      </p:pic>
    </p:spTree>
    <p:extLst>
      <p:ext uri="{BB962C8B-B14F-4D97-AF65-F5344CB8AC3E}">
        <p14:creationId xmlns:p14="http://schemas.microsoft.com/office/powerpoint/2010/main" val="135970315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3273" fill="hold"/>
                                        <p:tgtEl>
                                          <p:spTgt spid="8"/>
                                        </p:tgtEl>
                                      </p:cBhvr>
                                    </p:cmd>
                                  </p:childTnLst>
                                </p:cTn>
                              </p:par>
                              <p:par>
                                <p:cTn id="7" presetID="26" presetClass="path" presetSubtype="0" accel="50000" decel="50000" fill="hold" nodeType="withEffect">
                                  <p:stCondLst>
                                    <p:cond delay="0"/>
                                  </p:stCondLst>
                                  <p:childTnLst>
                                    <p:animMotion origin="layout" path="M 0 0 C 0 0.033 0.027 0.06 0.06 0.06 C 0.099 0.06 0.113 0.03 0.119 0.012 L 0.125 -0.012 C 0.131 -0.03 0.146 -0.06 0.19 -0.06 C 0.218 -0.06 0.25 -0.033 0.25 0 C 0.25 0.033 0.218 0.06 0.19 0.06 C 0.146 0.06 0.131 0.03 0.125 0.012 L 0.119 -0.012 C 0.113 -0.03 0.099 -0.06 0.06 -0.06 C 0.027 -0.06 0 -0.033 0 0 Z" pathEditMode="relative" ptsTypes="">
                                      <p:cBhvr>
                                        <p:cTn id="8" dur="2000" fill="hold"/>
                                        <p:tgtEl>
                                          <p:spTgt spid="2"/>
                                        </p:tgtEl>
                                        <p:attrNameLst>
                                          <p:attrName>ppt_x</p:attrName>
                                          <p:attrName>ppt_y</p:attrName>
                                        </p:attrNameLst>
                                      </p:cBhvr>
                                    </p:animMotion>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9" fill="hold" display="0">
                  <p:stCondLst>
                    <p:cond delay="indefinite"/>
                  </p:stCondLst>
                  <p:endCondLst>
                    <p:cond evt="onStopAudio" delay="0">
                      <p:tgtEl>
                        <p:sldTgt/>
                      </p:tgtEl>
                    </p:cond>
                  </p:endCondLst>
                </p:cTn>
                <p:tgtEl>
                  <p:spTgt spid="8"/>
                </p:tgtEl>
              </p:cMediaNode>
            </p:audio>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תמונה 14" descr="השכונה שלנו | ירושלים סובלנית | القدس المتسامحة | Jerusalem Tolerance">
            <a:hlinkClick r:id="rId4" action="ppaction://hlinksldjump"/>
            <a:extLst>
              <a:ext uri="{FF2B5EF4-FFF2-40B4-BE49-F238E27FC236}">
                <a16:creationId xmlns:a16="http://schemas.microsoft.com/office/drawing/2014/main" id="{B9C7FA96-F946-4E56-9CE6-DE01B4B32FC2}"/>
              </a:ext>
            </a:extLst>
          </p:cNvPr>
          <p:cNvPicPr/>
          <p:nvPr/>
        </p:nvPicPr>
        <p:blipFill>
          <a:blip r:embed="rId5">
            <a:extLst>
              <a:ext uri="{28A0092B-C50C-407E-A947-70E740481C1C}">
                <a14:useLocalDpi xmlns:a14="http://schemas.microsoft.com/office/drawing/2010/main" val="0"/>
              </a:ext>
            </a:extLst>
          </a:blip>
          <a:srcRect/>
          <a:stretch>
            <a:fillRect/>
          </a:stretch>
        </p:blipFill>
        <p:spPr bwMode="auto">
          <a:xfrm>
            <a:off x="1101477" y="73895"/>
            <a:ext cx="10678885" cy="6710209"/>
          </a:xfrm>
          <a:prstGeom prst="rect">
            <a:avLst/>
          </a:prstGeom>
          <a:noFill/>
          <a:ln>
            <a:noFill/>
          </a:ln>
        </p:spPr>
      </p:pic>
      <p:sp>
        <p:nvSpPr>
          <p:cNvPr id="21" name="לחצן פעולה: עבור לדף הבית 20">
            <a:hlinkClick r:id="rId6" action="ppaction://hlinksldjump" highlightClick="1"/>
            <a:extLst>
              <a:ext uri="{FF2B5EF4-FFF2-40B4-BE49-F238E27FC236}">
                <a16:creationId xmlns:a16="http://schemas.microsoft.com/office/drawing/2014/main" id="{2EC6A3CC-5FE6-4A07-A538-1DA9A2186BBA}"/>
              </a:ext>
            </a:extLst>
          </p:cNvPr>
          <p:cNvSpPr/>
          <p:nvPr/>
        </p:nvSpPr>
        <p:spPr>
          <a:xfrm>
            <a:off x="10644115" y="5560484"/>
            <a:ext cx="883920" cy="986742"/>
          </a:xfrm>
          <a:prstGeom prst="actionButtonHome">
            <a:avLst/>
          </a:prstGeom>
          <a:solidFill>
            <a:schemeClr val="accent6">
              <a:lumMod val="60000"/>
              <a:lumOff val="40000"/>
            </a:schemeClr>
          </a:solidFill>
          <a:ln w="28575">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p>
        </p:txBody>
      </p:sp>
      <p:sp>
        <p:nvSpPr>
          <p:cNvPr id="10" name="כותרת 9">
            <a:extLst>
              <a:ext uri="{FF2B5EF4-FFF2-40B4-BE49-F238E27FC236}">
                <a16:creationId xmlns:a16="http://schemas.microsoft.com/office/drawing/2014/main" id="{1942D8DE-ED99-43C9-A539-B7D140392B98}"/>
              </a:ext>
            </a:extLst>
          </p:cNvPr>
          <p:cNvSpPr>
            <a:spLocks noGrp="1"/>
          </p:cNvSpPr>
          <p:nvPr>
            <p:ph type="title"/>
          </p:nvPr>
        </p:nvSpPr>
        <p:spPr/>
        <p:txBody>
          <a:bodyPr/>
          <a:lstStyle/>
          <a:p>
            <a:endParaRPr lang="he-IL" dirty="0"/>
          </a:p>
        </p:txBody>
      </p:sp>
      <p:sp>
        <p:nvSpPr>
          <p:cNvPr id="12" name="בועת דיבור: אליפסה 11">
            <a:extLst>
              <a:ext uri="{FF2B5EF4-FFF2-40B4-BE49-F238E27FC236}">
                <a16:creationId xmlns:a16="http://schemas.microsoft.com/office/drawing/2014/main" id="{CE3BA698-49DA-4059-99AA-1EDCDAFDAA6C}"/>
              </a:ext>
            </a:extLst>
          </p:cNvPr>
          <p:cNvSpPr/>
          <p:nvPr/>
        </p:nvSpPr>
        <p:spPr>
          <a:xfrm>
            <a:off x="4974425" y="1118845"/>
            <a:ext cx="2932987" cy="2128323"/>
          </a:xfrm>
          <a:prstGeom prst="wedgeEllipseCallout">
            <a:avLst>
              <a:gd name="adj1" fmla="val 18342"/>
              <a:gd name="adj2" fmla="val 88801"/>
            </a:avLst>
          </a:prstGeom>
          <a:blipFill>
            <a:blip r:embed="rId7"/>
            <a:tile tx="0" ty="0" sx="100000" sy="100000" flip="none" algn="tl"/>
          </a:blipFill>
          <a:ln w="28575">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he-IL" sz="3200" dirty="0">
                <a:solidFill>
                  <a:schemeClr val="tx1"/>
                </a:solidFill>
                <a:latin typeface="Arial" panose="020B0604020202020204" pitchFamily="34" charset="0"/>
                <a:cs typeface="Arial" panose="020B0604020202020204" pitchFamily="34" charset="0"/>
              </a:rPr>
              <a:t>לֹא נוֹרָא. נַסֵּה פַּעַם נוֹסֶפֶת.</a:t>
            </a:r>
          </a:p>
        </p:txBody>
      </p:sp>
      <p:pic>
        <p:nvPicPr>
          <p:cNvPr id="8" name="צליל מוקלט">
            <a:hlinkClick r:id="" action="ppaction://media"/>
            <a:extLst>
              <a:ext uri="{FF2B5EF4-FFF2-40B4-BE49-F238E27FC236}">
                <a16:creationId xmlns:a16="http://schemas.microsoft.com/office/drawing/2014/main" id="{A4725A44-3271-490B-8F81-10B95B48A3B6}"/>
              </a:ext>
            </a:extLst>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251676" y="540543"/>
            <a:ext cx="487363" cy="487363"/>
          </a:xfrm>
          <a:prstGeom prst="rect">
            <a:avLst/>
          </a:prstGeom>
        </p:spPr>
      </p:pic>
      <p:sp>
        <p:nvSpPr>
          <p:cNvPr id="3" name="מציין מיקום של כותרת תחתונה 3">
            <a:extLst>
              <a:ext uri="{FF2B5EF4-FFF2-40B4-BE49-F238E27FC236}">
                <a16:creationId xmlns:a16="http://schemas.microsoft.com/office/drawing/2014/main" id="{70911B62-34BE-1447-C203-39623617AA00}"/>
              </a:ext>
            </a:extLst>
          </p:cNvPr>
          <p:cNvSpPr txBox="1">
            <a:spLocks/>
          </p:cNvSpPr>
          <p:nvPr/>
        </p:nvSpPr>
        <p:spPr>
          <a:xfrm>
            <a:off x="6724663" y="6432926"/>
            <a:ext cx="5905500" cy="228600"/>
          </a:xfrm>
          <a:prstGeom prst="rect">
            <a:avLst/>
          </a:prstGeom>
        </p:spPr>
        <p:txBody>
          <a:bodyPr vert="horz" lIns="91440" tIns="45720" rIns="91440" bIns="45720" rtlCol="1" anchor="ctr"/>
          <a:lstStyle>
            <a:defPPr>
              <a:defRPr lang="he-IL"/>
            </a:defPPr>
            <a:lvl1pPr marL="0" algn="ctr" defTabSz="914400" rtl="1" eaLnBrk="1" latinLnBrk="0" hangingPunct="1">
              <a:defRPr sz="1200" kern="1200">
                <a:solidFill>
                  <a:schemeClr val="tx1">
                    <a:tint val="75000"/>
                  </a:schemeClr>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a:lstStyle>
          <a:p>
            <a:pPr marL="171450" indent="-171450">
              <a:buFont typeface="Century Gothic" panose="020B0502020202020204" pitchFamily="34" charset="0"/>
              <a:buChar char="©"/>
            </a:pPr>
            <a:r>
              <a:rPr lang="he-IL" b="1">
                <a:solidFill>
                  <a:schemeClr val="tx1"/>
                </a:solidFill>
                <a:latin typeface="Assistant" pitchFamily="2" charset="-79"/>
                <a:cs typeface="Assistant" pitchFamily="2" charset="-79"/>
              </a:rPr>
              <a:t>איילת אזולאי טסלר</a:t>
            </a:r>
          </a:p>
          <a:p>
            <a:r>
              <a:rPr lang="he-IL" b="1">
                <a:solidFill>
                  <a:schemeClr val="tx1"/>
                </a:solidFill>
                <a:latin typeface="Assistant" pitchFamily="2" charset="-79"/>
                <a:cs typeface="Assistant" pitchFamily="2" charset="-79"/>
              </a:rPr>
              <a:t>0548444385</a:t>
            </a:r>
            <a:endParaRPr lang="en-US" b="1" dirty="0">
              <a:solidFill>
                <a:schemeClr val="tx1"/>
              </a:solidFill>
              <a:latin typeface="Assistant" pitchFamily="2" charset="-79"/>
              <a:cs typeface="Assistant" pitchFamily="2" charset="-79"/>
            </a:endParaRPr>
          </a:p>
        </p:txBody>
      </p:sp>
      <p:pic>
        <p:nvPicPr>
          <p:cNvPr id="2" name="תמונה 1" descr="פנדה אני לא יודע">
            <a:extLst>
              <a:ext uri="{FF2B5EF4-FFF2-40B4-BE49-F238E27FC236}">
                <a16:creationId xmlns:a16="http://schemas.microsoft.com/office/drawing/2014/main" id="{889097F1-55EF-A6BF-BA66-3C5D675142BD}"/>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5663691" y="4009926"/>
            <a:ext cx="2698229" cy="2698229"/>
          </a:xfrm>
          <a:prstGeom prst="rect">
            <a:avLst/>
          </a:prstGeom>
        </p:spPr>
      </p:pic>
    </p:spTree>
    <p:extLst>
      <p:ext uri="{BB962C8B-B14F-4D97-AF65-F5344CB8AC3E}">
        <p14:creationId xmlns:p14="http://schemas.microsoft.com/office/powerpoint/2010/main" val="3078756086"/>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3273" fill="hold"/>
                                        <p:tgtEl>
                                          <p:spTgt spid="8"/>
                                        </p:tgtEl>
                                      </p:cBhvr>
                                    </p:cmd>
                                  </p:childTnLst>
                                </p:cTn>
                              </p:par>
                              <p:par>
                                <p:cTn id="7" presetID="26" presetClass="path" presetSubtype="0" accel="50000" decel="50000" fill="hold" nodeType="withEffect">
                                  <p:stCondLst>
                                    <p:cond delay="0"/>
                                  </p:stCondLst>
                                  <p:childTnLst>
                                    <p:animMotion origin="layout" path="M 0 0 C 0 0.033 0.027 0.06 0.06 0.06 C 0.099 0.06 0.113 0.03 0.119 0.012 L 0.125 -0.012 C 0.131 -0.03 0.146 -0.06 0.19 -0.06 C 0.218 -0.06 0.25 -0.033 0.25 0 C 0.25 0.033 0.218 0.06 0.19 0.06 C 0.146 0.06 0.131 0.03 0.125 0.012 L 0.119 -0.012 C 0.113 -0.03 0.099 -0.06 0.06 -0.06 C 0.027 -0.06 0 -0.033 0 0 Z" pathEditMode="relative" ptsTypes="">
                                      <p:cBhvr>
                                        <p:cTn id="8" dur="2000" fill="hold"/>
                                        <p:tgtEl>
                                          <p:spTgt spid="2"/>
                                        </p:tgtEl>
                                        <p:attrNameLst>
                                          <p:attrName>ppt_x</p:attrName>
                                          <p:attrName>ppt_y</p:attrName>
                                        </p:attrNameLst>
                                      </p:cBhvr>
                                    </p:animMotion>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9" fill="hold" display="0">
                  <p:stCondLst>
                    <p:cond delay="indefinite"/>
                  </p:stCondLst>
                  <p:endCondLst>
                    <p:cond evt="onStopAudio" delay="0">
                      <p:tgtEl>
                        <p:sldTgt/>
                      </p:tgtEl>
                    </p:cond>
                  </p:endCondLst>
                </p:cTn>
                <p:tgtEl>
                  <p:spTgt spid="8"/>
                </p:tgtEl>
              </p:cMediaNode>
            </p:audio>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כותרת 1">
            <a:extLst>
              <a:ext uri="{FF2B5EF4-FFF2-40B4-BE49-F238E27FC236}">
                <a16:creationId xmlns:a16="http://schemas.microsoft.com/office/drawing/2014/main" id="{71568BE1-56D1-4415-B444-D2DF74787E06}"/>
              </a:ext>
            </a:extLst>
          </p:cNvPr>
          <p:cNvSpPr>
            <a:spLocks noGrp="1"/>
          </p:cNvSpPr>
          <p:nvPr>
            <p:ph type="title"/>
          </p:nvPr>
        </p:nvSpPr>
        <p:spPr>
          <a:xfrm>
            <a:off x="1250949" y="14466"/>
            <a:ext cx="10531349" cy="1821494"/>
          </a:xfrm>
          <a:gradFill flip="none" rotWithShape="1">
            <a:gsLst>
              <a:gs pos="0">
                <a:srgbClr val="7030A0">
                  <a:tint val="66000"/>
                  <a:satMod val="160000"/>
                </a:srgbClr>
              </a:gs>
              <a:gs pos="50000">
                <a:srgbClr val="7030A0">
                  <a:tint val="44500"/>
                  <a:satMod val="160000"/>
                </a:srgbClr>
              </a:gs>
              <a:gs pos="100000">
                <a:srgbClr val="7030A0">
                  <a:tint val="23500"/>
                  <a:satMod val="160000"/>
                </a:srgbClr>
              </a:gs>
            </a:gsLst>
            <a:lin ang="2700000" scaled="1"/>
            <a:tileRect/>
          </a:gra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cross"/>
            <a:contourClr>
              <a:srgbClr val="FFFFFF"/>
            </a:contourClr>
          </a:sp3d>
        </p:spPr>
        <p:txBody>
          <a:bodyPr>
            <a:normAutofit fontScale="90000"/>
          </a:bodyPr>
          <a:lstStyle/>
          <a:p>
            <a:pPr algn="ctr"/>
            <a:br>
              <a:rPr lang="he-IL" sz="4400" spc="0" dirty="0">
                <a:latin typeface="Arial" panose="020B0604020202020204" pitchFamily="34" charset="0"/>
                <a:cs typeface="Arial" panose="020B0604020202020204" pitchFamily="34" charset="0"/>
              </a:rPr>
            </a:br>
            <a:r>
              <a:rPr lang="he-IL" sz="4400" spc="0" dirty="0">
                <a:latin typeface="Arial" panose="020B0604020202020204" pitchFamily="34" charset="0"/>
                <a:cs typeface="Arial" panose="020B0604020202020204" pitchFamily="34" charset="0"/>
              </a:rPr>
              <a:t>שָׁלוֹם יְלָדִים, לִפְנֵיכֶם מִשְׂחָק בְּנוֹשֵׂא תַּרְגִּילֵי חִבּוּר עִם שְׁנֵי מְחֻבָּרִים קְטַנִּים מֵ-5 בִּתְחוּם עֲשָׂרוֹת שְׁלֵמוֹת</a:t>
            </a:r>
            <a:br>
              <a:rPr lang="he-IL" sz="4400" spc="0" dirty="0">
                <a:latin typeface="Arial" panose="020B0604020202020204" pitchFamily="34" charset="0"/>
                <a:cs typeface="Arial" panose="020B0604020202020204" pitchFamily="34" charset="0"/>
              </a:rPr>
            </a:br>
            <a:endParaRPr lang="he-IL" sz="4400" spc="0" dirty="0">
              <a:latin typeface="Arial" panose="020B0604020202020204" pitchFamily="34" charset="0"/>
              <a:cs typeface="Arial" panose="020B0604020202020204" pitchFamily="34" charset="0"/>
            </a:endParaRPr>
          </a:p>
        </p:txBody>
      </p:sp>
      <p:pic>
        <p:nvPicPr>
          <p:cNvPr id="2050" name="Picture 2" descr="חיבור וחיסור | מתמטיקה לתלמידי יסודי | מרחב פדגוגי | פורטל עובדי הוראה">
            <a:extLst>
              <a:ext uri="{FF2B5EF4-FFF2-40B4-BE49-F238E27FC236}">
                <a16:creationId xmlns:a16="http://schemas.microsoft.com/office/drawing/2014/main" id="{A58A58B0-6569-4D7A-9134-66EFBA0E19ED}"/>
              </a:ext>
            </a:extLst>
          </p:cNvPr>
          <p:cNvPicPr>
            <a:picLocks noGrp="1" noChangeAspect="1" noChangeArrowheads="1"/>
          </p:cNvPicPr>
          <p:nvPr>
            <p:ph idx="1"/>
          </p:nvPr>
        </p:nvPicPr>
        <p:blipFill>
          <a:blip r:embed="rId6">
            <a:extLst>
              <a:ext uri="{28A0092B-C50C-407E-A947-70E740481C1C}">
                <a14:useLocalDpi xmlns:a14="http://schemas.microsoft.com/office/drawing/2010/main" val="0"/>
              </a:ext>
            </a:extLst>
          </a:blip>
          <a:stretch>
            <a:fillRect/>
          </a:stretch>
        </p:blipFill>
        <p:spPr bwMode="auto">
          <a:xfrm>
            <a:off x="1250949" y="1813877"/>
            <a:ext cx="10531349" cy="4983164"/>
          </a:xfrm>
          <a:prstGeom prst="rect">
            <a:avLst/>
          </a:prstGeom>
          <a:no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a:extLst>
            <a:ext uri="{909E8E84-426E-40DD-AFC4-6F175D3DCCD1}">
              <a14:hiddenFill xmlns:a14="http://schemas.microsoft.com/office/drawing/2010/main">
                <a:solidFill>
                  <a:srgbClr val="FFFFFF"/>
                </a:solidFill>
              </a14:hiddenFill>
            </a:ext>
          </a:extLst>
        </p:spPr>
      </p:pic>
      <p:sp>
        <p:nvSpPr>
          <p:cNvPr id="3" name="מציין מיקום של כותרת תחתונה 3">
            <a:extLst>
              <a:ext uri="{FF2B5EF4-FFF2-40B4-BE49-F238E27FC236}">
                <a16:creationId xmlns:a16="http://schemas.microsoft.com/office/drawing/2014/main" id="{8C4B7532-17B8-98ED-7793-A8BC0BDE340A}"/>
              </a:ext>
            </a:extLst>
          </p:cNvPr>
          <p:cNvSpPr>
            <a:spLocks noGrp="1"/>
          </p:cNvSpPr>
          <p:nvPr>
            <p:ph type="ftr" sz="quarter" idx="11"/>
          </p:nvPr>
        </p:nvSpPr>
        <p:spPr>
          <a:xfrm>
            <a:off x="418452" y="6423659"/>
            <a:ext cx="5905500" cy="228600"/>
          </a:xfrm>
        </p:spPr>
        <p:txBody>
          <a:bodyPr/>
          <a:lstStyle/>
          <a:p>
            <a:pPr marL="171450" indent="-171450" rtl="1">
              <a:buFont typeface="Century Gothic" panose="020B0502020202020204" pitchFamily="34" charset="0"/>
              <a:buChar char="©"/>
            </a:pPr>
            <a:r>
              <a:rPr lang="he-IL" sz="1200" b="1" dirty="0">
                <a:solidFill>
                  <a:schemeClr val="tx1"/>
                </a:solidFill>
                <a:latin typeface="Assistant" pitchFamily="2" charset="-79"/>
                <a:cs typeface="Assistant" pitchFamily="2" charset="-79"/>
              </a:rPr>
              <a:t>איילת אזולאי </a:t>
            </a:r>
            <a:r>
              <a:rPr lang="he-IL" sz="1200" b="1" dirty="0" err="1">
                <a:solidFill>
                  <a:schemeClr val="tx1"/>
                </a:solidFill>
                <a:latin typeface="Assistant" pitchFamily="2" charset="-79"/>
                <a:cs typeface="Assistant" pitchFamily="2" charset="-79"/>
              </a:rPr>
              <a:t>טסלר</a:t>
            </a:r>
            <a:endParaRPr lang="he-IL" sz="1200" b="1" dirty="0">
              <a:solidFill>
                <a:schemeClr val="tx1"/>
              </a:solidFill>
              <a:latin typeface="Assistant" pitchFamily="2" charset="-79"/>
              <a:cs typeface="Assistant" pitchFamily="2" charset="-79"/>
            </a:endParaRPr>
          </a:p>
          <a:p>
            <a:pPr rtl="1"/>
            <a:r>
              <a:rPr lang="he-IL" sz="1200" b="1" dirty="0">
                <a:solidFill>
                  <a:schemeClr val="tx1"/>
                </a:solidFill>
                <a:latin typeface="Assistant" pitchFamily="2" charset="-79"/>
                <a:cs typeface="Assistant" pitchFamily="2" charset="-79"/>
              </a:rPr>
              <a:t>0548444385</a:t>
            </a:r>
            <a:endParaRPr lang="en-US" sz="1200" b="1" dirty="0">
              <a:solidFill>
                <a:schemeClr val="tx1"/>
              </a:solidFill>
              <a:latin typeface="Assistant" pitchFamily="2" charset="-79"/>
              <a:cs typeface="Assistant" pitchFamily="2" charset="-79"/>
            </a:endParaRPr>
          </a:p>
        </p:txBody>
      </p:sp>
      <p:sp>
        <p:nvSpPr>
          <p:cNvPr id="15" name="כוכב: 8 פינות 14">
            <a:hlinkClick r:id="rId7" action="ppaction://hlinksldjump"/>
            <a:extLst>
              <a:ext uri="{FF2B5EF4-FFF2-40B4-BE49-F238E27FC236}">
                <a16:creationId xmlns:a16="http://schemas.microsoft.com/office/drawing/2014/main" id="{A2C393E5-E391-08D9-ECF5-F7D942F7223A}"/>
              </a:ext>
            </a:extLst>
          </p:cNvPr>
          <p:cNvSpPr/>
          <p:nvPr/>
        </p:nvSpPr>
        <p:spPr>
          <a:xfrm>
            <a:off x="10089720" y="3576409"/>
            <a:ext cx="1191986" cy="1053193"/>
          </a:xfrm>
          <a:prstGeom prst="star8">
            <a:avLst/>
          </a:prstGeom>
          <a:gradFill flip="none" rotWithShape="1">
            <a:gsLst>
              <a:gs pos="0">
                <a:srgbClr val="7030A0">
                  <a:tint val="66000"/>
                  <a:satMod val="160000"/>
                </a:srgbClr>
              </a:gs>
              <a:gs pos="50000">
                <a:srgbClr val="7030A0">
                  <a:tint val="44500"/>
                  <a:satMod val="160000"/>
                </a:srgbClr>
              </a:gs>
              <a:gs pos="100000">
                <a:srgbClr val="7030A0">
                  <a:tint val="23500"/>
                  <a:satMod val="160000"/>
                </a:srgbClr>
              </a:gs>
            </a:gsLst>
            <a:lin ang="5400000" scaled="1"/>
            <a:tileRect/>
          </a:gra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he-IL" dirty="0">
                <a:solidFill>
                  <a:schemeClr val="tx1"/>
                </a:solidFill>
                <a:latin typeface="David" panose="020E0502060401010101" pitchFamily="34" charset="-79"/>
              </a:rPr>
              <a:t>הַמְשֵׁך</a:t>
            </a:r>
            <a:endParaRPr lang="he-IL" dirty="0">
              <a:latin typeface="David" panose="020E0502060401010101" pitchFamily="34" charset="-79"/>
            </a:endParaRPr>
          </a:p>
        </p:txBody>
      </p:sp>
      <p:pic>
        <p:nvPicPr>
          <p:cNvPr id="4" name="צליל מוקלט">
            <a:hlinkClick r:id="" action="ppaction://media"/>
            <a:extLst>
              <a:ext uri="{FF2B5EF4-FFF2-40B4-BE49-F238E27FC236}">
                <a16:creationId xmlns:a16="http://schemas.microsoft.com/office/drawing/2014/main" id="{D518BCA1-C5A3-E6E7-F078-6E21ACF6509F}"/>
              </a:ext>
            </a:extLst>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487363" y="437850"/>
            <a:ext cx="487363" cy="487363"/>
          </a:xfrm>
          <a:prstGeom prst="rect">
            <a:avLst/>
          </a:prstGeom>
        </p:spPr>
      </p:pic>
      <p:pic>
        <p:nvPicPr>
          <p:cNvPr id="6" name="צליל פתיחה">
            <a:hlinkClick r:id="" action="ppaction://media"/>
            <a:extLst>
              <a:ext uri="{FF2B5EF4-FFF2-40B4-BE49-F238E27FC236}">
                <a16:creationId xmlns:a16="http://schemas.microsoft.com/office/drawing/2014/main" id="{8F9878C6-BCBF-512E-4C51-2010C827B7A0}"/>
              </a:ext>
            </a:extLst>
          </p:cNvPr>
          <p:cNvPicPr>
            <a:picLocks noChangeAspect="1"/>
          </p:cNvPicPr>
          <p:nvPr>
            <a:audioFile r:link="rId4"/>
            <p:extLst>
              <p:ext uri="{DAA4B4D4-6D71-4841-9C94-3DE7FCFB9230}">
                <p14:media xmlns:p14="http://schemas.microsoft.com/office/powerpoint/2010/main" r:embed="rId3"/>
              </p:ext>
            </p:extLst>
          </p:nvPr>
        </p:nvPicPr>
        <p:blipFill>
          <a:blip r:embed="rId8"/>
          <a:stretch>
            <a:fillRect/>
          </a:stretch>
        </p:blipFill>
        <p:spPr>
          <a:xfrm>
            <a:off x="-487363" y="1250950"/>
            <a:ext cx="487363" cy="487363"/>
          </a:xfrm>
          <a:prstGeom prst="rect">
            <a:avLst/>
          </a:prstGeom>
        </p:spPr>
      </p:pic>
    </p:spTree>
    <p:extLst>
      <p:ext uri="{BB962C8B-B14F-4D97-AF65-F5344CB8AC3E}">
        <p14:creationId xmlns:p14="http://schemas.microsoft.com/office/powerpoint/2010/main" val="2789124309"/>
      </p:ext>
    </p:extLst>
  </p:cSld>
  <p:clrMapOvr>
    <a:masterClrMapping/>
  </p:clrMapOvr>
  <p:transition spd="slow">
    <p:wheel spokes="1"/>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9298" fill="hold"/>
                                        <p:tgtEl>
                                          <p:spTgt spid="4"/>
                                        </p:tgtEl>
                                      </p:cBhvr>
                                    </p:cmd>
                                  </p:childTnLst>
                                </p:cTn>
                              </p:par>
                            </p:childTnLst>
                          </p:cTn>
                        </p:par>
                        <p:par>
                          <p:cTn id="7" fill="hold">
                            <p:stCondLst>
                              <p:cond delay="9298"/>
                            </p:stCondLst>
                            <p:childTnLst>
                              <p:par>
                                <p:cTn id="8" presetID="1" presetClass="mediacall" presetSubtype="0" fill="hold" nodeType="afterEffect">
                                  <p:stCondLst>
                                    <p:cond delay="0"/>
                                  </p:stCondLst>
                                  <p:childTnLst>
                                    <p:cmd type="call" cmd="playFrom(0.0)">
                                      <p:cBhvr>
                                        <p:cTn id="9" dur="7000"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10" fill="hold" display="0">
                  <p:stCondLst>
                    <p:cond delay="indefinite"/>
                  </p:stCondLst>
                  <p:endCondLst>
                    <p:cond evt="onStopAudio" delay="0">
                      <p:tgtEl>
                        <p:sldTgt/>
                      </p:tgtEl>
                    </p:cond>
                  </p:endCondLst>
                </p:cTn>
                <p:tgtEl>
                  <p:spTgt spid="4"/>
                </p:tgtEl>
              </p:cMediaNode>
            </p:audio>
            <p:audio>
              <p:cMediaNode vol="80000">
                <p:cTn id="11" fill="hold" display="0">
                  <p:stCondLst>
                    <p:cond delay="indefinite"/>
                  </p:stCondLst>
                  <p:endCondLst>
                    <p:cond evt="onStopAudio" delay="0">
                      <p:tgtEl>
                        <p:sldTgt/>
                      </p:tgtEl>
                    </p:cond>
                  </p:endCondLst>
                </p:cTn>
                <p:tgtEl>
                  <p:spTgt spid="6"/>
                </p:tgtEl>
              </p:cMediaNode>
            </p:audio>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תמונה 14" descr="השכונה שלנו | ירושלים סובלנית | القدس المتسامحة | Jerusalem Tolerance">
            <a:extLst>
              <a:ext uri="{FF2B5EF4-FFF2-40B4-BE49-F238E27FC236}">
                <a16:creationId xmlns:a16="http://schemas.microsoft.com/office/drawing/2014/main" id="{B9C7FA96-F946-4E56-9CE6-DE01B4B32FC2}"/>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1101477" y="65260"/>
            <a:ext cx="10678885" cy="6710209"/>
          </a:xfrm>
          <a:prstGeom prst="rect">
            <a:avLst/>
          </a:prstGeom>
          <a:noFill/>
          <a:ln>
            <a:noFill/>
          </a:ln>
        </p:spPr>
      </p:pic>
      <p:sp>
        <p:nvSpPr>
          <p:cNvPr id="7" name="ענן 6">
            <a:hlinkClick r:id="rId5" action="ppaction://hlinksldjump"/>
            <a:extLst>
              <a:ext uri="{FF2B5EF4-FFF2-40B4-BE49-F238E27FC236}">
                <a16:creationId xmlns:a16="http://schemas.microsoft.com/office/drawing/2014/main" id="{73BC7C23-7A90-47B1-8763-FC98DA356415}"/>
              </a:ext>
            </a:extLst>
          </p:cNvPr>
          <p:cNvSpPr/>
          <p:nvPr/>
        </p:nvSpPr>
        <p:spPr>
          <a:xfrm>
            <a:off x="1676845" y="1731663"/>
            <a:ext cx="2204695" cy="1411550"/>
          </a:xfrm>
          <a:prstGeom prst="cloud">
            <a:avLst/>
          </a:prstGeom>
          <a:solidFill>
            <a:schemeClr val="bg1"/>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dirty="0"/>
          </a:p>
        </p:txBody>
      </p:sp>
      <p:sp>
        <p:nvSpPr>
          <p:cNvPr id="9" name="תיבת טקסט 8">
            <a:extLst>
              <a:ext uri="{FF2B5EF4-FFF2-40B4-BE49-F238E27FC236}">
                <a16:creationId xmlns:a16="http://schemas.microsoft.com/office/drawing/2014/main" id="{AC02638F-D332-4211-93D4-B6E379D4D3E3}"/>
              </a:ext>
            </a:extLst>
          </p:cNvPr>
          <p:cNvSpPr txBox="1"/>
          <p:nvPr/>
        </p:nvSpPr>
        <p:spPr>
          <a:xfrm>
            <a:off x="1925708" y="2013696"/>
            <a:ext cx="1706967" cy="707886"/>
          </a:xfrm>
          <a:prstGeom prst="rect">
            <a:avLst/>
          </a:prstGeom>
          <a:noFill/>
        </p:spPr>
        <p:txBody>
          <a:bodyPr wrap="square" rtlCol="1">
            <a:spAutoFit/>
          </a:bodyPr>
          <a:lstStyle/>
          <a:p>
            <a:pPr algn="ctr"/>
            <a:r>
              <a:rPr lang="he-IL" sz="4000" dirty="0">
                <a:latin typeface="Arial" panose="020B0604020202020204" pitchFamily="34" charset="0"/>
                <a:cs typeface="Arial" panose="020B0604020202020204" pitchFamily="34" charset="0"/>
              </a:rPr>
              <a:t>30+40</a:t>
            </a:r>
          </a:p>
        </p:txBody>
      </p:sp>
      <p:sp>
        <p:nvSpPr>
          <p:cNvPr id="6" name="ענן 5">
            <a:hlinkClick r:id="rId6" action="ppaction://hlinksldjump"/>
            <a:extLst>
              <a:ext uri="{FF2B5EF4-FFF2-40B4-BE49-F238E27FC236}">
                <a16:creationId xmlns:a16="http://schemas.microsoft.com/office/drawing/2014/main" id="{1998A2BE-1A42-4EC1-BE20-66B32676E999}"/>
              </a:ext>
            </a:extLst>
          </p:cNvPr>
          <p:cNvSpPr/>
          <p:nvPr/>
        </p:nvSpPr>
        <p:spPr>
          <a:xfrm>
            <a:off x="5668355" y="1645121"/>
            <a:ext cx="2204695" cy="1411550"/>
          </a:xfrm>
          <a:prstGeom prst="cloud">
            <a:avLst/>
          </a:prstGeom>
          <a:solidFill>
            <a:schemeClr val="bg1"/>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he-IL" dirty="0"/>
              <a:t>+</a:t>
            </a:r>
          </a:p>
        </p:txBody>
      </p:sp>
      <p:sp>
        <p:nvSpPr>
          <p:cNvPr id="8" name="תיבת טקסט 7">
            <a:extLst>
              <a:ext uri="{FF2B5EF4-FFF2-40B4-BE49-F238E27FC236}">
                <a16:creationId xmlns:a16="http://schemas.microsoft.com/office/drawing/2014/main" id="{D190C913-570F-428D-BAED-73FD32F997CF}"/>
              </a:ext>
            </a:extLst>
          </p:cNvPr>
          <p:cNvSpPr txBox="1"/>
          <p:nvPr/>
        </p:nvSpPr>
        <p:spPr>
          <a:xfrm>
            <a:off x="5920880" y="2013696"/>
            <a:ext cx="1777050" cy="707886"/>
          </a:xfrm>
          <a:prstGeom prst="rect">
            <a:avLst/>
          </a:prstGeom>
          <a:noFill/>
        </p:spPr>
        <p:txBody>
          <a:bodyPr wrap="square" rtlCol="1">
            <a:spAutoFit/>
          </a:bodyPr>
          <a:lstStyle/>
          <a:p>
            <a:pPr algn="ctr"/>
            <a:r>
              <a:rPr lang="he-IL" sz="4000" dirty="0">
                <a:latin typeface="Arial" panose="020B0604020202020204" pitchFamily="34" charset="0"/>
                <a:cs typeface="Arial" panose="020B0604020202020204" pitchFamily="34" charset="0"/>
              </a:rPr>
              <a:t>60+20</a:t>
            </a:r>
          </a:p>
        </p:txBody>
      </p:sp>
      <p:sp>
        <p:nvSpPr>
          <p:cNvPr id="4" name="ענן 3">
            <a:hlinkClick r:id="rId7" action="ppaction://hlinksldjump"/>
            <a:extLst>
              <a:ext uri="{FF2B5EF4-FFF2-40B4-BE49-F238E27FC236}">
                <a16:creationId xmlns:a16="http://schemas.microsoft.com/office/drawing/2014/main" id="{FFBD4ECB-1F5A-47F7-B413-1D0D32944D5D}"/>
              </a:ext>
            </a:extLst>
          </p:cNvPr>
          <p:cNvSpPr/>
          <p:nvPr/>
        </p:nvSpPr>
        <p:spPr>
          <a:xfrm>
            <a:off x="9136115" y="1453664"/>
            <a:ext cx="2204695" cy="1411550"/>
          </a:xfrm>
          <a:prstGeom prst="cloud">
            <a:avLst/>
          </a:prstGeom>
          <a:solidFill>
            <a:schemeClr val="bg1"/>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dirty="0"/>
          </a:p>
        </p:txBody>
      </p:sp>
      <p:sp>
        <p:nvSpPr>
          <p:cNvPr id="5" name="תיבת טקסט 4">
            <a:extLst>
              <a:ext uri="{FF2B5EF4-FFF2-40B4-BE49-F238E27FC236}">
                <a16:creationId xmlns:a16="http://schemas.microsoft.com/office/drawing/2014/main" id="{F3C9E2B6-448E-42E0-B1C5-EA771C1284D7}"/>
              </a:ext>
            </a:extLst>
          </p:cNvPr>
          <p:cNvSpPr txBox="1"/>
          <p:nvPr/>
        </p:nvSpPr>
        <p:spPr>
          <a:xfrm>
            <a:off x="9332083" y="1815649"/>
            <a:ext cx="1812757" cy="707886"/>
          </a:xfrm>
          <a:prstGeom prst="rect">
            <a:avLst/>
          </a:prstGeom>
          <a:noFill/>
        </p:spPr>
        <p:txBody>
          <a:bodyPr wrap="square" rtlCol="1">
            <a:spAutoFit/>
          </a:bodyPr>
          <a:lstStyle/>
          <a:p>
            <a:pPr algn="ctr"/>
            <a:r>
              <a:rPr lang="en-US" sz="4000" dirty="0">
                <a:latin typeface="Arial" panose="020B0604020202020204" pitchFamily="34" charset="0"/>
                <a:cs typeface="Arial" panose="020B0604020202020204" pitchFamily="34" charset="0"/>
              </a:rPr>
              <a:t>30+30</a:t>
            </a:r>
            <a:endParaRPr lang="he-IL" sz="4000" dirty="0">
              <a:latin typeface="Arial" panose="020B0604020202020204" pitchFamily="34" charset="0"/>
              <a:cs typeface="Arial" panose="020B0604020202020204" pitchFamily="34" charset="0"/>
            </a:endParaRPr>
          </a:p>
        </p:txBody>
      </p:sp>
      <p:sp>
        <p:nvSpPr>
          <p:cNvPr id="17" name="תיבת טקסט 16">
            <a:extLst>
              <a:ext uri="{FF2B5EF4-FFF2-40B4-BE49-F238E27FC236}">
                <a16:creationId xmlns:a16="http://schemas.microsoft.com/office/drawing/2014/main" id="{D5E325C2-52AB-4504-8FAF-78F6ECA093BC}"/>
              </a:ext>
            </a:extLst>
          </p:cNvPr>
          <p:cNvSpPr txBox="1"/>
          <p:nvPr/>
        </p:nvSpPr>
        <p:spPr>
          <a:xfrm>
            <a:off x="5307869" y="454592"/>
            <a:ext cx="2039988" cy="830997"/>
          </a:xfrm>
          <a:prstGeom prst="rect">
            <a:avLst/>
          </a:prstGeom>
          <a:noFill/>
        </p:spPr>
        <p:txBody>
          <a:bodyPr wrap="square">
            <a:spAutoFit/>
          </a:bodyPr>
          <a:lstStyle/>
          <a:p>
            <a:pPr marL="0" indent="0" algn="ctr">
              <a:buNone/>
            </a:pPr>
            <a:r>
              <a:rPr lang="en-US" sz="4800" b="1" dirty="0">
                <a:latin typeface="Arial" panose="020B0604020202020204" pitchFamily="34" charset="0"/>
                <a:cs typeface="Arial" panose="020B0604020202020204" pitchFamily="34" charset="0"/>
              </a:rPr>
              <a:t>20+50</a:t>
            </a:r>
            <a:endParaRPr lang="he-IL" sz="4800" b="1" dirty="0">
              <a:latin typeface="Arial" panose="020B0604020202020204" pitchFamily="34" charset="0"/>
              <a:cs typeface="Arial" panose="020B0604020202020204" pitchFamily="34" charset="0"/>
            </a:endParaRPr>
          </a:p>
        </p:txBody>
      </p:sp>
      <p:sp>
        <p:nvSpPr>
          <p:cNvPr id="20" name="בועת דיבור: אליפסה 19">
            <a:extLst>
              <a:ext uri="{FF2B5EF4-FFF2-40B4-BE49-F238E27FC236}">
                <a16:creationId xmlns:a16="http://schemas.microsoft.com/office/drawing/2014/main" id="{16070DF8-5F77-4570-8351-DE6EE42BFBA6}"/>
              </a:ext>
            </a:extLst>
          </p:cNvPr>
          <p:cNvSpPr/>
          <p:nvPr/>
        </p:nvSpPr>
        <p:spPr>
          <a:xfrm>
            <a:off x="1395017" y="4440042"/>
            <a:ext cx="5725257" cy="1949912"/>
          </a:xfrm>
          <a:prstGeom prst="wedgeEllipseCallout">
            <a:avLst>
              <a:gd name="adj1" fmla="val 57593"/>
              <a:gd name="adj2" fmla="val 33207"/>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path path="circle">
              <a:fillToRect l="100000" t="100000"/>
            </a:path>
            <a:tileRect r="-100000" b="-100000"/>
          </a:gra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p>
        </p:txBody>
      </p:sp>
      <p:sp>
        <p:nvSpPr>
          <p:cNvPr id="2" name="כותרת 1">
            <a:extLst>
              <a:ext uri="{FF2B5EF4-FFF2-40B4-BE49-F238E27FC236}">
                <a16:creationId xmlns:a16="http://schemas.microsoft.com/office/drawing/2014/main" id="{74B952A5-6F2D-43FD-8716-E9DDD77AB96B}"/>
              </a:ext>
            </a:extLst>
          </p:cNvPr>
          <p:cNvSpPr>
            <a:spLocks noGrp="1"/>
          </p:cNvSpPr>
          <p:nvPr>
            <p:ph type="title"/>
          </p:nvPr>
        </p:nvSpPr>
        <p:spPr>
          <a:xfrm>
            <a:off x="1676845" y="4508467"/>
            <a:ext cx="6021085" cy="1782829"/>
          </a:xfrm>
        </p:spPr>
        <p:txBody>
          <a:bodyPr>
            <a:normAutofit/>
          </a:bodyPr>
          <a:lstStyle/>
          <a:p>
            <a:pPr algn="ctr"/>
            <a:r>
              <a:rPr lang="he-IL" sz="2800" spc="0" dirty="0">
                <a:latin typeface="Arial" panose="020B0604020202020204" pitchFamily="34" charset="0"/>
                <a:cs typeface="Arial" panose="020B0604020202020204" pitchFamily="34" charset="0"/>
              </a:rPr>
              <a:t>עִזְרוּ לִי </a:t>
            </a:r>
            <a:r>
              <a:rPr lang="he-IL" sz="2800" spc="0" dirty="0" err="1">
                <a:latin typeface="Arial" panose="020B0604020202020204" pitchFamily="34" charset="0"/>
                <a:cs typeface="Arial" panose="020B0604020202020204" pitchFamily="34" charset="0"/>
              </a:rPr>
              <a:t>לִבְחֹר</a:t>
            </a:r>
            <a:r>
              <a:rPr lang="he-IL" sz="2800" spc="0" dirty="0">
                <a:latin typeface="Arial" panose="020B0604020202020204" pitchFamily="34" charset="0"/>
                <a:cs typeface="Arial" panose="020B0604020202020204" pitchFamily="34" charset="0"/>
              </a:rPr>
              <a:t> תַּרְגִּיל</a:t>
            </a:r>
            <a:br>
              <a:rPr lang="he-IL" sz="2800" spc="0" dirty="0">
                <a:latin typeface="Arial" panose="020B0604020202020204" pitchFamily="34" charset="0"/>
                <a:cs typeface="Arial" panose="020B0604020202020204" pitchFamily="34" charset="0"/>
              </a:rPr>
            </a:br>
            <a:r>
              <a:rPr lang="he-IL" sz="2800" spc="0" dirty="0">
                <a:latin typeface="Arial" panose="020B0604020202020204" pitchFamily="34" charset="0"/>
                <a:cs typeface="Arial" panose="020B0604020202020204" pitchFamily="34" charset="0"/>
              </a:rPr>
              <a:t> מִבֵּין הַתַּרְגִּילִים שֶׁכְּתוּבִים בָּעֲנָנִים, </a:t>
            </a:r>
            <a:br>
              <a:rPr lang="he-IL" sz="2800" spc="0" dirty="0">
                <a:latin typeface="Arial" panose="020B0604020202020204" pitchFamily="34" charset="0"/>
                <a:cs typeface="Arial" panose="020B0604020202020204" pitchFamily="34" charset="0"/>
              </a:rPr>
            </a:br>
            <a:r>
              <a:rPr lang="he-IL" sz="2800" spc="0" dirty="0">
                <a:latin typeface="Arial" panose="020B0604020202020204" pitchFamily="34" charset="0"/>
                <a:cs typeface="Arial" panose="020B0604020202020204" pitchFamily="34" charset="0"/>
              </a:rPr>
              <a:t>שֶׁהַתּוֹצָאָה שֶׁלּוֹ </a:t>
            </a:r>
            <a:r>
              <a:rPr lang="he-IL" sz="2800" spc="0" dirty="0" err="1">
                <a:latin typeface="Arial" panose="020B0604020202020204" pitchFamily="34" charset="0"/>
                <a:cs typeface="Arial" panose="020B0604020202020204" pitchFamily="34" charset="0"/>
              </a:rPr>
              <a:t>שָׁוָה</a:t>
            </a:r>
            <a:r>
              <a:rPr lang="he-IL" sz="2800" spc="0" dirty="0">
                <a:latin typeface="Arial" panose="020B0604020202020204" pitchFamily="34" charset="0"/>
                <a:cs typeface="Arial" panose="020B0604020202020204" pitchFamily="34" charset="0"/>
              </a:rPr>
              <a:t> לַתּוֹצָאָה</a:t>
            </a:r>
            <a:br>
              <a:rPr lang="he-IL" sz="2800" spc="0" dirty="0">
                <a:latin typeface="Arial" panose="020B0604020202020204" pitchFamily="34" charset="0"/>
                <a:cs typeface="Arial" panose="020B0604020202020204" pitchFamily="34" charset="0"/>
              </a:rPr>
            </a:br>
            <a:r>
              <a:rPr lang="he-IL" sz="2800" spc="0" dirty="0">
                <a:latin typeface="Arial" panose="020B0604020202020204" pitchFamily="34" charset="0"/>
                <a:cs typeface="Arial" panose="020B0604020202020204" pitchFamily="34" charset="0"/>
              </a:rPr>
              <a:t> שֶׁל הַתַּרְגִּיל הָעֶלְיוֹן.</a:t>
            </a:r>
          </a:p>
        </p:txBody>
      </p:sp>
      <p:pic>
        <p:nvPicPr>
          <p:cNvPr id="13" name="תמונה 12" descr="פנדה צוחק בקול">
            <a:extLst>
              <a:ext uri="{FF2B5EF4-FFF2-40B4-BE49-F238E27FC236}">
                <a16:creationId xmlns:a16="http://schemas.microsoft.com/office/drawing/2014/main" id="{BCEABFC5-BBEF-4678-9D45-0E772DAFC09F}"/>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7120274" y="4148935"/>
            <a:ext cx="3032464" cy="3032464"/>
          </a:xfrm>
          <a:prstGeom prst="rect">
            <a:avLst/>
          </a:prstGeom>
        </p:spPr>
      </p:pic>
      <p:sp>
        <p:nvSpPr>
          <p:cNvPr id="14" name="לחצן פעולה: עבור לדף הבית 13">
            <a:hlinkClick r:id="rId9" action="ppaction://hlinksldjump" highlightClick="1"/>
            <a:extLst>
              <a:ext uri="{FF2B5EF4-FFF2-40B4-BE49-F238E27FC236}">
                <a16:creationId xmlns:a16="http://schemas.microsoft.com/office/drawing/2014/main" id="{C3B20D5F-3E14-461C-8A08-B3837A0C02E5}"/>
              </a:ext>
            </a:extLst>
          </p:cNvPr>
          <p:cNvSpPr/>
          <p:nvPr/>
        </p:nvSpPr>
        <p:spPr>
          <a:xfrm>
            <a:off x="10751183" y="5665167"/>
            <a:ext cx="883920" cy="986742"/>
          </a:xfrm>
          <a:prstGeom prst="actionButtonHome">
            <a:avLst/>
          </a:prstGeom>
          <a:solidFill>
            <a:schemeClr val="accent6">
              <a:lumMod val="60000"/>
              <a:lumOff val="40000"/>
            </a:schemeClr>
          </a:solidFill>
          <a:ln w="28575">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p>
        </p:txBody>
      </p:sp>
      <p:pic>
        <p:nvPicPr>
          <p:cNvPr id="16" name="צליל מוקלט">
            <a:hlinkClick r:id="" action="ppaction://media"/>
            <a:extLst>
              <a:ext uri="{FF2B5EF4-FFF2-40B4-BE49-F238E27FC236}">
                <a16:creationId xmlns:a16="http://schemas.microsoft.com/office/drawing/2014/main" id="{82F5ED21-1C7E-4A5D-BA13-1BF3F9EF8D6D}"/>
              </a:ext>
            </a:extLst>
          </p:cNvPr>
          <p:cNvPicPr>
            <a:picLocks noChangeAspect="1"/>
          </p:cNvPicPr>
          <p:nvPr>
            <a:audioFile r:link="rId2"/>
            <p:extLst>
              <p:ext uri="{DAA4B4D4-6D71-4841-9C94-3DE7FCFB9230}">
                <p14:media xmlns:p14="http://schemas.microsoft.com/office/powerpoint/2010/main" r:embed="rId1"/>
              </p:ext>
            </p:extLst>
          </p:nvPr>
        </p:nvPicPr>
        <p:blipFill>
          <a:blip r:embed="rId10"/>
          <a:stretch>
            <a:fillRect/>
          </a:stretch>
        </p:blipFill>
        <p:spPr>
          <a:xfrm>
            <a:off x="411638" y="382727"/>
            <a:ext cx="487363" cy="487363"/>
          </a:xfrm>
          <a:prstGeom prst="rect">
            <a:avLst/>
          </a:prstGeom>
        </p:spPr>
      </p:pic>
      <p:sp>
        <p:nvSpPr>
          <p:cNvPr id="10" name="מציין מיקום של כותרת תחתונה 3">
            <a:extLst>
              <a:ext uri="{FF2B5EF4-FFF2-40B4-BE49-F238E27FC236}">
                <a16:creationId xmlns:a16="http://schemas.microsoft.com/office/drawing/2014/main" id="{332BB9B4-4E36-0215-D90D-1A95DE9E26A2}"/>
              </a:ext>
            </a:extLst>
          </p:cNvPr>
          <p:cNvSpPr txBox="1">
            <a:spLocks/>
          </p:cNvSpPr>
          <p:nvPr/>
        </p:nvSpPr>
        <p:spPr>
          <a:xfrm>
            <a:off x="3735924" y="6392562"/>
            <a:ext cx="5905500" cy="228600"/>
          </a:xfrm>
          <a:prstGeom prst="rect">
            <a:avLst/>
          </a:prstGeom>
        </p:spPr>
        <p:txBody>
          <a:bodyPr vert="horz" lIns="91440" tIns="45720" rIns="91440" bIns="45720" rtlCol="1" anchor="ctr"/>
          <a:lstStyle>
            <a:defPPr>
              <a:defRPr lang="he-IL"/>
            </a:defPPr>
            <a:lvl1pPr marL="0" algn="ctr" defTabSz="914400" rtl="1" eaLnBrk="1" latinLnBrk="0" hangingPunct="1">
              <a:defRPr sz="1200" kern="1200">
                <a:solidFill>
                  <a:schemeClr val="tx1">
                    <a:tint val="75000"/>
                  </a:schemeClr>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a:lstStyle>
          <a:p>
            <a:pPr marL="171450" indent="-171450">
              <a:buFont typeface="Century Gothic" panose="020B0502020202020204" pitchFamily="34" charset="0"/>
              <a:buChar char="©"/>
            </a:pPr>
            <a:r>
              <a:rPr lang="he-IL" b="1" dirty="0">
                <a:solidFill>
                  <a:schemeClr val="tx1"/>
                </a:solidFill>
                <a:latin typeface="Assistant" pitchFamily="2" charset="-79"/>
                <a:cs typeface="Assistant" pitchFamily="2" charset="-79"/>
              </a:rPr>
              <a:t>איילת אזולאי </a:t>
            </a:r>
            <a:r>
              <a:rPr lang="he-IL" b="1" dirty="0" err="1">
                <a:solidFill>
                  <a:schemeClr val="tx1"/>
                </a:solidFill>
                <a:latin typeface="Assistant" pitchFamily="2" charset="-79"/>
                <a:cs typeface="Assistant" pitchFamily="2" charset="-79"/>
              </a:rPr>
              <a:t>טסלר</a:t>
            </a:r>
            <a:endParaRPr lang="he-IL" b="1" dirty="0">
              <a:solidFill>
                <a:schemeClr val="tx1"/>
              </a:solidFill>
              <a:latin typeface="Assistant" pitchFamily="2" charset="-79"/>
              <a:cs typeface="Assistant" pitchFamily="2" charset="-79"/>
            </a:endParaRPr>
          </a:p>
          <a:p>
            <a:r>
              <a:rPr lang="he-IL" b="1" dirty="0">
                <a:solidFill>
                  <a:schemeClr val="tx1"/>
                </a:solidFill>
                <a:latin typeface="Assistant" pitchFamily="2" charset="-79"/>
                <a:cs typeface="Assistant" pitchFamily="2" charset="-79"/>
              </a:rPr>
              <a:t>0548444385</a:t>
            </a:r>
            <a:endParaRPr lang="en-US" b="1" dirty="0">
              <a:solidFill>
                <a:schemeClr val="tx1"/>
              </a:solidFill>
              <a:latin typeface="Assistant" pitchFamily="2" charset="-79"/>
              <a:cs typeface="Assistant" pitchFamily="2" charset="-79"/>
            </a:endParaRPr>
          </a:p>
        </p:txBody>
      </p:sp>
    </p:spTree>
    <p:extLst>
      <p:ext uri="{BB962C8B-B14F-4D97-AF65-F5344CB8AC3E}">
        <p14:creationId xmlns:p14="http://schemas.microsoft.com/office/powerpoint/2010/main" val="415695159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8800" fill="hold"/>
                                        <p:tgtEl>
                                          <p:spTgt spid="16"/>
                                        </p:tgtEl>
                                      </p:cBhvr>
                                    </p:cmd>
                                  </p:childTnLst>
                                </p:cTn>
                              </p:par>
                              <p:par>
                                <p:cTn id="7" presetID="2" presetClass="path" presetSubtype="0" accel="50000" decel="50000" fill="hold" nodeType="withEffect">
                                  <p:stCondLst>
                                    <p:cond delay="0"/>
                                  </p:stCondLst>
                                  <p:childTnLst>
                                    <p:animMotion origin="layout" path="M 0 0 L 0 -0.147 L 0.25 0 L 0 0 Z" pathEditMode="relative" ptsTypes="">
                                      <p:cBhvr>
                                        <p:cTn id="8" dur="2000" fill="hold"/>
                                        <p:tgtEl>
                                          <p:spTgt spid="13"/>
                                        </p:tgtEl>
                                        <p:attrNameLst>
                                          <p:attrName>ppt_x</p:attrName>
                                          <p:attrName>ppt_y</p:attrName>
                                        </p:attrNameLst>
                                      </p:cBhvr>
                                    </p:animMotion>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9" fill="hold" display="0">
                  <p:stCondLst>
                    <p:cond delay="indefinite"/>
                  </p:stCondLst>
                  <p:endCondLst>
                    <p:cond evt="onStopAudio" delay="0">
                      <p:tgtEl>
                        <p:sldTgt/>
                      </p:tgtEl>
                    </p:cond>
                  </p:endCondLst>
                </p:cTn>
                <p:tgtEl>
                  <p:spTgt spid="16"/>
                </p:tgtEl>
              </p:cMediaNode>
            </p:audio>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תמונה 14" descr="השכונה שלנו | ירושלים סובלנית | القدس المتسامحة | Jerusalem Tolerance">
            <a:extLst>
              <a:ext uri="{FF2B5EF4-FFF2-40B4-BE49-F238E27FC236}">
                <a16:creationId xmlns:a16="http://schemas.microsoft.com/office/drawing/2014/main" id="{B9C7FA96-F946-4E56-9CE6-DE01B4B32FC2}"/>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1101477" y="73895"/>
            <a:ext cx="10678885" cy="6710209"/>
          </a:xfrm>
          <a:prstGeom prst="rect">
            <a:avLst/>
          </a:prstGeom>
          <a:noFill/>
          <a:ln>
            <a:noFill/>
          </a:ln>
        </p:spPr>
      </p:pic>
      <p:sp>
        <p:nvSpPr>
          <p:cNvPr id="21" name="לחצן פעולה: עבור לדף הבית 20">
            <a:hlinkClick r:id="rId5" action="ppaction://hlinksldjump" highlightClick="1"/>
            <a:extLst>
              <a:ext uri="{FF2B5EF4-FFF2-40B4-BE49-F238E27FC236}">
                <a16:creationId xmlns:a16="http://schemas.microsoft.com/office/drawing/2014/main" id="{2EC6A3CC-5FE6-4A07-A538-1DA9A2186BBA}"/>
              </a:ext>
            </a:extLst>
          </p:cNvPr>
          <p:cNvSpPr/>
          <p:nvPr/>
        </p:nvSpPr>
        <p:spPr>
          <a:xfrm>
            <a:off x="10644115" y="5560484"/>
            <a:ext cx="883920" cy="986742"/>
          </a:xfrm>
          <a:prstGeom prst="actionButtonHome">
            <a:avLst/>
          </a:prstGeom>
          <a:solidFill>
            <a:schemeClr val="accent6">
              <a:lumMod val="60000"/>
              <a:lumOff val="40000"/>
            </a:schemeClr>
          </a:solidFill>
          <a:ln w="28575">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p>
        </p:txBody>
      </p:sp>
      <p:sp>
        <p:nvSpPr>
          <p:cNvPr id="10" name="כותרת 9">
            <a:extLst>
              <a:ext uri="{FF2B5EF4-FFF2-40B4-BE49-F238E27FC236}">
                <a16:creationId xmlns:a16="http://schemas.microsoft.com/office/drawing/2014/main" id="{1942D8DE-ED99-43C9-A539-B7D140392B98}"/>
              </a:ext>
            </a:extLst>
          </p:cNvPr>
          <p:cNvSpPr>
            <a:spLocks noGrp="1"/>
          </p:cNvSpPr>
          <p:nvPr>
            <p:ph type="title"/>
          </p:nvPr>
        </p:nvSpPr>
        <p:spPr/>
        <p:txBody>
          <a:bodyPr/>
          <a:lstStyle/>
          <a:p>
            <a:endParaRPr lang="he-IL" dirty="0"/>
          </a:p>
        </p:txBody>
      </p:sp>
      <p:sp>
        <p:nvSpPr>
          <p:cNvPr id="12" name="בועת דיבור: אליפסה 11">
            <a:extLst>
              <a:ext uri="{FF2B5EF4-FFF2-40B4-BE49-F238E27FC236}">
                <a16:creationId xmlns:a16="http://schemas.microsoft.com/office/drawing/2014/main" id="{CE3BA698-49DA-4059-99AA-1EDCDAFDAA6C}"/>
              </a:ext>
            </a:extLst>
          </p:cNvPr>
          <p:cNvSpPr/>
          <p:nvPr/>
        </p:nvSpPr>
        <p:spPr>
          <a:xfrm>
            <a:off x="1461407" y="2013857"/>
            <a:ext cx="2664279" cy="2045275"/>
          </a:xfrm>
          <a:prstGeom prst="wedgeEllipseCallout">
            <a:avLst>
              <a:gd name="adj1" fmla="val -19607"/>
              <a:gd name="adj2" fmla="val 74209"/>
            </a:avLst>
          </a:prstGeom>
          <a:blipFill>
            <a:blip r:embed="rId6"/>
            <a:tile tx="0" ty="0" sx="100000" sy="100000" flip="none" algn="tl"/>
          </a:blip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he-IL" sz="3200" dirty="0">
                <a:solidFill>
                  <a:schemeClr val="tx1"/>
                </a:solidFill>
                <a:latin typeface="Arial" panose="020B0604020202020204" pitchFamily="34" charset="0"/>
                <a:cs typeface="Arial" panose="020B0604020202020204" pitchFamily="34" charset="0"/>
              </a:rPr>
              <a:t>אֵיזוֹ אַלִּיפוּת !</a:t>
            </a:r>
          </a:p>
        </p:txBody>
      </p:sp>
      <p:pic>
        <p:nvPicPr>
          <p:cNvPr id="7" name="צליל מוקלט">
            <a:hlinkClick r:id="" action="ppaction://media"/>
            <a:extLst>
              <a:ext uri="{FF2B5EF4-FFF2-40B4-BE49-F238E27FC236}">
                <a16:creationId xmlns:a16="http://schemas.microsoft.com/office/drawing/2014/main" id="{11FFDEA5-D256-44E8-A545-FA08D994FCD3}"/>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350837" y="540543"/>
            <a:ext cx="487363" cy="487363"/>
          </a:xfrm>
          <a:prstGeom prst="rect">
            <a:avLst/>
          </a:prstGeom>
        </p:spPr>
      </p:pic>
      <p:sp>
        <p:nvSpPr>
          <p:cNvPr id="8" name="כוכב: 8 פינות 7">
            <a:hlinkClick r:id="rId8" action="ppaction://hlinksldjump"/>
            <a:extLst>
              <a:ext uri="{FF2B5EF4-FFF2-40B4-BE49-F238E27FC236}">
                <a16:creationId xmlns:a16="http://schemas.microsoft.com/office/drawing/2014/main" id="{94CBECC6-538F-4DCF-BEF0-6A37AA15C14E}"/>
              </a:ext>
            </a:extLst>
          </p:cNvPr>
          <p:cNvSpPr/>
          <p:nvPr/>
        </p:nvSpPr>
        <p:spPr>
          <a:xfrm>
            <a:off x="8392886" y="563789"/>
            <a:ext cx="1611085" cy="1460954"/>
          </a:xfrm>
          <a:prstGeom prst="star8">
            <a:avLst/>
          </a:prstGeom>
          <a:ln>
            <a:noFill/>
          </a:ln>
          <a:effectLst>
            <a:outerShdw blurRad="57785" dist="33020" dir="3180000" algn="ctr">
              <a:srgbClr val="000000">
                <a:alpha val="30000"/>
              </a:srgbClr>
            </a:outerShdw>
          </a:effectLst>
          <a:scene3d>
            <a:camera prst="orthographicFront">
              <a:rot lat="0" lon="0" rev="0"/>
            </a:camera>
            <a:lightRig rig="brightRoom" dir="t">
              <a:rot lat="0" lon="0" rev="600000"/>
            </a:lightRig>
          </a:scene3d>
          <a:sp3d prstMaterial="metal">
            <a:bevelT w="38100" h="57150" prst="angle"/>
          </a:sp3d>
        </p:spPr>
        <p:style>
          <a:lnRef idx="2">
            <a:schemeClr val="accent4">
              <a:shade val="50000"/>
            </a:schemeClr>
          </a:lnRef>
          <a:fillRef idx="1">
            <a:schemeClr val="accent4"/>
          </a:fillRef>
          <a:effectRef idx="0">
            <a:schemeClr val="accent4"/>
          </a:effectRef>
          <a:fontRef idx="minor">
            <a:schemeClr val="lt1"/>
          </a:fontRef>
        </p:style>
        <p:txBody>
          <a:bodyPr rtlCol="1" anchor="ctr"/>
          <a:lstStyle/>
          <a:p>
            <a:pPr algn="ctr"/>
            <a:r>
              <a:rPr lang="he-IL" sz="2400" dirty="0">
                <a:latin typeface="Arial" panose="020B0604020202020204" pitchFamily="34" charset="0"/>
                <a:cs typeface="Arial" panose="020B0604020202020204" pitchFamily="34" charset="0"/>
              </a:rPr>
              <a:t>חֲזֹר לַמָּבוֹךְ</a:t>
            </a:r>
          </a:p>
        </p:txBody>
      </p:sp>
      <p:sp>
        <p:nvSpPr>
          <p:cNvPr id="3" name="מציין מיקום של כותרת תחתונה 3">
            <a:extLst>
              <a:ext uri="{FF2B5EF4-FFF2-40B4-BE49-F238E27FC236}">
                <a16:creationId xmlns:a16="http://schemas.microsoft.com/office/drawing/2014/main" id="{E6FCAAAB-DC14-C7EA-5729-28B274913D64}"/>
              </a:ext>
            </a:extLst>
          </p:cNvPr>
          <p:cNvSpPr>
            <a:spLocks noGrp="1"/>
          </p:cNvSpPr>
          <p:nvPr>
            <p:ph type="ftr" sz="quarter" idx="11"/>
          </p:nvPr>
        </p:nvSpPr>
        <p:spPr>
          <a:xfrm>
            <a:off x="6724663" y="6432926"/>
            <a:ext cx="5905500" cy="228600"/>
          </a:xfrm>
        </p:spPr>
        <p:txBody>
          <a:bodyPr/>
          <a:lstStyle/>
          <a:p>
            <a:pPr marL="171450" indent="-171450" rtl="1">
              <a:buFont typeface="Century Gothic" panose="020B0502020202020204" pitchFamily="34" charset="0"/>
              <a:buChar char="©"/>
            </a:pPr>
            <a:r>
              <a:rPr lang="he-IL" sz="1200" b="1" dirty="0">
                <a:solidFill>
                  <a:schemeClr val="tx1"/>
                </a:solidFill>
                <a:latin typeface="Assistant" pitchFamily="2" charset="-79"/>
                <a:cs typeface="Assistant" pitchFamily="2" charset="-79"/>
              </a:rPr>
              <a:t>איילת אזולאי </a:t>
            </a:r>
            <a:r>
              <a:rPr lang="he-IL" sz="1200" b="1" dirty="0" err="1">
                <a:solidFill>
                  <a:schemeClr val="tx1"/>
                </a:solidFill>
                <a:latin typeface="Assistant" pitchFamily="2" charset="-79"/>
                <a:cs typeface="Assistant" pitchFamily="2" charset="-79"/>
              </a:rPr>
              <a:t>טסלר</a:t>
            </a:r>
            <a:endParaRPr lang="he-IL" sz="1200" b="1" dirty="0">
              <a:solidFill>
                <a:schemeClr val="tx1"/>
              </a:solidFill>
              <a:latin typeface="Assistant" pitchFamily="2" charset="-79"/>
              <a:cs typeface="Assistant" pitchFamily="2" charset="-79"/>
            </a:endParaRPr>
          </a:p>
          <a:p>
            <a:pPr rtl="1"/>
            <a:r>
              <a:rPr lang="he-IL" sz="1200" b="1" dirty="0">
                <a:solidFill>
                  <a:schemeClr val="tx1"/>
                </a:solidFill>
                <a:latin typeface="Assistant" pitchFamily="2" charset="-79"/>
                <a:cs typeface="Assistant" pitchFamily="2" charset="-79"/>
              </a:rPr>
              <a:t>0548444385</a:t>
            </a:r>
            <a:endParaRPr lang="en-US" sz="1200" b="1" dirty="0">
              <a:solidFill>
                <a:schemeClr val="tx1"/>
              </a:solidFill>
              <a:latin typeface="Assistant" pitchFamily="2" charset="-79"/>
              <a:cs typeface="Assistant" pitchFamily="2" charset="-79"/>
            </a:endParaRPr>
          </a:p>
        </p:txBody>
      </p:sp>
      <p:pic>
        <p:nvPicPr>
          <p:cNvPr id="2" name="תמונה 1" descr="פנדה שמח">
            <a:extLst>
              <a:ext uri="{FF2B5EF4-FFF2-40B4-BE49-F238E27FC236}">
                <a16:creationId xmlns:a16="http://schemas.microsoft.com/office/drawing/2014/main" id="{CCAF21FA-2AC0-79A5-B458-9836572E1279}"/>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1227534" y="4505301"/>
            <a:ext cx="2455416" cy="2455416"/>
          </a:xfrm>
          <a:prstGeom prst="rect">
            <a:avLst/>
          </a:prstGeom>
        </p:spPr>
      </p:pic>
    </p:spTree>
    <p:extLst>
      <p:ext uri="{BB962C8B-B14F-4D97-AF65-F5344CB8AC3E}">
        <p14:creationId xmlns:p14="http://schemas.microsoft.com/office/powerpoint/2010/main" val="129966009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321" fill="hold"/>
                                        <p:tgtEl>
                                          <p:spTgt spid="7"/>
                                        </p:tgtEl>
                                      </p:cBhvr>
                                    </p:cmd>
                                  </p:childTnLst>
                                </p:cTn>
                              </p:par>
                              <p:par>
                                <p:cTn id="7" presetID="60" presetClass="path" presetSubtype="0" accel="50000" decel="50000" fill="hold" nodeType="withEffect">
                                  <p:stCondLst>
                                    <p:cond delay="0"/>
                                  </p:stCondLst>
                                  <p:childTnLst>
                                    <p:animMotion origin="layout" path="M 0 0 C 0.002 0.053 0.007 0.127 0.025 0.126 C 0.051 0.126 0.053 -0.122 0.084 -0.123 C 0.112 -0.123 0.097 0.094 0.124 0.093 C 0.152 0.093 0.137 -0.064 0.167 -0.064 C 0.194 -0.064 0.179 0.042 0.203 0.042 C 0.226 0.042 0.214 -0.039 0.235 -0.039 C 0.247 -0.039 0.248 -0.017 0.249 0 E" pathEditMode="relative" ptsTypes="">
                                      <p:cBhvr>
                                        <p:cTn id="8" dur="2000" fill="hold"/>
                                        <p:tgtEl>
                                          <p:spTgt spid="2"/>
                                        </p:tgtEl>
                                        <p:attrNameLst>
                                          <p:attrName>ppt_x</p:attrName>
                                          <p:attrName>ppt_y</p:attrName>
                                        </p:attrNameLst>
                                      </p:cBhvr>
                                    </p:animMotion>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9" fill="hold" display="0">
                  <p:stCondLst>
                    <p:cond delay="indefinite"/>
                  </p:stCondLst>
                  <p:endCondLst>
                    <p:cond evt="onStopAudio" delay="0">
                      <p:tgtEl>
                        <p:sldTgt/>
                      </p:tgtEl>
                    </p:cond>
                  </p:endCondLst>
                </p:cTn>
                <p:tgtEl>
                  <p:spTgt spid="7"/>
                </p:tgtEl>
              </p:cMediaNode>
            </p:audio>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תמונה 14" descr="השכונה שלנו | ירושלים סובלנית | القدس المتسامحة | Jerusalem Tolerance">
            <a:hlinkClick r:id="rId4" action="ppaction://hlinksldjump"/>
            <a:extLst>
              <a:ext uri="{FF2B5EF4-FFF2-40B4-BE49-F238E27FC236}">
                <a16:creationId xmlns:a16="http://schemas.microsoft.com/office/drawing/2014/main" id="{B9C7FA96-F946-4E56-9CE6-DE01B4B32FC2}"/>
              </a:ext>
            </a:extLst>
          </p:cNvPr>
          <p:cNvPicPr/>
          <p:nvPr/>
        </p:nvPicPr>
        <p:blipFill>
          <a:blip r:embed="rId5">
            <a:extLst>
              <a:ext uri="{28A0092B-C50C-407E-A947-70E740481C1C}">
                <a14:useLocalDpi xmlns:a14="http://schemas.microsoft.com/office/drawing/2010/main" val="0"/>
              </a:ext>
            </a:extLst>
          </a:blip>
          <a:srcRect/>
          <a:stretch>
            <a:fillRect/>
          </a:stretch>
        </p:blipFill>
        <p:spPr bwMode="auto">
          <a:xfrm>
            <a:off x="1101477" y="73895"/>
            <a:ext cx="10678885" cy="6710209"/>
          </a:xfrm>
          <a:prstGeom prst="rect">
            <a:avLst/>
          </a:prstGeom>
          <a:noFill/>
          <a:ln>
            <a:noFill/>
          </a:ln>
        </p:spPr>
      </p:pic>
      <p:sp>
        <p:nvSpPr>
          <p:cNvPr id="21" name="לחצן פעולה: עבור לדף הבית 20">
            <a:hlinkClick r:id="rId6" action="ppaction://hlinksldjump" highlightClick="1"/>
            <a:extLst>
              <a:ext uri="{FF2B5EF4-FFF2-40B4-BE49-F238E27FC236}">
                <a16:creationId xmlns:a16="http://schemas.microsoft.com/office/drawing/2014/main" id="{2EC6A3CC-5FE6-4A07-A538-1DA9A2186BBA}"/>
              </a:ext>
            </a:extLst>
          </p:cNvPr>
          <p:cNvSpPr/>
          <p:nvPr/>
        </p:nvSpPr>
        <p:spPr>
          <a:xfrm>
            <a:off x="10644115" y="5560484"/>
            <a:ext cx="883920" cy="986742"/>
          </a:xfrm>
          <a:prstGeom prst="actionButtonHome">
            <a:avLst/>
          </a:prstGeom>
          <a:solidFill>
            <a:schemeClr val="accent6">
              <a:lumMod val="60000"/>
              <a:lumOff val="40000"/>
            </a:schemeClr>
          </a:solidFill>
          <a:ln w="28575">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p>
        </p:txBody>
      </p:sp>
      <p:sp>
        <p:nvSpPr>
          <p:cNvPr id="10" name="כותרת 9">
            <a:extLst>
              <a:ext uri="{FF2B5EF4-FFF2-40B4-BE49-F238E27FC236}">
                <a16:creationId xmlns:a16="http://schemas.microsoft.com/office/drawing/2014/main" id="{1942D8DE-ED99-43C9-A539-B7D140392B98}"/>
              </a:ext>
            </a:extLst>
          </p:cNvPr>
          <p:cNvSpPr>
            <a:spLocks noGrp="1"/>
          </p:cNvSpPr>
          <p:nvPr>
            <p:ph type="title"/>
          </p:nvPr>
        </p:nvSpPr>
        <p:spPr/>
        <p:txBody>
          <a:bodyPr/>
          <a:lstStyle/>
          <a:p>
            <a:endParaRPr lang="he-IL" dirty="0"/>
          </a:p>
        </p:txBody>
      </p:sp>
      <p:sp>
        <p:nvSpPr>
          <p:cNvPr id="12" name="בועת דיבור: אליפסה 11">
            <a:extLst>
              <a:ext uri="{FF2B5EF4-FFF2-40B4-BE49-F238E27FC236}">
                <a16:creationId xmlns:a16="http://schemas.microsoft.com/office/drawing/2014/main" id="{CE3BA698-49DA-4059-99AA-1EDCDAFDAA6C}"/>
              </a:ext>
            </a:extLst>
          </p:cNvPr>
          <p:cNvSpPr/>
          <p:nvPr/>
        </p:nvSpPr>
        <p:spPr>
          <a:xfrm>
            <a:off x="5428934" y="990599"/>
            <a:ext cx="2778896" cy="2139209"/>
          </a:xfrm>
          <a:prstGeom prst="wedgeEllipseCallout">
            <a:avLst>
              <a:gd name="adj1" fmla="val 11291"/>
              <a:gd name="adj2" fmla="val 88801"/>
            </a:avLst>
          </a:prstGeom>
          <a:blipFill>
            <a:blip r:embed="rId7"/>
            <a:tile tx="0" ty="0" sx="100000" sy="100000" flip="none" algn="tl"/>
          </a:blipFill>
          <a:ln w="28575">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he-IL" sz="3200" dirty="0">
                <a:solidFill>
                  <a:schemeClr val="tx1"/>
                </a:solidFill>
                <a:latin typeface="Arial" panose="020B0604020202020204" pitchFamily="34" charset="0"/>
                <a:cs typeface="Arial" panose="020B0604020202020204" pitchFamily="34" charset="0"/>
              </a:rPr>
              <a:t>לֹא נוֹרָא. נַסֵּה פַּעַם נוֹסֶפֶת.</a:t>
            </a:r>
          </a:p>
        </p:txBody>
      </p:sp>
      <p:pic>
        <p:nvPicPr>
          <p:cNvPr id="8" name="צליל מוקלט">
            <a:hlinkClick r:id="" action="ppaction://media"/>
            <a:extLst>
              <a:ext uri="{FF2B5EF4-FFF2-40B4-BE49-F238E27FC236}">
                <a16:creationId xmlns:a16="http://schemas.microsoft.com/office/drawing/2014/main" id="{5A11BD85-6682-4DC6-B7C0-CF446B2EFF09}"/>
              </a:ext>
            </a:extLst>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251676" y="365125"/>
            <a:ext cx="487363" cy="487363"/>
          </a:xfrm>
          <a:prstGeom prst="rect">
            <a:avLst/>
          </a:prstGeom>
        </p:spPr>
      </p:pic>
      <p:sp>
        <p:nvSpPr>
          <p:cNvPr id="3" name="מציין מיקום של כותרת תחתונה 3">
            <a:extLst>
              <a:ext uri="{FF2B5EF4-FFF2-40B4-BE49-F238E27FC236}">
                <a16:creationId xmlns:a16="http://schemas.microsoft.com/office/drawing/2014/main" id="{3A681DAE-AA05-9569-5A2E-FA06888DD3A2}"/>
              </a:ext>
            </a:extLst>
          </p:cNvPr>
          <p:cNvSpPr txBox="1">
            <a:spLocks/>
          </p:cNvSpPr>
          <p:nvPr/>
        </p:nvSpPr>
        <p:spPr>
          <a:xfrm>
            <a:off x="6724663" y="6432926"/>
            <a:ext cx="5905500" cy="228600"/>
          </a:xfrm>
          <a:prstGeom prst="rect">
            <a:avLst/>
          </a:prstGeom>
        </p:spPr>
        <p:txBody>
          <a:bodyPr vert="horz" lIns="91440" tIns="45720" rIns="91440" bIns="45720" rtlCol="1" anchor="ctr"/>
          <a:lstStyle>
            <a:defPPr>
              <a:defRPr lang="he-IL"/>
            </a:defPPr>
            <a:lvl1pPr marL="0" algn="ctr" defTabSz="914400" rtl="1" eaLnBrk="1" latinLnBrk="0" hangingPunct="1">
              <a:defRPr sz="1200" kern="1200">
                <a:solidFill>
                  <a:schemeClr val="tx1">
                    <a:tint val="75000"/>
                  </a:schemeClr>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a:lstStyle>
          <a:p>
            <a:pPr marL="171450" indent="-171450">
              <a:buFont typeface="Century Gothic" panose="020B0502020202020204" pitchFamily="34" charset="0"/>
              <a:buChar char="©"/>
            </a:pPr>
            <a:r>
              <a:rPr lang="he-IL" b="1">
                <a:solidFill>
                  <a:schemeClr val="tx1"/>
                </a:solidFill>
                <a:latin typeface="Assistant" pitchFamily="2" charset="-79"/>
                <a:cs typeface="Assistant" pitchFamily="2" charset="-79"/>
              </a:rPr>
              <a:t>איילת אזולאי טסלר</a:t>
            </a:r>
          </a:p>
          <a:p>
            <a:r>
              <a:rPr lang="he-IL" b="1">
                <a:solidFill>
                  <a:schemeClr val="tx1"/>
                </a:solidFill>
                <a:latin typeface="Assistant" pitchFamily="2" charset="-79"/>
                <a:cs typeface="Assistant" pitchFamily="2" charset="-79"/>
              </a:rPr>
              <a:t>0548444385</a:t>
            </a:r>
            <a:endParaRPr lang="en-US" b="1" dirty="0">
              <a:solidFill>
                <a:schemeClr val="tx1"/>
              </a:solidFill>
              <a:latin typeface="Assistant" pitchFamily="2" charset="-79"/>
              <a:cs typeface="Assistant" pitchFamily="2" charset="-79"/>
            </a:endParaRPr>
          </a:p>
        </p:txBody>
      </p:sp>
      <p:pic>
        <p:nvPicPr>
          <p:cNvPr id="2" name="תמונה 1" descr="פנדה אני לא יודע">
            <a:extLst>
              <a:ext uri="{FF2B5EF4-FFF2-40B4-BE49-F238E27FC236}">
                <a16:creationId xmlns:a16="http://schemas.microsoft.com/office/drawing/2014/main" id="{85169B43-A8CF-EBE0-5366-3E3A9C4ED85F}"/>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5663691" y="4009926"/>
            <a:ext cx="2698229" cy="2698229"/>
          </a:xfrm>
          <a:prstGeom prst="rect">
            <a:avLst/>
          </a:prstGeom>
        </p:spPr>
      </p:pic>
    </p:spTree>
    <p:extLst>
      <p:ext uri="{BB962C8B-B14F-4D97-AF65-F5344CB8AC3E}">
        <p14:creationId xmlns:p14="http://schemas.microsoft.com/office/powerpoint/2010/main" val="39910248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3273" fill="hold"/>
                                        <p:tgtEl>
                                          <p:spTgt spid="8"/>
                                        </p:tgtEl>
                                      </p:cBhvr>
                                    </p:cmd>
                                  </p:childTnLst>
                                </p:cTn>
                              </p:par>
                              <p:par>
                                <p:cTn id="7" presetID="26" presetClass="path" presetSubtype="0" accel="50000" decel="50000" fill="hold" nodeType="withEffect">
                                  <p:stCondLst>
                                    <p:cond delay="0"/>
                                  </p:stCondLst>
                                  <p:childTnLst>
                                    <p:animMotion origin="layout" path="M 0 0 C 0 0.033 0.027 0.06 0.06 0.06 C 0.099 0.06 0.113 0.03 0.119 0.012 L 0.125 -0.012 C 0.131 -0.03 0.146 -0.06 0.19 -0.06 C 0.218 -0.06 0.25 -0.033 0.25 0 C 0.25 0.033 0.218 0.06 0.19 0.06 C 0.146 0.06 0.131 0.03 0.125 0.012 L 0.119 -0.012 C 0.113 -0.03 0.099 -0.06 0.06 -0.06 C 0.027 -0.06 0 -0.033 0 0 Z" pathEditMode="relative" ptsTypes="">
                                      <p:cBhvr>
                                        <p:cTn id="8" dur="2000" fill="hold"/>
                                        <p:tgtEl>
                                          <p:spTgt spid="2"/>
                                        </p:tgtEl>
                                        <p:attrNameLst>
                                          <p:attrName>ppt_x</p:attrName>
                                          <p:attrName>ppt_y</p:attrName>
                                        </p:attrNameLst>
                                      </p:cBhvr>
                                    </p:animMotion>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9" fill="hold" display="0">
                  <p:stCondLst>
                    <p:cond delay="indefinite"/>
                  </p:stCondLst>
                  <p:endCondLst>
                    <p:cond evt="onStopAudio" delay="0">
                      <p:tgtEl>
                        <p:sldTgt/>
                      </p:tgtEl>
                    </p:cond>
                  </p:endCondLst>
                </p:cTn>
                <p:tgtEl>
                  <p:spTgt spid="8"/>
                </p:tgtEl>
              </p:cMediaNode>
            </p:audio>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תמונה 14" descr="השכונה שלנו | ירושלים סובלנית | القدس المتسامحة | Jerusalem Tolerance">
            <a:hlinkClick r:id="rId4" action="ppaction://hlinksldjump"/>
            <a:extLst>
              <a:ext uri="{FF2B5EF4-FFF2-40B4-BE49-F238E27FC236}">
                <a16:creationId xmlns:a16="http://schemas.microsoft.com/office/drawing/2014/main" id="{B9C7FA96-F946-4E56-9CE6-DE01B4B32FC2}"/>
              </a:ext>
            </a:extLst>
          </p:cNvPr>
          <p:cNvPicPr/>
          <p:nvPr/>
        </p:nvPicPr>
        <p:blipFill>
          <a:blip r:embed="rId5">
            <a:extLst>
              <a:ext uri="{28A0092B-C50C-407E-A947-70E740481C1C}">
                <a14:useLocalDpi xmlns:a14="http://schemas.microsoft.com/office/drawing/2010/main" val="0"/>
              </a:ext>
            </a:extLst>
          </a:blip>
          <a:srcRect/>
          <a:stretch>
            <a:fillRect/>
          </a:stretch>
        </p:blipFill>
        <p:spPr bwMode="auto">
          <a:xfrm>
            <a:off x="1101477" y="73895"/>
            <a:ext cx="10678885" cy="6710209"/>
          </a:xfrm>
          <a:prstGeom prst="rect">
            <a:avLst/>
          </a:prstGeom>
          <a:noFill/>
          <a:ln>
            <a:noFill/>
          </a:ln>
        </p:spPr>
      </p:pic>
      <p:sp>
        <p:nvSpPr>
          <p:cNvPr id="21" name="לחצן פעולה: עבור לדף הבית 20">
            <a:hlinkClick r:id="rId6" action="ppaction://hlinksldjump" highlightClick="1"/>
            <a:extLst>
              <a:ext uri="{FF2B5EF4-FFF2-40B4-BE49-F238E27FC236}">
                <a16:creationId xmlns:a16="http://schemas.microsoft.com/office/drawing/2014/main" id="{2EC6A3CC-5FE6-4A07-A538-1DA9A2186BBA}"/>
              </a:ext>
            </a:extLst>
          </p:cNvPr>
          <p:cNvSpPr/>
          <p:nvPr/>
        </p:nvSpPr>
        <p:spPr>
          <a:xfrm>
            <a:off x="10644115" y="5560484"/>
            <a:ext cx="883920" cy="986742"/>
          </a:xfrm>
          <a:prstGeom prst="actionButtonHome">
            <a:avLst/>
          </a:prstGeom>
          <a:solidFill>
            <a:schemeClr val="accent6">
              <a:lumMod val="60000"/>
              <a:lumOff val="40000"/>
            </a:schemeClr>
          </a:solidFill>
          <a:ln w="28575">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p>
        </p:txBody>
      </p:sp>
      <p:sp>
        <p:nvSpPr>
          <p:cNvPr id="10" name="כותרת 9">
            <a:extLst>
              <a:ext uri="{FF2B5EF4-FFF2-40B4-BE49-F238E27FC236}">
                <a16:creationId xmlns:a16="http://schemas.microsoft.com/office/drawing/2014/main" id="{1942D8DE-ED99-43C9-A539-B7D140392B98}"/>
              </a:ext>
            </a:extLst>
          </p:cNvPr>
          <p:cNvSpPr>
            <a:spLocks noGrp="1"/>
          </p:cNvSpPr>
          <p:nvPr>
            <p:ph type="title"/>
          </p:nvPr>
        </p:nvSpPr>
        <p:spPr/>
        <p:txBody>
          <a:bodyPr/>
          <a:lstStyle/>
          <a:p>
            <a:endParaRPr lang="he-IL" dirty="0"/>
          </a:p>
        </p:txBody>
      </p:sp>
      <p:sp>
        <p:nvSpPr>
          <p:cNvPr id="12" name="בועת דיבור: אליפסה 11">
            <a:extLst>
              <a:ext uri="{FF2B5EF4-FFF2-40B4-BE49-F238E27FC236}">
                <a16:creationId xmlns:a16="http://schemas.microsoft.com/office/drawing/2014/main" id="{CE3BA698-49DA-4059-99AA-1EDCDAFDAA6C}"/>
              </a:ext>
            </a:extLst>
          </p:cNvPr>
          <p:cNvSpPr/>
          <p:nvPr/>
        </p:nvSpPr>
        <p:spPr>
          <a:xfrm>
            <a:off x="5080590" y="1227702"/>
            <a:ext cx="2932987" cy="1910609"/>
          </a:xfrm>
          <a:prstGeom prst="wedgeEllipseCallout">
            <a:avLst>
              <a:gd name="adj1" fmla="val 18342"/>
              <a:gd name="adj2" fmla="val 88801"/>
            </a:avLst>
          </a:prstGeom>
          <a:blipFill>
            <a:blip r:embed="rId7"/>
            <a:tile tx="0" ty="0" sx="100000" sy="100000" flip="none" algn="tl"/>
          </a:blipFill>
          <a:ln w="28575">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he-IL" sz="3200" dirty="0">
                <a:solidFill>
                  <a:schemeClr val="tx1"/>
                </a:solidFill>
                <a:latin typeface="Arial" panose="020B0604020202020204" pitchFamily="34" charset="0"/>
                <a:cs typeface="Arial" panose="020B0604020202020204" pitchFamily="34" charset="0"/>
              </a:rPr>
              <a:t>לֹא נוֹרָא. נַסֵּה פַּעַם נוֹסֶפֶת.</a:t>
            </a:r>
          </a:p>
        </p:txBody>
      </p:sp>
      <p:pic>
        <p:nvPicPr>
          <p:cNvPr id="8" name="צליל מוקלט">
            <a:hlinkClick r:id="" action="ppaction://media"/>
            <a:extLst>
              <a:ext uri="{FF2B5EF4-FFF2-40B4-BE49-F238E27FC236}">
                <a16:creationId xmlns:a16="http://schemas.microsoft.com/office/drawing/2014/main" id="{5A11BD85-6682-4DC6-B7C0-CF446B2EFF09}"/>
              </a:ext>
            </a:extLst>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411638" y="365125"/>
            <a:ext cx="487363" cy="487363"/>
          </a:xfrm>
          <a:prstGeom prst="rect">
            <a:avLst/>
          </a:prstGeom>
        </p:spPr>
      </p:pic>
      <p:sp>
        <p:nvSpPr>
          <p:cNvPr id="3" name="מציין מיקום של כותרת תחתונה 3">
            <a:extLst>
              <a:ext uri="{FF2B5EF4-FFF2-40B4-BE49-F238E27FC236}">
                <a16:creationId xmlns:a16="http://schemas.microsoft.com/office/drawing/2014/main" id="{72363FD3-8986-12CA-F580-82C188DB99BE}"/>
              </a:ext>
            </a:extLst>
          </p:cNvPr>
          <p:cNvSpPr txBox="1">
            <a:spLocks/>
          </p:cNvSpPr>
          <p:nvPr/>
        </p:nvSpPr>
        <p:spPr>
          <a:xfrm>
            <a:off x="6724663" y="6432926"/>
            <a:ext cx="5905500" cy="228600"/>
          </a:xfrm>
          <a:prstGeom prst="rect">
            <a:avLst/>
          </a:prstGeom>
        </p:spPr>
        <p:txBody>
          <a:bodyPr vert="horz" lIns="91440" tIns="45720" rIns="91440" bIns="45720" rtlCol="1" anchor="ctr"/>
          <a:lstStyle>
            <a:defPPr>
              <a:defRPr lang="he-IL"/>
            </a:defPPr>
            <a:lvl1pPr marL="0" algn="ctr" defTabSz="914400" rtl="1" eaLnBrk="1" latinLnBrk="0" hangingPunct="1">
              <a:defRPr sz="1200" kern="1200">
                <a:solidFill>
                  <a:schemeClr val="tx1">
                    <a:tint val="75000"/>
                  </a:schemeClr>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a:lstStyle>
          <a:p>
            <a:pPr marL="171450" indent="-171450">
              <a:buFont typeface="Century Gothic" panose="020B0502020202020204" pitchFamily="34" charset="0"/>
              <a:buChar char="©"/>
            </a:pPr>
            <a:r>
              <a:rPr lang="he-IL" b="1">
                <a:solidFill>
                  <a:schemeClr val="tx1"/>
                </a:solidFill>
                <a:latin typeface="Assistant" pitchFamily="2" charset="-79"/>
                <a:cs typeface="Assistant" pitchFamily="2" charset="-79"/>
              </a:rPr>
              <a:t>איילת אזולאי טסלר</a:t>
            </a:r>
          </a:p>
          <a:p>
            <a:r>
              <a:rPr lang="he-IL" b="1">
                <a:solidFill>
                  <a:schemeClr val="tx1"/>
                </a:solidFill>
                <a:latin typeface="Assistant" pitchFamily="2" charset="-79"/>
                <a:cs typeface="Assistant" pitchFamily="2" charset="-79"/>
              </a:rPr>
              <a:t>0548444385</a:t>
            </a:r>
            <a:endParaRPr lang="en-US" b="1" dirty="0">
              <a:solidFill>
                <a:schemeClr val="tx1"/>
              </a:solidFill>
              <a:latin typeface="Assistant" pitchFamily="2" charset="-79"/>
              <a:cs typeface="Assistant" pitchFamily="2" charset="-79"/>
            </a:endParaRPr>
          </a:p>
        </p:txBody>
      </p:sp>
      <p:pic>
        <p:nvPicPr>
          <p:cNvPr id="2" name="תמונה 1" descr="פנדה אני לא יודע">
            <a:extLst>
              <a:ext uri="{FF2B5EF4-FFF2-40B4-BE49-F238E27FC236}">
                <a16:creationId xmlns:a16="http://schemas.microsoft.com/office/drawing/2014/main" id="{9D630756-E9D6-2B75-FBB8-51B10444AFB8}"/>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5663691" y="4009926"/>
            <a:ext cx="2698229" cy="2698229"/>
          </a:xfrm>
          <a:prstGeom prst="rect">
            <a:avLst/>
          </a:prstGeom>
        </p:spPr>
      </p:pic>
    </p:spTree>
    <p:extLst>
      <p:ext uri="{BB962C8B-B14F-4D97-AF65-F5344CB8AC3E}">
        <p14:creationId xmlns:p14="http://schemas.microsoft.com/office/powerpoint/2010/main" val="1594699992"/>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3273" fill="hold"/>
                                        <p:tgtEl>
                                          <p:spTgt spid="8"/>
                                        </p:tgtEl>
                                      </p:cBhvr>
                                    </p:cmd>
                                  </p:childTnLst>
                                </p:cTn>
                              </p:par>
                              <p:par>
                                <p:cTn id="7" presetID="26" presetClass="path" presetSubtype="0" accel="50000" decel="50000" fill="hold" nodeType="withEffect">
                                  <p:stCondLst>
                                    <p:cond delay="0"/>
                                  </p:stCondLst>
                                  <p:childTnLst>
                                    <p:animMotion origin="layout" path="M 0 0 C 0 0.033 0.027 0.06 0.06 0.06 C 0.099 0.06 0.113 0.03 0.119 0.012 L 0.125 -0.012 C 0.131 -0.03 0.146 -0.06 0.19 -0.06 C 0.218 -0.06 0.25 -0.033 0.25 0 C 0.25 0.033 0.218 0.06 0.19 0.06 C 0.146 0.06 0.131 0.03 0.125 0.012 L 0.119 -0.012 C 0.113 -0.03 0.099 -0.06 0.06 -0.06 C 0.027 -0.06 0 -0.033 0 0 Z" pathEditMode="relative" ptsTypes="">
                                      <p:cBhvr>
                                        <p:cTn id="8" dur="2000" fill="hold"/>
                                        <p:tgtEl>
                                          <p:spTgt spid="2"/>
                                        </p:tgtEl>
                                        <p:attrNameLst>
                                          <p:attrName>ppt_x</p:attrName>
                                          <p:attrName>ppt_y</p:attrName>
                                        </p:attrNameLst>
                                      </p:cBhvr>
                                    </p:animMotion>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9" fill="hold" display="0">
                  <p:stCondLst>
                    <p:cond delay="indefinite"/>
                  </p:stCondLst>
                  <p:endCondLst>
                    <p:cond evt="onStopAudio" delay="0">
                      <p:tgtEl>
                        <p:sldTgt/>
                      </p:tgtEl>
                    </p:cond>
                  </p:endCondLst>
                </p:cTn>
                <p:tgtEl>
                  <p:spTgt spid="8"/>
                </p:tgtEl>
              </p:cMediaNode>
            </p:audio>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תמונה 14" descr="השכונה שלנו | ירושלים סובלנית | القدس المتسامحة | Jerusalem Tolerance">
            <a:extLst>
              <a:ext uri="{FF2B5EF4-FFF2-40B4-BE49-F238E27FC236}">
                <a16:creationId xmlns:a16="http://schemas.microsoft.com/office/drawing/2014/main" id="{B9C7FA96-F946-4E56-9CE6-DE01B4B32FC2}"/>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1101477" y="73895"/>
            <a:ext cx="10678885" cy="6710209"/>
          </a:xfrm>
          <a:prstGeom prst="rect">
            <a:avLst/>
          </a:prstGeom>
          <a:noFill/>
          <a:ln>
            <a:noFill/>
          </a:ln>
        </p:spPr>
      </p:pic>
      <p:sp>
        <p:nvSpPr>
          <p:cNvPr id="7" name="ענן 6">
            <a:hlinkClick r:id="rId5" action="ppaction://hlinksldjump"/>
            <a:extLst>
              <a:ext uri="{FF2B5EF4-FFF2-40B4-BE49-F238E27FC236}">
                <a16:creationId xmlns:a16="http://schemas.microsoft.com/office/drawing/2014/main" id="{73BC7C23-7A90-47B1-8763-FC98DA356415}"/>
              </a:ext>
            </a:extLst>
          </p:cNvPr>
          <p:cNvSpPr/>
          <p:nvPr/>
        </p:nvSpPr>
        <p:spPr>
          <a:xfrm>
            <a:off x="1820519" y="1798224"/>
            <a:ext cx="2204695" cy="1411550"/>
          </a:xfrm>
          <a:prstGeom prst="cloud">
            <a:avLst/>
          </a:prstGeom>
          <a:solidFill>
            <a:schemeClr val="bg1"/>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dirty="0"/>
          </a:p>
        </p:txBody>
      </p:sp>
      <p:sp>
        <p:nvSpPr>
          <p:cNvPr id="9" name="תיבת טקסט 8">
            <a:extLst>
              <a:ext uri="{FF2B5EF4-FFF2-40B4-BE49-F238E27FC236}">
                <a16:creationId xmlns:a16="http://schemas.microsoft.com/office/drawing/2014/main" id="{AC02638F-D332-4211-93D4-B6E379D4D3E3}"/>
              </a:ext>
            </a:extLst>
          </p:cNvPr>
          <p:cNvSpPr txBox="1"/>
          <p:nvPr/>
        </p:nvSpPr>
        <p:spPr>
          <a:xfrm>
            <a:off x="2174573" y="2021851"/>
            <a:ext cx="1700741" cy="707886"/>
          </a:xfrm>
          <a:prstGeom prst="rect">
            <a:avLst/>
          </a:prstGeom>
          <a:noFill/>
        </p:spPr>
        <p:txBody>
          <a:bodyPr wrap="square" rtlCol="1">
            <a:spAutoFit/>
          </a:bodyPr>
          <a:lstStyle/>
          <a:p>
            <a:pPr algn="ctr"/>
            <a:r>
              <a:rPr lang="he-IL" sz="4000" dirty="0">
                <a:latin typeface="Arial" panose="020B0604020202020204" pitchFamily="34" charset="0"/>
                <a:cs typeface="Arial" panose="020B0604020202020204" pitchFamily="34" charset="0"/>
              </a:rPr>
              <a:t>40+30</a:t>
            </a:r>
          </a:p>
        </p:txBody>
      </p:sp>
      <p:sp>
        <p:nvSpPr>
          <p:cNvPr id="6" name="ענן 5">
            <a:hlinkClick r:id="rId6" action="ppaction://hlinksldjump"/>
            <a:extLst>
              <a:ext uri="{FF2B5EF4-FFF2-40B4-BE49-F238E27FC236}">
                <a16:creationId xmlns:a16="http://schemas.microsoft.com/office/drawing/2014/main" id="{1998A2BE-1A42-4EC1-BE20-66B32676E999}"/>
              </a:ext>
            </a:extLst>
          </p:cNvPr>
          <p:cNvSpPr/>
          <p:nvPr/>
        </p:nvSpPr>
        <p:spPr>
          <a:xfrm>
            <a:off x="5538143" y="1661864"/>
            <a:ext cx="2204695" cy="1411550"/>
          </a:xfrm>
          <a:prstGeom prst="cloud">
            <a:avLst/>
          </a:prstGeom>
          <a:solidFill>
            <a:schemeClr val="bg1"/>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dirty="0"/>
          </a:p>
        </p:txBody>
      </p:sp>
      <p:sp>
        <p:nvSpPr>
          <p:cNvPr id="8" name="תיבת טקסט 7">
            <a:extLst>
              <a:ext uri="{FF2B5EF4-FFF2-40B4-BE49-F238E27FC236}">
                <a16:creationId xmlns:a16="http://schemas.microsoft.com/office/drawing/2014/main" id="{D190C913-570F-428D-BAED-73FD32F997CF}"/>
              </a:ext>
            </a:extLst>
          </p:cNvPr>
          <p:cNvSpPr txBox="1"/>
          <p:nvPr/>
        </p:nvSpPr>
        <p:spPr>
          <a:xfrm>
            <a:off x="5738192" y="2029845"/>
            <a:ext cx="1774371" cy="707886"/>
          </a:xfrm>
          <a:prstGeom prst="rect">
            <a:avLst/>
          </a:prstGeom>
          <a:noFill/>
        </p:spPr>
        <p:txBody>
          <a:bodyPr wrap="square" rtlCol="1">
            <a:spAutoFit/>
          </a:bodyPr>
          <a:lstStyle/>
          <a:p>
            <a:pPr algn="ctr"/>
            <a:r>
              <a:rPr lang="he-IL" sz="4000" dirty="0">
                <a:latin typeface="Arial" panose="020B0604020202020204" pitchFamily="34" charset="0"/>
                <a:cs typeface="Arial" panose="020B0604020202020204" pitchFamily="34" charset="0"/>
              </a:rPr>
              <a:t>70+20</a:t>
            </a:r>
          </a:p>
        </p:txBody>
      </p:sp>
      <p:sp>
        <p:nvSpPr>
          <p:cNvPr id="4" name="ענן 3">
            <a:hlinkClick r:id="rId7" action="ppaction://hlinksldjump"/>
            <a:extLst>
              <a:ext uri="{FF2B5EF4-FFF2-40B4-BE49-F238E27FC236}">
                <a16:creationId xmlns:a16="http://schemas.microsoft.com/office/drawing/2014/main" id="{FFBD4ECB-1F5A-47F7-B413-1D0D32944D5D}"/>
              </a:ext>
            </a:extLst>
          </p:cNvPr>
          <p:cNvSpPr/>
          <p:nvPr/>
        </p:nvSpPr>
        <p:spPr>
          <a:xfrm>
            <a:off x="9206940" y="1328632"/>
            <a:ext cx="2204695" cy="1411550"/>
          </a:xfrm>
          <a:prstGeom prst="cloud">
            <a:avLst/>
          </a:prstGeom>
          <a:solidFill>
            <a:schemeClr val="bg1"/>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dirty="0"/>
          </a:p>
        </p:txBody>
      </p:sp>
      <p:sp>
        <p:nvSpPr>
          <p:cNvPr id="5" name="תיבת טקסט 4">
            <a:extLst>
              <a:ext uri="{FF2B5EF4-FFF2-40B4-BE49-F238E27FC236}">
                <a16:creationId xmlns:a16="http://schemas.microsoft.com/office/drawing/2014/main" id="{F3C9E2B6-448E-42E0-B1C5-EA771C1284D7}"/>
              </a:ext>
            </a:extLst>
          </p:cNvPr>
          <p:cNvSpPr txBox="1"/>
          <p:nvPr/>
        </p:nvSpPr>
        <p:spPr>
          <a:xfrm>
            <a:off x="9528053" y="1659753"/>
            <a:ext cx="1883582" cy="707886"/>
          </a:xfrm>
          <a:prstGeom prst="rect">
            <a:avLst/>
          </a:prstGeom>
          <a:noFill/>
        </p:spPr>
        <p:txBody>
          <a:bodyPr wrap="square" rtlCol="1">
            <a:spAutoFit/>
          </a:bodyPr>
          <a:lstStyle/>
          <a:p>
            <a:pPr algn="ctr"/>
            <a:r>
              <a:rPr lang="he-IL" sz="4000" dirty="0">
                <a:latin typeface="Arial" panose="020B0604020202020204" pitchFamily="34" charset="0"/>
                <a:cs typeface="Arial" panose="020B0604020202020204" pitchFamily="34" charset="0"/>
              </a:rPr>
              <a:t>20+60</a:t>
            </a:r>
          </a:p>
        </p:txBody>
      </p:sp>
      <p:sp>
        <p:nvSpPr>
          <p:cNvPr id="17" name="תיבת טקסט 16">
            <a:extLst>
              <a:ext uri="{FF2B5EF4-FFF2-40B4-BE49-F238E27FC236}">
                <a16:creationId xmlns:a16="http://schemas.microsoft.com/office/drawing/2014/main" id="{D5E325C2-52AB-4504-8FAF-78F6ECA093BC}"/>
              </a:ext>
            </a:extLst>
          </p:cNvPr>
          <p:cNvSpPr txBox="1"/>
          <p:nvPr/>
        </p:nvSpPr>
        <p:spPr>
          <a:xfrm>
            <a:off x="5307869" y="454592"/>
            <a:ext cx="2204694" cy="830997"/>
          </a:xfrm>
          <a:prstGeom prst="rect">
            <a:avLst/>
          </a:prstGeom>
          <a:noFill/>
        </p:spPr>
        <p:txBody>
          <a:bodyPr wrap="square">
            <a:spAutoFit/>
          </a:bodyPr>
          <a:lstStyle/>
          <a:p>
            <a:pPr marL="0" indent="0" algn="ctr">
              <a:buNone/>
            </a:pPr>
            <a:r>
              <a:rPr lang="en-US" sz="4800" b="1" dirty="0">
                <a:latin typeface="Arial" panose="020B0604020202020204" pitchFamily="34" charset="0"/>
                <a:cs typeface="Arial" panose="020B0604020202020204" pitchFamily="34" charset="0"/>
              </a:rPr>
              <a:t>50+40</a:t>
            </a:r>
            <a:endParaRPr lang="he-IL" sz="4800" b="1" dirty="0">
              <a:latin typeface="Arial" panose="020B0604020202020204" pitchFamily="34" charset="0"/>
              <a:cs typeface="Arial" panose="020B0604020202020204" pitchFamily="34" charset="0"/>
            </a:endParaRPr>
          </a:p>
        </p:txBody>
      </p:sp>
      <p:sp>
        <p:nvSpPr>
          <p:cNvPr id="20" name="בועת דיבור: אליפסה 19">
            <a:extLst>
              <a:ext uri="{FF2B5EF4-FFF2-40B4-BE49-F238E27FC236}">
                <a16:creationId xmlns:a16="http://schemas.microsoft.com/office/drawing/2014/main" id="{16070DF8-5F77-4570-8351-DE6EE42BFBA6}"/>
              </a:ext>
            </a:extLst>
          </p:cNvPr>
          <p:cNvSpPr/>
          <p:nvPr/>
        </p:nvSpPr>
        <p:spPr>
          <a:xfrm>
            <a:off x="3526972" y="4245435"/>
            <a:ext cx="5907366" cy="2029489"/>
          </a:xfrm>
          <a:prstGeom prst="wedgeEllipseCallout">
            <a:avLst>
              <a:gd name="adj1" fmla="val -57883"/>
              <a:gd name="adj2" fmla="val 28759"/>
            </a:avLst>
          </a:prstGeom>
          <a:gradFill flip="none" rotWithShape="1">
            <a:gsLst>
              <a:gs pos="0">
                <a:srgbClr val="FFFF00">
                  <a:tint val="66000"/>
                  <a:satMod val="160000"/>
                </a:srgbClr>
              </a:gs>
              <a:gs pos="50000">
                <a:srgbClr val="FFFF00">
                  <a:tint val="44500"/>
                  <a:satMod val="160000"/>
                </a:srgbClr>
              </a:gs>
              <a:gs pos="100000">
                <a:srgbClr val="FFFF00">
                  <a:tint val="23500"/>
                  <a:satMod val="160000"/>
                </a:srgbClr>
              </a:gs>
            </a:gsLst>
            <a:path path="circle">
              <a:fillToRect t="100000" r="100000"/>
            </a:path>
            <a:tileRect l="-100000" b="-100000"/>
          </a:gra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p>
        </p:txBody>
      </p:sp>
      <p:sp>
        <p:nvSpPr>
          <p:cNvPr id="2" name="כותרת 1">
            <a:extLst>
              <a:ext uri="{FF2B5EF4-FFF2-40B4-BE49-F238E27FC236}">
                <a16:creationId xmlns:a16="http://schemas.microsoft.com/office/drawing/2014/main" id="{74B952A5-6F2D-43FD-8716-E9DDD77AB96B}"/>
              </a:ext>
            </a:extLst>
          </p:cNvPr>
          <p:cNvSpPr>
            <a:spLocks noGrp="1"/>
          </p:cNvSpPr>
          <p:nvPr>
            <p:ph type="title"/>
          </p:nvPr>
        </p:nvSpPr>
        <p:spPr>
          <a:xfrm>
            <a:off x="2084854" y="4495951"/>
            <a:ext cx="8712129" cy="1782829"/>
          </a:xfrm>
        </p:spPr>
        <p:txBody>
          <a:bodyPr>
            <a:normAutofit/>
          </a:bodyPr>
          <a:lstStyle/>
          <a:p>
            <a:pPr algn="ctr"/>
            <a:r>
              <a:rPr lang="he-IL" sz="2800" spc="0" dirty="0">
                <a:latin typeface="Arial" panose="020B0604020202020204" pitchFamily="34" charset="0"/>
                <a:cs typeface="Arial" panose="020B0604020202020204" pitchFamily="34" charset="0"/>
              </a:rPr>
              <a:t>עִזְרוּ לִי </a:t>
            </a:r>
            <a:r>
              <a:rPr lang="he-IL" sz="2800" spc="0" dirty="0" err="1">
                <a:latin typeface="Arial" panose="020B0604020202020204" pitchFamily="34" charset="0"/>
                <a:cs typeface="Arial" panose="020B0604020202020204" pitchFamily="34" charset="0"/>
              </a:rPr>
              <a:t>לִבְחֹר</a:t>
            </a:r>
            <a:r>
              <a:rPr lang="he-IL" sz="2800" spc="0" dirty="0">
                <a:latin typeface="Arial" panose="020B0604020202020204" pitchFamily="34" charset="0"/>
                <a:cs typeface="Arial" panose="020B0604020202020204" pitchFamily="34" charset="0"/>
              </a:rPr>
              <a:t> תַּרְגִּיל</a:t>
            </a:r>
            <a:br>
              <a:rPr lang="he-IL" sz="2800" spc="0" dirty="0">
                <a:latin typeface="Arial" panose="020B0604020202020204" pitchFamily="34" charset="0"/>
                <a:cs typeface="Arial" panose="020B0604020202020204" pitchFamily="34" charset="0"/>
              </a:rPr>
            </a:br>
            <a:r>
              <a:rPr lang="he-IL" sz="2800" spc="0" dirty="0">
                <a:latin typeface="Arial" panose="020B0604020202020204" pitchFamily="34" charset="0"/>
                <a:cs typeface="Arial" panose="020B0604020202020204" pitchFamily="34" charset="0"/>
              </a:rPr>
              <a:t> מִבֵּין הַתַּרְגִּילִים שֶׁכְּתוּבִים בָּעֲנָנִים, </a:t>
            </a:r>
            <a:br>
              <a:rPr lang="he-IL" sz="2800" spc="0" dirty="0">
                <a:latin typeface="Arial" panose="020B0604020202020204" pitchFamily="34" charset="0"/>
                <a:cs typeface="Arial" panose="020B0604020202020204" pitchFamily="34" charset="0"/>
              </a:rPr>
            </a:br>
            <a:r>
              <a:rPr lang="he-IL" sz="2800" spc="0" dirty="0">
                <a:latin typeface="Arial" panose="020B0604020202020204" pitchFamily="34" charset="0"/>
                <a:cs typeface="Arial" panose="020B0604020202020204" pitchFamily="34" charset="0"/>
              </a:rPr>
              <a:t>שֶׁהַתּוֹצָאָה שֶׁלּוֹ </a:t>
            </a:r>
            <a:r>
              <a:rPr lang="he-IL" sz="2800" spc="0" dirty="0" err="1">
                <a:latin typeface="Arial" panose="020B0604020202020204" pitchFamily="34" charset="0"/>
                <a:cs typeface="Arial" panose="020B0604020202020204" pitchFamily="34" charset="0"/>
              </a:rPr>
              <a:t>שָׁוָה</a:t>
            </a:r>
            <a:r>
              <a:rPr lang="he-IL" sz="2800" spc="0" dirty="0">
                <a:latin typeface="Arial" panose="020B0604020202020204" pitchFamily="34" charset="0"/>
                <a:cs typeface="Arial" panose="020B0604020202020204" pitchFamily="34" charset="0"/>
              </a:rPr>
              <a:t> לַתּוֹצָאָה</a:t>
            </a:r>
            <a:br>
              <a:rPr lang="he-IL" sz="2800" spc="0" dirty="0">
                <a:latin typeface="Arial" panose="020B0604020202020204" pitchFamily="34" charset="0"/>
                <a:cs typeface="Arial" panose="020B0604020202020204" pitchFamily="34" charset="0"/>
              </a:rPr>
            </a:br>
            <a:r>
              <a:rPr lang="he-IL" sz="2800" spc="0" dirty="0">
                <a:latin typeface="Arial" panose="020B0604020202020204" pitchFamily="34" charset="0"/>
                <a:cs typeface="Arial" panose="020B0604020202020204" pitchFamily="34" charset="0"/>
              </a:rPr>
              <a:t> שֶׁל הַתַּרְגִּיל הָעֶלְיוֹן.</a:t>
            </a:r>
          </a:p>
        </p:txBody>
      </p:sp>
      <p:sp>
        <p:nvSpPr>
          <p:cNvPr id="14" name="לחצן פעולה: עבור לדף הבית 13">
            <a:hlinkClick r:id="rId8" action="ppaction://hlinksldjump" highlightClick="1"/>
            <a:extLst>
              <a:ext uri="{FF2B5EF4-FFF2-40B4-BE49-F238E27FC236}">
                <a16:creationId xmlns:a16="http://schemas.microsoft.com/office/drawing/2014/main" id="{2C746DDC-4B0E-4FA6-B56E-C8BC27AC5D99}"/>
              </a:ext>
            </a:extLst>
          </p:cNvPr>
          <p:cNvSpPr/>
          <p:nvPr/>
        </p:nvSpPr>
        <p:spPr>
          <a:xfrm>
            <a:off x="10685638" y="5651589"/>
            <a:ext cx="883920" cy="986742"/>
          </a:xfrm>
          <a:prstGeom prst="actionButtonHome">
            <a:avLst/>
          </a:prstGeom>
          <a:solidFill>
            <a:schemeClr val="accent6">
              <a:lumMod val="60000"/>
              <a:lumOff val="40000"/>
            </a:schemeClr>
          </a:solidFill>
          <a:ln w="28575">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p>
        </p:txBody>
      </p:sp>
      <p:pic>
        <p:nvPicPr>
          <p:cNvPr id="16" name="צליל מוקלט">
            <a:hlinkClick r:id="" action="ppaction://media"/>
            <a:extLst>
              <a:ext uri="{FF2B5EF4-FFF2-40B4-BE49-F238E27FC236}">
                <a16:creationId xmlns:a16="http://schemas.microsoft.com/office/drawing/2014/main" id="{B98C9ADD-7C4F-45D3-9EE0-6D8B29B4654E}"/>
              </a:ext>
            </a:extLst>
          </p:cNvPr>
          <p:cNvPicPr>
            <a:picLocks noChangeAspect="1"/>
          </p:cNvPicPr>
          <p:nvPr>
            <a:audioFile r:link="rId2"/>
            <p:extLst>
              <p:ext uri="{DAA4B4D4-6D71-4841-9C94-3DE7FCFB9230}">
                <p14:media xmlns:p14="http://schemas.microsoft.com/office/powerpoint/2010/main" r:embed="rId1"/>
              </p:ext>
            </p:extLst>
          </p:nvPr>
        </p:nvPicPr>
        <p:blipFill>
          <a:blip r:embed="rId9"/>
          <a:stretch>
            <a:fillRect/>
          </a:stretch>
        </p:blipFill>
        <p:spPr>
          <a:xfrm>
            <a:off x="1349484" y="6059863"/>
            <a:ext cx="487363" cy="487363"/>
          </a:xfrm>
          <a:prstGeom prst="rect">
            <a:avLst/>
          </a:prstGeom>
        </p:spPr>
      </p:pic>
      <p:pic>
        <p:nvPicPr>
          <p:cNvPr id="10" name="תמונה 9" descr="כן פנדה">
            <a:extLst>
              <a:ext uri="{FF2B5EF4-FFF2-40B4-BE49-F238E27FC236}">
                <a16:creationId xmlns:a16="http://schemas.microsoft.com/office/drawing/2014/main" id="{CD5E9F70-B520-4BB4-A4E7-C39694999E61}"/>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1112890" y="4915406"/>
            <a:ext cx="2029490" cy="2029490"/>
          </a:xfrm>
          <a:prstGeom prst="rect">
            <a:avLst/>
          </a:prstGeom>
        </p:spPr>
      </p:pic>
      <p:sp>
        <p:nvSpPr>
          <p:cNvPr id="11" name="מציין מיקום של כותרת תחתונה 3">
            <a:extLst>
              <a:ext uri="{FF2B5EF4-FFF2-40B4-BE49-F238E27FC236}">
                <a16:creationId xmlns:a16="http://schemas.microsoft.com/office/drawing/2014/main" id="{B10CC3A7-7538-CEA1-4CB4-2A58ED8ACE5E}"/>
              </a:ext>
            </a:extLst>
          </p:cNvPr>
          <p:cNvSpPr txBox="1">
            <a:spLocks/>
          </p:cNvSpPr>
          <p:nvPr/>
        </p:nvSpPr>
        <p:spPr>
          <a:xfrm>
            <a:off x="6724663" y="6432926"/>
            <a:ext cx="5905500" cy="228600"/>
          </a:xfrm>
          <a:prstGeom prst="rect">
            <a:avLst/>
          </a:prstGeom>
        </p:spPr>
        <p:txBody>
          <a:bodyPr vert="horz" lIns="91440" tIns="45720" rIns="91440" bIns="45720" rtlCol="1" anchor="ctr"/>
          <a:lstStyle>
            <a:defPPr>
              <a:defRPr lang="he-IL"/>
            </a:defPPr>
            <a:lvl1pPr marL="0" algn="ctr" defTabSz="914400" rtl="1" eaLnBrk="1" latinLnBrk="0" hangingPunct="1">
              <a:defRPr sz="1200" kern="1200">
                <a:solidFill>
                  <a:schemeClr val="tx1">
                    <a:tint val="75000"/>
                  </a:schemeClr>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a:lstStyle>
          <a:p>
            <a:pPr marL="171450" indent="-171450">
              <a:buFont typeface="Century Gothic" panose="020B0502020202020204" pitchFamily="34" charset="0"/>
              <a:buChar char="©"/>
            </a:pPr>
            <a:r>
              <a:rPr lang="he-IL" b="1">
                <a:solidFill>
                  <a:schemeClr val="tx1"/>
                </a:solidFill>
                <a:latin typeface="Assistant" pitchFamily="2" charset="-79"/>
                <a:cs typeface="Assistant" pitchFamily="2" charset="-79"/>
              </a:rPr>
              <a:t>איילת אזולאי טסלר</a:t>
            </a:r>
          </a:p>
          <a:p>
            <a:r>
              <a:rPr lang="he-IL" b="1">
                <a:solidFill>
                  <a:schemeClr val="tx1"/>
                </a:solidFill>
                <a:latin typeface="Assistant" pitchFamily="2" charset="-79"/>
                <a:cs typeface="Assistant" pitchFamily="2" charset="-79"/>
              </a:rPr>
              <a:t>0548444385</a:t>
            </a:r>
            <a:endParaRPr lang="en-US" b="1" dirty="0">
              <a:solidFill>
                <a:schemeClr val="tx1"/>
              </a:solidFill>
              <a:latin typeface="Assistant" pitchFamily="2" charset="-79"/>
              <a:cs typeface="Assistant" pitchFamily="2" charset="-79"/>
            </a:endParaRPr>
          </a:p>
        </p:txBody>
      </p:sp>
    </p:spTree>
    <p:extLst>
      <p:ext uri="{BB962C8B-B14F-4D97-AF65-F5344CB8AC3E}">
        <p14:creationId xmlns:p14="http://schemas.microsoft.com/office/powerpoint/2010/main" val="295169157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8800" fill="hold"/>
                                        <p:tgtEl>
                                          <p:spTgt spid="16"/>
                                        </p:tgtEl>
                                      </p:cBhvr>
                                    </p:cmd>
                                  </p:childTnLst>
                                </p:cTn>
                              </p:par>
                              <p:par>
                                <p:cTn id="7" presetID="64" presetClass="path" presetSubtype="0" accel="50000" decel="50000" fill="hold" nodeType="withEffect">
                                  <p:stCondLst>
                                    <p:cond delay="0"/>
                                  </p:stCondLst>
                                  <p:childTnLst>
                                    <p:animMotion origin="layout" path="M 0 0 L 0 -0.25 E" pathEditMode="relative" ptsTypes="">
                                      <p:cBhvr>
                                        <p:cTn id="8" dur="2000" fill="hold"/>
                                        <p:tgtEl>
                                          <p:spTgt spid="10"/>
                                        </p:tgtEl>
                                        <p:attrNameLst>
                                          <p:attrName>ppt_x</p:attrName>
                                          <p:attrName>ppt_y</p:attrName>
                                        </p:attrNameLst>
                                      </p:cBhvr>
                                    </p:animMotion>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9" fill="hold" display="0">
                  <p:stCondLst>
                    <p:cond delay="indefinite"/>
                  </p:stCondLst>
                  <p:endCondLst>
                    <p:cond evt="onStopAudio" delay="0">
                      <p:tgtEl>
                        <p:sldTgt/>
                      </p:tgtEl>
                    </p:cond>
                  </p:endCondLst>
                </p:cTn>
                <p:tgtEl>
                  <p:spTgt spid="16"/>
                </p:tgtEl>
              </p:cMediaNode>
            </p:audio>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תמונה 14" descr="השכונה שלנו | ירושלים סובלנית | القدس المتسامحة | Jerusalem Tolerance">
            <a:extLst>
              <a:ext uri="{FF2B5EF4-FFF2-40B4-BE49-F238E27FC236}">
                <a16:creationId xmlns:a16="http://schemas.microsoft.com/office/drawing/2014/main" id="{B9C7FA96-F946-4E56-9CE6-DE01B4B32FC2}"/>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1101477" y="73895"/>
            <a:ext cx="10678885" cy="6710209"/>
          </a:xfrm>
          <a:prstGeom prst="rect">
            <a:avLst/>
          </a:prstGeom>
          <a:noFill/>
          <a:ln>
            <a:noFill/>
          </a:ln>
        </p:spPr>
      </p:pic>
      <p:sp>
        <p:nvSpPr>
          <p:cNvPr id="21" name="לחצן פעולה: עבור לדף הבית 20">
            <a:hlinkClick r:id="rId5" action="ppaction://hlinksldjump" highlightClick="1"/>
            <a:extLst>
              <a:ext uri="{FF2B5EF4-FFF2-40B4-BE49-F238E27FC236}">
                <a16:creationId xmlns:a16="http://schemas.microsoft.com/office/drawing/2014/main" id="{2EC6A3CC-5FE6-4A07-A538-1DA9A2186BBA}"/>
              </a:ext>
            </a:extLst>
          </p:cNvPr>
          <p:cNvSpPr/>
          <p:nvPr/>
        </p:nvSpPr>
        <p:spPr>
          <a:xfrm>
            <a:off x="10644115" y="5560484"/>
            <a:ext cx="883920" cy="986742"/>
          </a:xfrm>
          <a:prstGeom prst="actionButtonHome">
            <a:avLst/>
          </a:prstGeom>
          <a:solidFill>
            <a:schemeClr val="accent6">
              <a:lumMod val="60000"/>
              <a:lumOff val="40000"/>
            </a:schemeClr>
          </a:solidFill>
          <a:ln w="28575">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p>
        </p:txBody>
      </p:sp>
      <p:sp>
        <p:nvSpPr>
          <p:cNvPr id="10" name="כותרת 9">
            <a:extLst>
              <a:ext uri="{FF2B5EF4-FFF2-40B4-BE49-F238E27FC236}">
                <a16:creationId xmlns:a16="http://schemas.microsoft.com/office/drawing/2014/main" id="{1942D8DE-ED99-43C9-A539-B7D140392B98}"/>
              </a:ext>
            </a:extLst>
          </p:cNvPr>
          <p:cNvSpPr>
            <a:spLocks noGrp="1"/>
          </p:cNvSpPr>
          <p:nvPr>
            <p:ph type="title"/>
          </p:nvPr>
        </p:nvSpPr>
        <p:spPr/>
        <p:txBody>
          <a:bodyPr/>
          <a:lstStyle/>
          <a:p>
            <a:endParaRPr lang="he-IL" dirty="0"/>
          </a:p>
        </p:txBody>
      </p:sp>
      <p:sp>
        <p:nvSpPr>
          <p:cNvPr id="12" name="בועת דיבור: אליפסה 11">
            <a:extLst>
              <a:ext uri="{FF2B5EF4-FFF2-40B4-BE49-F238E27FC236}">
                <a16:creationId xmlns:a16="http://schemas.microsoft.com/office/drawing/2014/main" id="{CE3BA698-49DA-4059-99AA-1EDCDAFDAA6C}"/>
              </a:ext>
            </a:extLst>
          </p:cNvPr>
          <p:cNvSpPr/>
          <p:nvPr/>
        </p:nvSpPr>
        <p:spPr>
          <a:xfrm>
            <a:off x="1461408" y="2024743"/>
            <a:ext cx="2751364" cy="1686046"/>
          </a:xfrm>
          <a:prstGeom prst="wedgeEllipseCallout">
            <a:avLst>
              <a:gd name="adj1" fmla="val -12129"/>
              <a:gd name="adj2" fmla="val 86389"/>
            </a:avLst>
          </a:prstGeom>
          <a:blipFill>
            <a:blip r:embed="rId6"/>
            <a:tile tx="0" ty="0" sx="100000" sy="100000" flip="none" algn="tl"/>
          </a:blip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he-IL" sz="3200" dirty="0">
                <a:solidFill>
                  <a:schemeClr val="tx1"/>
                </a:solidFill>
                <a:latin typeface="Arial" panose="020B0604020202020204" pitchFamily="34" charset="0"/>
                <a:cs typeface="Arial" panose="020B0604020202020204" pitchFamily="34" charset="0"/>
              </a:rPr>
              <a:t>אֵיזוֹ אַלִּיפוּת !</a:t>
            </a:r>
          </a:p>
        </p:txBody>
      </p:sp>
      <p:pic>
        <p:nvPicPr>
          <p:cNvPr id="7" name="צליל מוקלט">
            <a:hlinkClick r:id="" action="ppaction://media"/>
            <a:extLst>
              <a:ext uri="{FF2B5EF4-FFF2-40B4-BE49-F238E27FC236}">
                <a16:creationId xmlns:a16="http://schemas.microsoft.com/office/drawing/2014/main" id="{5D6ADA4B-C1E6-4C11-BCF1-093918F6BCC6}"/>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350837" y="365125"/>
            <a:ext cx="487363" cy="487363"/>
          </a:xfrm>
          <a:prstGeom prst="rect">
            <a:avLst/>
          </a:prstGeom>
        </p:spPr>
      </p:pic>
      <p:sp>
        <p:nvSpPr>
          <p:cNvPr id="8" name="כוכב: 8 פינות 7">
            <a:hlinkClick r:id="rId8" action="ppaction://hlinksldjump"/>
            <a:extLst>
              <a:ext uri="{FF2B5EF4-FFF2-40B4-BE49-F238E27FC236}">
                <a16:creationId xmlns:a16="http://schemas.microsoft.com/office/drawing/2014/main" id="{DB07D21B-4824-43E4-896C-AA7A69B02E4F}"/>
              </a:ext>
            </a:extLst>
          </p:cNvPr>
          <p:cNvSpPr/>
          <p:nvPr/>
        </p:nvSpPr>
        <p:spPr>
          <a:xfrm>
            <a:off x="8392886" y="563789"/>
            <a:ext cx="1611085" cy="1460954"/>
          </a:xfrm>
          <a:prstGeom prst="star8">
            <a:avLst/>
          </a:prstGeom>
          <a:ln>
            <a:noFill/>
          </a:ln>
          <a:effectLst>
            <a:outerShdw blurRad="57785" dist="33020" dir="3180000" algn="ctr">
              <a:srgbClr val="000000">
                <a:alpha val="30000"/>
              </a:srgbClr>
            </a:outerShdw>
          </a:effectLst>
          <a:scene3d>
            <a:camera prst="orthographicFront">
              <a:rot lat="0" lon="0" rev="0"/>
            </a:camera>
            <a:lightRig rig="brightRoom" dir="t">
              <a:rot lat="0" lon="0" rev="600000"/>
            </a:lightRig>
          </a:scene3d>
          <a:sp3d prstMaterial="metal">
            <a:bevelT w="38100" h="57150" prst="angle"/>
          </a:sp3d>
        </p:spPr>
        <p:style>
          <a:lnRef idx="2">
            <a:schemeClr val="accent4">
              <a:shade val="50000"/>
            </a:schemeClr>
          </a:lnRef>
          <a:fillRef idx="1">
            <a:schemeClr val="accent4"/>
          </a:fillRef>
          <a:effectRef idx="0">
            <a:schemeClr val="accent4"/>
          </a:effectRef>
          <a:fontRef idx="minor">
            <a:schemeClr val="lt1"/>
          </a:fontRef>
        </p:style>
        <p:txBody>
          <a:bodyPr rtlCol="1" anchor="ctr"/>
          <a:lstStyle/>
          <a:p>
            <a:pPr algn="ctr"/>
            <a:r>
              <a:rPr lang="he-IL" sz="2400" dirty="0">
                <a:latin typeface="David" panose="020E0502060401010101" pitchFamily="34" charset="-79"/>
              </a:rPr>
              <a:t>חֲזֹר לַמָּבוֹךְ</a:t>
            </a:r>
          </a:p>
        </p:txBody>
      </p:sp>
      <p:sp>
        <p:nvSpPr>
          <p:cNvPr id="3" name="מציין מיקום של כותרת תחתונה 3">
            <a:extLst>
              <a:ext uri="{FF2B5EF4-FFF2-40B4-BE49-F238E27FC236}">
                <a16:creationId xmlns:a16="http://schemas.microsoft.com/office/drawing/2014/main" id="{DEB6089F-9102-7B07-0FFC-A8A0AF161F60}"/>
              </a:ext>
            </a:extLst>
          </p:cNvPr>
          <p:cNvSpPr>
            <a:spLocks noGrp="1"/>
          </p:cNvSpPr>
          <p:nvPr>
            <p:ph type="ftr" sz="quarter" idx="11"/>
          </p:nvPr>
        </p:nvSpPr>
        <p:spPr>
          <a:xfrm>
            <a:off x="6724663" y="6432926"/>
            <a:ext cx="5905500" cy="228600"/>
          </a:xfrm>
        </p:spPr>
        <p:txBody>
          <a:bodyPr/>
          <a:lstStyle/>
          <a:p>
            <a:pPr marL="171450" indent="-171450" rtl="1">
              <a:buFont typeface="Century Gothic" panose="020B0502020202020204" pitchFamily="34" charset="0"/>
              <a:buChar char="©"/>
            </a:pPr>
            <a:r>
              <a:rPr lang="he-IL" sz="1200" b="1" dirty="0">
                <a:solidFill>
                  <a:schemeClr val="tx1"/>
                </a:solidFill>
                <a:latin typeface="Assistant" pitchFamily="2" charset="-79"/>
                <a:cs typeface="Assistant" pitchFamily="2" charset="-79"/>
              </a:rPr>
              <a:t>איילת אזולאי </a:t>
            </a:r>
            <a:r>
              <a:rPr lang="he-IL" sz="1200" b="1" dirty="0" err="1">
                <a:solidFill>
                  <a:schemeClr val="tx1"/>
                </a:solidFill>
                <a:latin typeface="Assistant" pitchFamily="2" charset="-79"/>
                <a:cs typeface="Assistant" pitchFamily="2" charset="-79"/>
              </a:rPr>
              <a:t>טסלר</a:t>
            </a:r>
            <a:endParaRPr lang="he-IL" sz="1200" b="1" dirty="0">
              <a:solidFill>
                <a:schemeClr val="tx1"/>
              </a:solidFill>
              <a:latin typeface="Assistant" pitchFamily="2" charset="-79"/>
              <a:cs typeface="Assistant" pitchFamily="2" charset="-79"/>
            </a:endParaRPr>
          </a:p>
          <a:p>
            <a:pPr rtl="1"/>
            <a:r>
              <a:rPr lang="he-IL" sz="1200" b="1" dirty="0">
                <a:solidFill>
                  <a:schemeClr val="tx1"/>
                </a:solidFill>
                <a:latin typeface="Assistant" pitchFamily="2" charset="-79"/>
                <a:cs typeface="Assistant" pitchFamily="2" charset="-79"/>
              </a:rPr>
              <a:t>0548444385</a:t>
            </a:r>
            <a:endParaRPr lang="en-US" sz="1200" b="1" dirty="0">
              <a:solidFill>
                <a:schemeClr val="tx1"/>
              </a:solidFill>
              <a:latin typeface="Assistant" pitchFamily="2" charset="-79"/>
              <a:cs typeface="Assistant" pitchFamily="2" charset="-79"/>
            </a:endParaRPr>
          </a:p>
        </p:txBody>
      </p:sp>
      <p:pic>
        <p:nvPicPr>
          <p:cNvPr id="2" name="תמונה 1" descr="פנדה שמח">
            <a:extLst>
              <a:ext uri="{FF2B5EF4-FFF2-40B4-BE49-F238E27FC236}">
                <a16:creationId xmlns:a16="http://schemas.microsoft.com/office/drawing/2014/main" id="{5558F995-729C-5DB5-31D0-D18B7FD59DF3}"/>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1227534" y="4505301"/>
            <a:ext cx="2455416" cy="2455416"/>
          </a:xfrm>
          <a:prstGeom prst="rect">
            <a:avLst/>
          </a:prstGeom>
        </p:spPr>
      </p:pic>
    </p:spTree>
    <p:extLst>
      <p:ext uri="{BB962C8B-B14F-4D97-AF65-F5344CB8AC3E}">
        <p14:creationId xmlns:p14="http://schemas.microsoft.com/office/powerpoint/2010/main" val="398069943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321" fill="hold"/>
                                        <p:tgtEl>
                                          <p:spTgt spid="7"/>
                                        </p:tgtEl>
                                      </p:cBhvr>
                                    </p:cmd>
                                  </p:childTnLst>
                                </p:cTn>
                              </p:par>
                              <p:par>
                                <p:cTn id="7" presetID="60" presetClass="path" presetSubtype="0" accel="50000" decel="50000" fill="hold" nodeType="withEffect">
                                  <p:stCondLst>
                                    <p:cond delay="0"/>
                                  </p:stCondLst>
                                  <p:childTnLst>
                                    <p:animMotion origin="layout" path="M 0 0 C 0.002 0.053 0.007 0.127 0.025 0.126 C 0.051 0.126 0.053 -0.122 0.084 -0.123 C 0.112 -0.123 0.097 0.094 0.124 0.093 C 0.152 0.093 0.137 -0.064 0.167 -0.064 C 0.194 -0.064 0.179 0.042 0.203 0.042 C 0.226 0.042 0.214 -0.039 0.235 -0.039 C 0.247 -0.039 0.248 -0.017 0.249 0 E" pathEditMode="relative" ptsTypes="">
                                      <p:cBhvr>
                                        <p:cTn id="8" dur="2000" fill="hold"/>
                                        <p:tgtEl>
                                          <p:spTgt spid="2"/>
                                        </p:tgtEl>
                                        <p:attrNameLst>
                                          <p:attrName>ppt_x</p:attrName>
                                          <p:attrName>ppt_y</p:attrName>
                                        </p:attrNameLst>
                                      </p:cBhvr>
                                    </p:animMotion>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9" fill="hold" display="0">
                  <p:stCondLst>
                    <p:cond delay="indefinite"/>
                  </p:stCondLst>
                  <p:endCondLst>
                    <p:cond evt="onStopAudio" delay="0">
                      <p:tgtEl>
                        <p:sldTgt/>
                      </p:tgtEl>
                    </p:cond>
                  </p:endCondLst>
                </p:cTn>
                <p:tgtEl>
                  <p:spTgt spid="7"/>
                </p:tgtEl>
              </p:cMediaNode>
            </p:audio>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תמונה 14" descr="השכונה שלנו | ירושלים סובלנית | القدس المتسامحة | Jerusalem Tolerance">
            <a:hlinkClick r:id="rId4" action="ppaction://hlinksldjump"/>
            <a:extLst>
              <a:ext uri="{FF2B5EF4-FFF2-40B4-BE49-F238E27FC236}">
                <a16:creationId xmlns:a16="http://schemas.microsoft.com/office/drawing/2014/main" id="{B9C7FA96-F946-4E56-9CE6-DE01B4B32FC2}"/>
              </a:ext>
            </a:extLst>
          </p:cNvPr>
          <p:cNvPicPr/>
          <p:nvPr/>
        </p:nvPicPr>
        <p:blipFill>
          <a:blip r:embed="rId5">
            <a:extLst>
              <a:ext uri="{28A0092B-C50C-407E-A947-70E740481C1C}">
                <a14:useLocalDpi xmlns:a14="http://schemas.microsoft.com/office/drawing/2010/main" val="0"/>
              </a:ext>
            </a:extLst>
          </a:blip>
          <a:srcRect/>
          <a:stretch>
            <a:fillRect/>
          </a:stretch>
        </p:blipFill>
        <p:spPr bwMode="auto">
          <a:xfrm>
            <a:off x="1101477" y="73895"/>
            <a:ext cx="10678885" cy="6710209"/>
          </a:xfrm>
          <a:prstGeom prst="rect">
            <a:avLst/>
          </a:prstGeom>
          <a:noFill/>
          <a:ln>
            <a:noFill/>
          </a:ln>
        </p:spPr>
      </p:pic>
      <p:sp>
        <p:nvSpPr>
          <p:cNvPr id="21" name="לחצן פעולה: עבור לדף הבית 20">
            <a:hlinkClick r:id="rId6" action="ppaction://hlinksldjump" highlightClick="1"/>
            <a:extLst>
              <a:ext uri="{FF2B5EF4-FFF2-40B4-BE49-F238E27FC236}">
                <a16:creationId xmlns:a16="http://schemas.microsoft.com/office/drawing/2014/main" id="{2EC6A3CC-5FE6-4A07-A538-1DA9A2186BBA}"/>
              </a:ext>
            </a:extLst>
          </p:cNvPr>
          <p:cNvSpPr/>
          <p:nvPr/>
        </p:nvSpPr>
        <p:spPr>
          <a:xfrm>
            <a:off x="10644115" y="5560484"/>
            <a:ext cx="883920" cy="986742"/>
          </a:xfrm>
          <a:prstGeom prst="actionButtonHome">
            <a:avLst/>
          </a:prstGeom>
          <a:solidFill>
            <a:schemeClr val="accent6">
              <a:lumMod val="60000"/>
              <a:lumOff val="40000"/>
            </a:schemeClr>
          </a:solidFill>
          <a:ln w="28575">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p>
        </p:txBody>
      </p:sp>
      <p:sp>
        <p:nvSpPr>
          <p:cNvPr id="10" name="כותרת 9">
            <a:extLst>
              <a:ext uri="{FF2B5EF4-FFF2-40B4-BE49-F238E27FC236}">
                <a16:creationId xmlns:a16="http://schemas.microsoft.com/office/drawing/2014/main" id="{1942D8DE-ED99-43C9-A539-B7D140392B98}"/>
              </a:ext>
            </a:extLst>
          </p:cNvPr>
          <p:cNvSpPr>
            <a:spLocks noGrp="1"/>
          </p:cNvSpPr>
          <p:nvPr>
            <p:ph type="title"/>
          </p:nvPr>
        </p:nvSpPr>
        <p:spPr/>
        <p:txBody>
          <a:bodyPr/>
          <a:lstStyle/>
          <a:p>
            <a:endParaRPr lang="he-IL" dirty="0"/>
          </a:p>
        </p:txBody>
      </p:sp>
      <p:sp>
        <p:nvSpPr>
          <p:cNvPr id="12" name="בועת דיבור: אליפסה 11">
            <a:extLst>
              <a:ext uri="{FF2B5EF4-FFF2-40B4-BE49-F238E27FC236}">
                <a16:creationId xmlns:a16="http://schemas.microsoft.com/office/drawing/2014/main" id="{CE3BA698-49DA-4059-99AA-1EDCDAFDAA6C}"/>
              </a:ext>
            </a:extLst>
          </p:cNvPr>
          <p:cNvSpPr/>
          <p:nvPr/>
        </p:nvSpPr>
        <p:spPr>
          <a:xfrm>
            <a:off x="5428934" y="783771"/>
            <a:ext cx="2833324" cy="2346038"/>
          </a:xfrm>
          <a:prstGeom prst="wedgeEllipseCallout">
            <a:avLst>
              <a:gd name="adj1" fmla="val 18342"/>
              <a:gd name="adj2" fmla="val 88801"/>
            </a:avLst>
          </a:prstGeom>
          <a:blipFill>
            <a:blip r:embed="rId7"/>
            <a:tile tx="0" ty="0" sx="100000" sy="100000" flip="none" algn="tl"/>
          </a:blipFill>
          <a:ln w="28575">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he-IL" sz="3200" dirty="0">
                <a:solidFill>
                  <a:schemeClr val="tx1"/>
                </a:solidFill>
                <a:latin typeface="David" panose="020E0502060401010101" pitchFamily="34" charset="-79"/>
              </a:rPr>
              <a:t>לֹא נוֹרָא. נַסֵּה פַּעַם נוֹסֶפֶת.</a:t>
            </a:r>
          </a:p>
        </p:txBody>
      </p:sp>
      <p:pic>
        <p:nvPicPr>
          <p:cNvPr id="8" name="צליל מוקלט">
            <a:hlinkClick r:id="" action="ppaction://media"/>
            <a:extLst>
              <a:ext uri="{FF2B5EF4-FFF2-40B4-BE49-F238E27FC236}">
                <a16:creationId xmlns:a16="http://schemas.microsoft.com/office/drawing/2014/main" id="{129C7577-4AF2-4959-BFD5-7C0D4846BF7E}"/>
              </a:ext>
            </a:extLst>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350837" y="296408"/>
            <a:ext cx="487363" cy="487363"/>
          </a:xfrm>
          <a:prstGeom prst="rect">
            <a:avLst/>
          </a:prstGeom>
        </p:spPr>
      </p:pic>
      <p:sp>
        <p:nvSpPr>
          <p:cNvPr id="3" name="מציין מיקום של כותרת תחתונה 3">
            <a:extLst>
              <a:ext uri="{FF2B5EF4-FFF2-40B4-BE49-F238E27FC236}">
                <a16:creationId xmlns:a16="http://schemas.microsoft.com/office/drawing/2014/main" id="{337092E3-4820-9484-C947-7AB60F554DF1}"/>
              </a:ext>
            </a:extLst>
          </p:cNvPr>
          <p:cNvSpPr txBox="1">
            <a:spLocks/>
          </p:cNvSpPr>
          <p:nvPr/>
        </p:nvSpPr>
        <p:spPr>
          <a:xfrm>
            <a:off x="6724663" y="6432926"/>
            <a:ext cx="5905500" cy="228600"/>
          </a:xfrm>
          <a:prstGeom prst="rect">
            <a:avLst/>
          </a:prstGeom>
        </p:spPr>
        <p:txBody>
          <a:bodyPr vert="horz" lIns="91440" tIns="45720" rIns="91440" bIns="45720" rtlCol="1" anchor="ctr"/>
          <a:lstStyle>
            <a:defPPr>
              <a:defRPr lang="he-IL"/>
            </a:defPPr>
            <a:lvl1pPr marL="0" algn="ctr" defTabSz="914400" rtl="1" eaLnBrk="1" latinLnBrk="0" hangingPunct="1">
              <a:defRPr sz="1200" kern="1200">
                <a:solidFill>
                  <a:schemeClr val="tx1">
                    <a:tint val="75000"/>
                  </a:schemeClr>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a:lstStyle>
          <a:p>
            <a:pPr marL="171450" indent="-171450">
              <a:buFont typeface="Century Gothic" panose="020B0502020202020204" pitchFamily="34" charset="0"/>
              <a:buChar char="©"/>
            </a:pPr>
            <a:r>
              <a:rPr lang="he-IL" b="1">
                <a:solidFill>
                  <a:schemeClr val="tx1"/>
                </a:solidFill>
                <a:latin typeface="Assistant" pitchFamily="2" charset="-79"/>
                <a:cs typeface="Assistant" pitchFamily="2" charset="-79"/>
              </a:rPr>
              <a:t>איילת אזולאי טסלר</a:t>
            </a:r>
          </a:p>
          <a:p>
            <a:r>
              <a:rPr lang="he-IL" b="1">
                <a:solidFill>
                  <a:schemeClr val="tx1"/>
                </a:solidFill>
                <a:latin typeface="Assistant" pitchFamily="2" charset="-79"/>
                <a:cs typeface="Assistant" pitchFamily="2" charset="-79"/>
              </a:rPr>
              <a:t>0548444385</a:t>
            </a:r>
            <a:endParaRPr lang="en-US" b="1" dirty="0">
              <a:solidFill>
                <a:schemeClr val="tx1"/>
              </a:solidFill>
              <a:latin typeface="Assistant" pitchFamily="2" charset="-79"/>
              <a:cs typeface="Assistant" pitchFamily="2" charset="-79"/>
            </a:endParaRPr>
          </a:p>
        </p:txBody>
      </p:sp>
      <p:pic>
        <p:nvPicPr>
          <p:cNvPr id="2" name="תמונה 1" descr="פנדה אני לא יודע">
            <a:extLst>
              <a:ext uri="{FF2B5EF4-FFF2-40B4-BE49-F238E27FC236}">
                <a16:creationId xmlns:a16="http://schemas.microsoft.com/office/drawing/2014/main" id="{F4B46B9A-A14A-80C8-7376-1FDB4E003EEF}"/>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5663691" y="4009926"/>
            <a:ext cx="2698229" cy="2698229"/>
          </a:xfrm>
          <a:prstGeom prst="rect">
            <a:avLst/>
          </a:prstGeom>
        </p:spPr>
      </p:pic>
    </p:spTree>
    <p:extLst>
      <p:ext uri="{BB962C8B-B14F-4D97-AF65-F5344CB8AC3E}">
        <p14:creationId xmlns:p14="http://schemas.microsoft.com/office/powerpoint/2010/main" val="200724418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3273" fill="hold"/>
                                        <p:tgtEl>
                                          <p:spTgt spid="8"/>
                                        </p:tgtEl>
                                      </p:cBhvr>
                                    </p:cmd>
                                  </p:childTnLst>
                                </p:cTn>
                              </p:par>
                              <p:par>
                                <p:cTn id="7" presetID="26" presetClass="path" presetSubtype="0" accel="50000" decel="50000" fill="hold" nodeType="withEffect">
                                  <p:stCondLst>
                                    <p:cond delay="0"/>
                                  </p:stCondLst>
                                  <p:childTnLst>
                                    <p:animMotion origin="layout" path="M 0 0 C 0 0.033 0.027 0.06 0.06 0.06 C 0.099 0.06 0.113 0.03 0.119 0.012 L 0.125 -0.012 C 0.131 -0.03 0.146 -0.06 0.19 -0.06 C 0.218 -0.06 0.25 -0.033 0.25 0 C 0.25 0.033 0.218 0.06 0.19 0.06 C 0.146 0.06 0.131 0.03 0.125 0.012 L 0.119 -0.012 C 0.113 -0.03 0.099 -0.06 0.06 -0.06 C 0.027 -0.06 0 -0.033 0 0 Z" pathEditMode="relative" ptsTypes="">
                                      <p:cBhvr>
                                        <p:cTn id="8" dur="2000" fill="hold"/>
                                        <p:tgtEl>
                                          <p:spTgt spid="2"/>
                                        </p:tgtEl>
                                        <p:attrNameLst>
                                          <p:attrName>ppt_x</p:attrName>
                                          <p:attrName>ppt_y</p:attrName>
                                        </p:attrNameLst>
                                      </p:cBhvr>
                                    </p:animMotion>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9" fill="hold" display="0">
                  <p:stCondLst>
                    <p:cond delay="indefinite"/>
                  </p:stCondLst>
                  <p:endCondLst>
                    <p:cond evt="onStopAudio" delay="0">
                      <p:tgtEl>
                        <p:sldTgt/>
                      </p:tgtEl>
                    </p:cond>
                  </p:endCondLst>
                </p:cTn>
                <p:tgtEl>
                  <p:spTgt spid="8"/>
                </p:tgtEl>
              </p:cMediaNode>
            </p:audio>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תמונה 14" descr="השכונה שלנו | ירושלים סובלנית | القدس المتسامحة | Jerusalem Tolerance">
            <a:hlinkClick r:id="rId4" action="ppaction://hlinksldjump"/>
            <a:extLst>
              <a:ext uri="{FF2B5EF4-FFF2-40B4-BE49-F238E27FC236}">
                <a16:creationId xmlns:a16="http://schemas.microsoft.com/office/drawing/2014/main" id="{B9C7FA96-F946-4E56-9CE6-DE01B4B32FC2}"/>
              </a:ext>
            </a:extLst>
          </p:cNvPr>
          <p:cNvPicPr/>
          <p:nvPr/>
        </p:nvPicPr>
        <p:blipFill>
          <a:blip r:embed="rId5">
            <a:extLst>
              <a:ext uri="{28A0092B-C50C-407E-A947-70E740481C1C}">
                <a14:useLocalDpi xmlns:a14="http://schemas.microsoft.com/office/drawing/2010/main" val="0"/>
              </a:ext>
            </a:extLst>
          </a:blip>
          <a:srcRect/>
          <a:stretch>
            <a:fillRect/>
          </a:stretch>
        </p:blipFill>
        <p:spPr bwMode="auto">
          <a:xfrm>
            <a:off x="1101477" y="73895"/>
            <a:ext cx="10678885" cy="6710209"/>
          </a:xfrm>
          <a:prstGeom prst="rect">
            <a:avLst/>
          </a:prstGeom>
          <a:noFill/>
          <a:ln>
            <a:noFill/>
          </a:ln>
        </p:spPr>
      </p:pic>
      <p:sp>
        <p:nvSpPr>
          <p:cNvPr id="21" name="לחצן פעולה: עבור לדף הבית 20">
            <a:hlinkClick r:id="rId6" action="ppaction://hlinksldjump" highlightClick="1"/>
            <a:extLst>
              <a:ext uri="{FF2B5EF4-FFF2-40B4-BE49-F238E27FC236}">
                <a16:creationId xmlns:a16="http://schemas.microsoft.com/office/drawing/2014/main" id="{2EC6A3CC-5FE6-4A07-A538-1DA9A2186BBA}"/>
              </a:ext>
            </a:extLst>
          </p:cNvPr>
          <p:cNvSpPr/>
          <p:nvPr/>
        </p:nvSpPr>
        <p:spPr>
          <a:xfrm>
            <a:off x="10644115" y="5560484"/>
            <a:ext cx="883920" cy="986742"/>
          </a:xfrm>
          <a:prstGeom prst="actionButtonHome">
            <a:avLst/>
          </a:prstGeom>
          <a:solidFill>
            <a:schemeClr val="accent6">
              <a:lumMod val="60000"/>
              <a:lumOff val="40000"/>
            </a:schemeClr>
          </a:solidFill>
          <a:ln w="28575">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p>
        </p:txBody>
      </p:sp>
      <p:sp>
        <p:nvSpPr>
          <p:cNvPr id="10" name="כותרת 9">
            <a:extLst>
              <a:ext uri="{FF2B5EF4-FFF2-40B4-BE49-F238E27FC236}">
                <a16:creationId xmlns:a16="http://schemas.microsoft.com/office/drawing/2014/main" id="{1942D8DE-ED99-43C9-A539-B7D140392B98}"/>
              </a:ext>
            </a:extLst>
          </p:cNvPr>
          <p:cNvSpPr>
            <a:spLocks noGrp="1"/>
          </p:cNvSpPr>
          <p:nvPr>
            <p:ph type="title"/>
          </p:nvPr>
        </p:nvSpPr>
        <p:spPr/>
        <p:txBody>
          <a:bodyPr/>
          <a:lstStyle/>
          <a:p>
            <a:endParaRPr lang="he-IL" dirty="0"/>
          </a:p>
        </p:txBody>
      </p:sp>
      <p:sp>
        <p:nvSpPr>
          <p:cNvPr id="12" name="בועת דיבור: אליפסה 11">
            <a:extLst>
              <a:ext uri="{FF2B5EF4-FFF2-40B4-BE49-F238E27FC236}">
                <a16:creationId xmlns:a16="http://schemas.microsoft.com/office/drawing/2014/main" id="{CE3BA698-49DA-4059-99AA-1EDCDAFDAA6C}"/>
              </a:ext>
            </a:extLst>
          </p:cNvPr>
          <p:cNvSpPr/>
          <p:nvPr/>
        </p:nvSpPr>
        <p:spPr>
          <a:xfrm>
            <a:off x="5428934" y="783771"/>
            <a:ext cx="2932986" cy="2346037"/>
          </a:xfrm>
          <a:prstGeom prst="wedgeEllipseCallout">
            <a:avLst>
              <a:gd name="adj1" fmla="val 18342"/>
              <a:gd name="adj2" fmla="val 88801"/>
            </a:avLst>
          </a:prstGeom>
          <a:blipFill>
            <a:blip r:embed="rId7"/>
            <a:tile tx="0" ty="0" sx="100000" sy="100000" flip="none" algn="tl"/>
          </a:blipFill>
          <a:ln w="28575">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he-IL" sz="3200" dirty="0">
                <a:solidFill>
                  <a:schemeClr val="tx1"/>
                </a:solidFill>
                <a:latin typeface="David" panose="020E0502060401010101" pitchFamily="34" charset="-79"/>
              </a:rPr>
              <a:t>לֹא נוֹרָא. נַסֵּה פַּעַם נוֹסֶפֶת.</a:t>
            </a:r>
          </a:p>
        </p:txBody>
      </p:sp>
      <p:pic>
        <p:nvPicPr>
          <p:cNvPr id="8" name="צליל מוקלט">
            <a:hlinkClick r:id="" action="ppaction://media"/>
            <a:extLst>
              <a:ext uri="{FF2B5EF4-FFF2-40B4-BE49-F238E27FC236}">
                <a16:creationId xmlns:a16="http://schemas.microsoft.com/office/drawing/2014/main" id="{129C7577-4AF2-4959-BFD5-7C0D4846BF7E}"/>
              </a:ext>
            </a:extLst>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219198" y="463806"/>
            <a:ext cx="487363" cy="487363"/>
          </a:xfrm>
          <a:prstGeom prst="rect">
            <a:avLst/>
          </a:prstGeom>
        </p:spPr>
      </p:pic>
      <p:sp>
        <p:nvSpPr>
          <p:cNvPr id="3" name="מציין מיקום של כותרת תחתונה 3">
            <a:extLst>
              <a:ext uri="{FF2B5EF4-FFF2-40B4-BE49-F238E27FC236}">
                <a16:creationId xmlns:a16="http://schemas.microsoft.com/office/drawing/2014/main" id="{97F7BD2C-39AF-74E4-030C-D84E7F59DE6A}"/>
              </a:ext>
            </a:extLst>
          </p:cNvPr>
          <p:cNvSpPr txBox="1">
            <a:spLocks/>
          </p:cNvSpPr>
          <p:nvPr/>
        </p:nvSpPr>
        <p:spPr>
          <a:xfrm>
            <a:off x="6724663" y="6432926"/>
            <a:ext cx="5905500" cy="228600"/>
          </a:xfrm>
          <a:prstGeom prst="rect">
            <a:avLst/>
          </a:prstGeom>
        </p:spPr>
        <p:txBody>
          <a:bodyPr vert="horz" lIns="91440" tIns="45720" rIns="91440" bIns="45720" rtlCol="1" anchor="ctr"/>
          <a:lstStyle>
            <a:defPPr>
              <a:defRPr lang="he-IL"/>
            </a:defPPr>
            <a:lvl1pPr marL="0" algn="ctr" defTabSz="914400" rtl="1" eaLnBrk="1" latinLnBrk="0" hangingPunct="1">
              <a:defRPr sz="1200" kern="1200">
                <a:solidFill>
                  <a:schemeClr val="tx1">
                    <a:tint val="75000"/>
                  </a:schemeClr>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a:lstStyle>
          <a:p>
            <a:pPr marL="171450" indent="-171450">
              <a:buFont typeface="Century Gothic" panose="020B0502020202020204" pitchFamily="34" charset="0"/>
              <a:buChar char="©"/>
            </a:pPr>
            <a:r>
              <a:rPr lang="he-IL" b="1">
                <a:solidFill>
                  <a:schemeClr val="tx1"/>
                </a:solidFill>
                <a:latin typeface="Assistant" pitchFamily="2" charset="-79"/>
                <a:cs typeface="Assistant" pitchFamily="2" charset="-79"/>
              </a:rPr>
              <a:t>איילת אזולאי טסלר</a:t>
            </a:r>
          </a:p>
          <a:p>
            <a:r>
              <a:rPr lang="he-IL" b="1">
                <a:solidFill>
                  <a:schemeClr val="tx1"/>
                </a:solidFill>
                <a:latin typeface="Assistant" pitchFamily="2" charset="-79"/>
                <a:cs typeface="Assistant" pitchFamily="2" charset="-79"/>
              </a:rPr>
              <a:t>0548444385</a:t>
            </a:r>
            <a:endParaRPr lang="en-US" b="1" dirty="0">
              <a:solidFill>
                <a:schemeClr val="tx1"/>
              </a:solidFill>
              <a:latin typeface="Assistant" pitchFamily="2" charset="-79"/>
              <a:cs typeface="Assistant" pitchFamily="2" charset="-79"/>
            </a:endParaRPr>
          </a:p>
        </p:txBody>
      </p:sp>
      <p:pic>
        <p:nvPicPr>
          <p:cNvPr id="2" name="תמונה 1" descr="פנדה אני לא יודע">
            <a:extLst>
              <a:ext uri="{FF2B5EF4-FFF2-40B4-BE49-F238E27FC236}">
                <a16:creationId xmlns:a16="http://schemas.microsoft.com/office/drawing/2014/main" id="{FD013025-5D7D-9A6B-22E1-D4B3EF32C2D6}"/>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5663691" y="4009926"/>
            <a:ext cx="2698229" cy="2698229"/>
          </a:xfrm>
          <a:prstGeom prst="rect">
            <a:avLst/>
          </a:prstGeom>
        </p:spPr>
      </p:pic>
    </p:spTree>
    <p:extLst>
      <p:ext uri="{BB962C8B-B14F-4D97-AF65-F5344CB8AC3E}">
        <p14:creationId xmlns:p14="http://schemas.microsoft.com/office/powerpoint/2010/main" val="348488713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3273" fill="hold"/>
                                        <p:tgtEl>
                                          <p:spTgt spid="8"/>
                                        </p:tgtEl>
                                      </p:cBhvr>
                                    </p:cmd>
                                  </p:childTnLst>
                                </p:cTn>
                              </p:par>
                              <p:par>
                                <p:cTn id="7" presetID="26" presetClass="path" presetSubtype="0" accel="50000" decel="50000" fill="hold" nodeType="withEffect">
                                  <p:stCondLst>
                                    <p:cond delay="0"/>
                                  </p:stCondLst>
                                  <p:childTnLst>
                                    <p:animMotion origin="layout" path="M 0 0 C 0 0.033 0.027 0.06 0.06 0.06 C 0.099 0.06 0.113 0.03 0.119 0.012 L 0.125 -0.012 C 0.131 -0.03 0.146 -0.06 0.19 -0.06 C 0.218 -0.06 0.25 -0.033 0.25 0 C 0.25 0.033 0.218 0.06 0.19 0.06 C 0.146 0.06 0.131 0.03 0.125 0.012 L 0.119 -0.012 C 0.113 -0.03 0.099 -0.06 0.06 -0.06 C 0.027 -0.06 0 -0.033 0 0 Z" pathEditMode="relative" ptsTypes="">
                                      <p:cBhvr>
                                        <p:cTn id="8" dur="2000" fill="hold"/>
                                        <p:tgtEl>
                                          <p:spTgt spid="2"/>
                                        </p:tgtEl>
                                        <p:attrNameLst>
                                          <p:attrName>ppt_x</p:attrName>
                                          <p:attrName>ppt_y</p:attrName>
                                        </p:attrNameLst>
                                      </p:cBhvr>
                                    </p:animMotion>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9" fill="hold" display="0">
                  <p:stCondLst>
                    <p:cond delay="indefinite"/>
                  </p:stCondLst>
                  <p:endCondLst>
                    <p:cond evt="onStopAudio" delay="0">
                      <p:tgtEl>
                        <p:sldTgt/>
                      </p:tgtEl>
                    </p:cond>
                  </p:endCondLst>
                </p:cTn>
                <p:tgtEl>
                  <p:spTgt spid="8"/>
                </p:tgtEl>
              </p:cMediaNode>
            </p:audio>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תמונה 14" descr="השכונה שלנו | ירושלים סובלנית | القدس المتسامحة | Jerusalem Tolerance">
            <a:extLst>
              <a:ext uri="{FF2B5EF4-FFF2-40B4-BE49-F238E27FC236}">
                <a16:creationId xmlns:a16="http://schemas.microsoft.com/office/drawing/2014/main" id="{B9C7FA96-F946-4E56-9CE6-DE01B4B32FC2}"/>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1101477" y="73895"/>
            <a:ext cx="10678885" cy="6710209"/>
          </a:xfrm>
          <a:prstGeom prst="rect">
            <a:avLst/>
          </a:prstGeom>
          <a:noFill/>
          <a:ln>
            <a:noFill/>
          </a:ln>
        </p:spPr>
      </p:pic>
      <p:sp>
        <p:nvSpPr>
          <p:cNvPr id="7" name="ענן 6">
            <a:hlinkClick r:id="rId5" action="ppaction://hlinksldjump"/>
            <a:extLst>
              <a:ext uri="{FF2B5EF4-FFF2-40B4-BE49-F238E27FC236}">
                <a16:creationId xmlns:a16="http://schemas.microsoft.com/office/drawing/2014/main" id="{73BC7C23-7A90-47B1-8763-FC98DA356415}"/>
              </a:ext>
            </a:extLst>
          </p:cNvPr>
          <p:cNvSpPr/>
          <p:nvPr/>
        </p:nvSpPr>
        <p:spPr>
          <a:xfrm>
            <a:off x="1783433" y="1720256"/>
            <a:ext cx="2204695" cy="1411550"/>
          </a:xfrm>
          <a:prstGeom prst="cloud">
            <a:avLst/>
          </a:prstGeom>
          <a:solidFill>
            <a:schemeClr val="bg1"/>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dirty="0"/>
          </a:p>
        </p:txBody>
      </p:sp>
      <p:sp>
        <p:nvSpPr>
          <p:cNvPr id="9" name="תיבת טקסט 8">
            <a:extLst>
              <a:ext uri="{FF2B5EF4-FFF2-40B4-BE49-F238E27FC236}">
                <a16:creationId xmlns:a16="http://schemas.microsoft.com/office/drawing/2014/main" id="{AC02638F-D332-4211-93D4-B6E379D4D3E3}"/>
              </a:ext>
            </a:extLst>
          </p:cNvPr>
          <p:cNvSpPr txBox="1"/>
          <p:nvPr/>
        </p:nvSpPr>
        <p:spPr>
          <a:xfrm>
            <a:off x="2174573" y="2021851"/>
            <a:ext cx="1700741" cy="707886"/>
          </a:xfrm>
          <a:prstGeom prst="rect">
            <a:avLst/>
          </a:prstGeom>
          <a:noFill/>
        </p:spPr>
        <p:txBody>
          <a:bodyPr wrap="square" rtlCol="1">
            <a:spAutoFit/>
          </a:bodyPr>
          <a:lstStyle/>
          <a:p>
            <a:pPr algn="ctr"/>
            <a:r>
              <a:rPr lang="he-IL" sz="4000" dirty="0">
                <a:latin typeface="Arial" panose="020B0604020202020204" pitchFamily="34" charset="0"/>
                <a:cs typeface="Arial" panose="020B0604020202020204" pitchFamily="34" charset="0"/>
              </a:rPr>
              <a:t>30+60</a:t>
            </a:r>
          </a:p>
        </p:txBody>
      </p:sp>
      <p:sp>
        <p:nvSpPr>
          <p:cNvPr id="6" name="ענן 5">
            <a:hlinkClick r:id="rId6" action="ppaction://hlinksldjump"/>
            <a:extLst>
              <a:ext uri="{FF2B5EF4-FFF2-40B4-BE49-F238E27FC236}">
                <a16:creationId xmlns:a16="http://schemas.microsoft.com/office/drawing/2014/main" id="{1998A2BE-1A42-4EC1-BE20-66B32676E999}"/>
              </a:ext>
            </a:extLst>
          </p:cNvPr>
          <p:cNvSpPr/>
          <p:nvPr/>
        </p:nvSpPr>
        <p:spPr>
          <a:xfrm>
            <a:off x="5529279" y="1592528"/>
            <a:ext cx="2204695" cy="1411550"/>
          </a:xfrm>
          <a:prstGeom prst="cloud">
            <a:avLst/>
          </a:prstGeom>
          <a:solidFill>
            <a:schemeClr val="bg1"/>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dirty="0"/>
          </a:p>
        </p:txBody>
      </p:sp>
      <p:sp>
        <p:nvSpPr>
          <p:cNvPr id="8" name="תיבת טקסט 7">
            <a:extLst>
              <a:ext uri="{FF2B5EF4-FFF2-40B4-BE49-F238E27FC236}">
                <a16:creationId xmlns:a16="http://schemas.microsoft.com/office/drawing/2014/main" id="{D190C913-570F-428D-BAED-73FD32F997CF}"/>
              </a:ext>
            </a:extLst>
          </p:cNvPr>
          <p:cNvSpPr txBox="1"/>
          <p:nvPr/>
        </p:nvSpPr>
        <p:spPr>
          <a:xfrm>
            <a:off x="5652082" y="1941848"/>
            <a:ext cx="1959087" cy="707886"/>
          </a:xfrm>
          <a:prstGeom prst="rect">
            <a:avLst/>
          </a:prstGeom>
          <a:noFill/>
        </p:spPr>
        <p:txBody>
          <a:bodyPr wrap="square" rtlCol="1">
            <a:spAutoFit/>
          </a:bodyPr>
          <a:lstStyle/>
          <a:p>
            <a:pPr algn="ctr"/>
            <a:r>
              <a:rPr lang="he-IL" sz="4000" dirty="0">
                <a:latin typeface="Arial" panose="020B0604020202020204" pitchFamily="34" charset="0"/>
                <a:cs typeface="Arial" panose="020B0604020202020204" pitchFamily="34" charset="0"/>
              </a:rPr>
              <a:t>20+60</a:t>
            </a:r>
          </a:p>
        </p:txBody>
      </p:sp>
      <p:sp>
        <p:nvSpPr>
          <p:cNvPr id="4" name="ענן 3">
            <a:hlinkClick r:id="rId7" action="ppaction://hlinksldjump"/>
            <a:extLst>
              <a:ext uri="{FF2B5EF4-FFF2-40B4-BE49-F238E27FC236}">
                <a16:creationId xmlns:a16="http://schemas.microsoft.com/office/drawing/2014/main" id="{FFBD4ECB-1F5A-47F7-B413-1D0D32944D5D}"/>
              </a:ext>
            </a:extLst>
          </p:cNvPr>
          <p:cNvSpPr/>
          <p:nvPr/>
        </p:nvSpPr>
        <p:spPr>
          <a:xfrm>
            <a:off x="9206940" y="1433251"/>
            <a:ext cx="2204695" cy="1411550"/>
          </a:xfrm>
          <a:prstGeom prst="cloud">
            <a:avLst/>
          </a:prstGeom>
          <a:solidFill>
            <a:schemeClr val="bg1"/>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dirty="0"/>
          </a:p>
        </p:txBody>
      </p:sp>
      <p:sp>
        <p:nvSpPr>
          <p:cNvPr id="5" name="תיבת טקסט 4">
            <a:extLst>
              <a:ext uri="{FF2B5EF4-FFF2-40B4-BE49-F238E27FC236}">
                <a16:creationId xmlns:a16="http://schemas.microsoft.com/office/drawing/2014/main" id="{F3C9E2B6-448E-42E0-B1C5-EA771C1284D7}"/>
              </a:ext>
            </a:extLst>
          </p:cNvPr>
          <p:cNvSpPr txBox="1"/>
          <p:nvPr/>
        </p:nvSpPr>
        <p:spPr>
          <a:xfrm>
            <a:off x="9470440" y="1810088"/>
            <a:ext cx="1793090" cy="707886"/>
          </a:xfrm>
          <a:prstGeom prst="rect">
            <a:avLst/>
          </a:prstGeom>
          <a:noFill/>
        </p:spPr>
        <p:txBody>
          <a:bodyPr wrap="square" rtlCol="1">
            <a:spAutoFit/>
          </a:bodyPr>
          <a:lstStyle/>
          <a:p>
            <a:pPr algn="ctr"/>
            <a:r>
              <a:rPr lang="he-IL" sz="4000" dirty="0">
                <a:latin typeface="Arial" panose="020B0604020202020204" pitchFamily="34" charset="0"/>
                <a:cs typeface="Arial" panose="020B0604020202020204" pitchFamily="34" charset="0"/>
              </a:rPr>
              <a:t>70+30</a:t>
            </a:r>
          </a:p>
        </p:txBody>
      </p:sp>
      <p:sp>
        <p:nvSpPr>
          <p:cNvPr id="17" name="תיבת טקסט 16">
            <a:extLst>
              <a:ext uri="{FF2B5EF4-FFF2-40B4-BE49-F238E27FC236}">
                <a16:creationId xmlns:a16="http://schemas.microsoft.com/office/drawing/2014/main" id="{D5E325C2-52AB-4504-8FAF-78F6ECA093BC}"/>
              </a:ext>
            </a:extLst>
          </p:cNvPr>
          <p:cNvSpPr txBox="1"/>
          <p:nvPr/>
        </p:nvSpPr>
        <p:spPr>
          <a:xfrm>
            <a:off x="5307868" y="454592"/>
            <a:ext cx="2137537" cy="830997"/>
          </a:xfrm>
          <a:prstGeom prst="rect">
            <a:avLst/>
          </a:prstGeom>
          <a:noFill/>
        </p:spPr>
        <p:txBody>
          <a:bodyPr wrap="square">
            <a:spAutoFit/>
          </a:bodyPr>
          <a:lstStyle/>
          <a:p>
            <a:pPr marL="0" indent="0" algn="ctr">
              <a:buNone/>
            </a:pPr>
            <a:r>
              <a:rPr lang="en-US" sz="4800" b="1" dirty="0">
                <a:latin typeface="Arial" panose="020B0604020202020204" pitchFamily="34" charset="0"/>
                <a:cs typeface="Arial" panose="020B0604020202020204" pitchFamily="34" charset="0"/>
              </a:rPr>
              <a:t>50+50</a:t>
            </a:r>
            <a:endParaRPr lang="he-IL" sz="4800" b="1" dirty="0">
              <a:latin typeface="Arial" panose="020B0604020202020204" pitchFamily="34" charset="0"/>
              <a:cs typeface="Arial" panose="020B0604020202020204" pitchFamily="34" charset="0"/>
            </a:endParaRPr>
          </a:p>
        </p:txBody>
      </p:sp>
      <p:sp>
        <p:nvSpPr>
          <p:cNvPr id="20" name="בועת דיבור: אליפסה 19">
            <a:extLst>
              <a:ext uri="{FF2B5EF4-FFF2-40B4-BE49-F238E27FC236}">
                <a16:creationId xmlns:a16="http://schemas.microsoft.com/office/drawing/2014/main" id="{16070DF8-5F77-4570-8351-DE6EE42BFBA6}"/>
              </a:ext>
            </a:extLst>
          </p:cNvPr>
          <p:cNvSpPr/>
          <p:nvPr/>
        </p:nvSpPr>
        <p:spPr>
          <a:xfrm>
            <a:off x="4929740" y="4047200"/>
            <a:ext cx="5907366" cy="2029489"/>
          </a:xfrm>
          <a:prstGeom prst="wedgeEllipseCallout">
            <a:avLst>
              <a:gd name="adj1" fmla="val -80153"/>
              <a:gd name="adj2" fmla="val -3577"/>
            </a:avLst>
          </a:prstGeom>
          <a:gradFill flip="none" rotWithShape="1">
            <a:gsLst>
              <a:gs pos="0">
                <a:schemeClr val="accent6">
                  <a:lumMod val="60000"/>
                  <a:lumOff val="40000"/>
                  <a:tint val="66000"/>
                  <a:satMod val="160000"/>
                </a:schemeClr>
              </a:gs>
              <a:gs pos="50000">
                <a:schemeClr val="accent6">
                  <a:lumMod val="60000"/>
                  <a:lumOff val="40000"/>
                  <a:tint val="44500"/>
                  <a:satMod val="160000"/>
                </a:schemeClr>
              </a:gs>
              <a:gs pos="100000">
                <a:schemeClr val="accent6">
                  <a:lumMod val="60000"/>
                  <a:lumOff val="40000"/>
                  <a:tint val="23500"/>
                  <a:satMod val="160000"/>
                </a:schemeClr>
              </a:gs>
            </a:gsLst>
            <a:path path="circle">
              <a:fillToRect l="100000" t="100000"/>
            </a:path>
            <a:tileRect r="-100000" b="-100000"/>
          </a:gra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p>
        </p:txBody>
      </p:sp>
      <p:sp>
        <p:nvSpPr>
          <p:cNvPr id="2" name="כותרת 1">
            <a:extLst>
              <a:ext uri="{FF2B5EF4-FFF2-40B4-BE49-F238E27FC236}">
                <a16:creationId xmlns:a16="http://schemas.microsoft.com/office/drawing/2014/main" id="{74B952A5-6F2D-43FD-8716-E9DDD77AB96B}"/>
              </a:ext>
            </a:extLst>
          </p:cNvPr>
          <p:cNvSpPr>
            <a:spLocks noGrp="1"/>
          </p:cNvSpPr>
          <p:nvPr>
            <p:ph type="title"/>
          </p:nvPr>
        </p:nvSpPr>
        <p:spPr>
          <a:xfrm>
            <a:off x="3606712" y="4112283"/>
            <a:ext cx="8712129" cy="1782829"/>
          </a:xfrm>
        </p:spPr>
        <p:txBody>
          <a:bodyPr>
            <a:normAutofit/>
          </a:bodyPr>
          <a:lstStyle/>
          <a:p>
            <a:pPr algn="ctr"/>
            <a:r>
              <a:rPr lang="he-IL" sz="2800" spc="0" dirty="0">
                <a:latin typeface="Arial" panose="020B0604020202020204" pitchFamily="34" charset="0"/>
                <a:cs typeface="Arial" panose="020B0604020202020204" pitchFamily="34" charset="0"/>
              </a:rPr>
              <a:t>עִזְרוּ לִי </a:t>
            </a:r>
            <a:r>
              <a:rPr lang="he-IL" sz="2800" spc="0" dirty="0" err="1">
                <a:latin typeface="Arial" panose="020B0604020202020204" pitchFamily="34" charset="0"/>
                <a:cs typeface="Arial" panose="020B0604020202020204" pitchFamily="34" charset="0"/>
              </a:rPr>
              <a:t>לִבְחֹר</a:t>
            </a:r>
            <a:r>
              <a:rPr lang="he-IL" sz="2800" spc="0" dirty="0">
                <a:latin typeface="Arial" panose="020B0604020202020204" pitchFamily="34" charset="0"/>
                <a:cs typeface="Arial" panose="020B0604020202020204" pitchFamily="34" charset="0"/>
              </a:rPr>
              <a:t> תַּרְגִּיל</a:t>
            </a:r>
            <a:br>
              <a:rPr lang="he-IL" sz="2800" spc="0" dirty="0">
                <a:latin typeface="Arial" panose="020B0604020202020204" pitchFamily="34" charset="0"/>
                <a:cs typeface="Arial" panose="020B0604020202020204" pitchFamily="34" charset="0"/>
              </a:rPr>
            </a:br>
            <a:r>
              <a:rPr lang="he-IL" sz="2800" spc="0" dirty="0">
                <a:latin typeface="Arial" panose="020B0604020202020204" pitchFamily="34" charset="0"/>
                <a:cs typeface="Arial" panose="020B0604020202020204" pitchFamily="34" charset="0"/>
              </a:rPr>
              <a:t> מִבֵּין הַתַּרְגִּילִים שֶׁכְּתוּבִים בָּעֲנָנִים, </a:t>
            </a:r>
            <a:br>
              <a:rPr lang="he-IL" sz="2800" spc="0" dirty="0">
                <a:latin typeface="Arial" panose="020B0604020202020204" pitchFamily="34" charset="0"/>
                <a:cs typeface="Arial" panose="020B0604020202020204" pitchFamily="34" charset="0"/>
              </a:rPr>
            </a:br>
            <a:r>
              <a:rPr lang="he-IL" sz="2800" spc="0" dirty="0">
                <a:latin typeface="Arial" panose="020B0604020202020204" pitchFamily="34" charset="0"/>
                <a:cs typeface="Arial" panose="020B0604020202020204" pitchFamily="34" charset="0"/>
              </a:rPr>
              <a:t>שֶׁהַתּוֹצָאָה שֶׁלּוֹ </a:t>
            </a:r>
            <a:r>
              <a:rPr lang="he-IL" sz="2800" spc="0" dirty="0" err="1">
                <a:latin typeface="Arial" panose="020B0604020202020204" pitchFamily="34" charset="0"/>
                <a:cs typeface="Arial" panose="020B0604020202020204" pitchFamily="34" charset="0"/>
              </a:rPr>
              <a:t>שָׁוָה</a:t>
            </a:r>
            <a:r>
              <a:rPr lang="he-IL" sz="2800" spc="0" dirty="0">
                <a:latin typeface="Arial" panose="020B0604020202020204" pitchFamily="34" charset="0"/>
                <a:cs typeface="Arial" panose="020B0604020202020204" pitchFamily="34" charset="0"/>
              </a:rPr>
              <a:t> לַתּוֹצָאָה</a:t>
            </a:r>
            <a:br>
              <a:rPr lang="he-IL" sz="2800" spc="0" dirty="0">
                <a:latin typeface="Arial" panose="020B0604020202020204" pitchFamily="34" charset="0"/>
                <a:cs typeface="Arial" panose="020B0604020202020204" pitchFamily="34" charset="0"/>
              </a:rPr>
            </a:br>
            <a:r>
              <a:rPr lang="he-IL" sz="2800" spc="0" dirty="0">
                <a:latin typeface="Arial" panose="020B0604020202020204" pitchFamily="34" charset="0"/>
                <a:cs typeface="Arial" panose="020B0604020202020204" pitchFamily="34" charset="0"/>
              </a:rPr>
              <a:t> שֶׁל הַתַּרְגִּיל הָעֶלְיוֹן.</a:t>
            </a:r>
          </a:p>
        </p:txBody>
      </p:sp>
      <p:pic>
        <p:nvPicPr>
          <p:cNvPr id="13" name="תמונה 12" descr="פנדה מסמיק">
            <a:extLst>
              <a:ext uri="{FF2B5EF4-FFF2-40B4-BE49-F238E27FC236}">
                <a16:creationId xmlns:a16="http://schemas.microsoft.com/office/drawing/2014/main" id="{A6CBA806-267D-4AEC-BEEE-1BFEA5CAC127}"/>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756095" y="4564091"/>
            <a:ext cx="2211695" cy="2211695"/>
          </a:xfrm>
          <a:prstGeom prst="rect">
            <a:avLst/>
          </a:prstGeom>
        </p:spPr>
      </p:pic>
      <p:sp>
        <p:nvSpPr>
          <p:cNvPr id="14" name="לחצן פעולה: עבור לדף הבית 13">
            <a:hlinkClick r:id="rId9" action="ppaction://hlinksldjump" highlightClick="1"/>
            <a:extLst>
              <a:ext uri="{FF2B5EF4-FFF2-40B4-BE49-F238E27FC236}">
                <a16:creationId xmlns:a16="http://schemas.microsoft.com/office/drawing/2014/main" id="{B37D9576-58B1-4A07-97DF-F3E648300096}"/>
              </a:ext>
            </a:extLst>
          </p:cNvPr>
          <p:cNvSpPr/>
          <p:nvPr/>
        </p:nvSpPr>
        <p:spPr>
          <a:xfrm>
            <a:off x="10648563" y="5669939"/>
            <a:ext cx="883920" cy="986742"/>
          </a:xfrm>
          <a:prstGeom prst="actionButtonHome">
            <a:avLst/>
          </a:prstGeom>
          <a:solidFill>
            <a:schemeClr val="accent6">
              <a:lumMod val="60000"/>
              <a:lumOff val="40000"/>
            </a:schemeClr>
          </a:solidFill>
          <a:ln w="28575">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p>
        </p:txBody>
      </p:sp>
      <p:pic>
        <p:nvPicPr>
          <p:cNvPr id="16" name="צליל מוקלט">
            <a:hlinkClick r:id="" action="ppaction://media"/>
            <a:extLst>
              <a:ext uri="{FF2B5EF4-FFF2-40B4-BE49-F238E27FC236}">
                <a16:creationId xmlns:a16="http://schemas.microsoft.com/office/drawing/2014/main" id="{5506E2B7-83C6-4777-A3AC-1D7A0B1EEF46}"/>
              </a:ext>
            </a:extLst>
          </p:cNvPr>
          <p:cNvPicPr>
            <a:picLocks noChangeAspect="1"/>
          </p:cNvPicPr>
          <p:nvPr>
            <a:audioFile r:link="rId2"/>
            <p:extLst>
              <p:ext uri="{DAA4B4D4-6D71-4841-9C94-3DE7FCFB9230}">
                <p14:media xmlns:p14="http://schemas.microsoft.com/office/powerpoint/2010/main" r:embed="rId1"/>
              </p:ext>
            </p:extLst>
          </p:nvPr>
        </p:nvPicPr>
        <p:blipFill>
          <a:blip r:embed="rId10"/>
          <a:stretch>
            <a:fillRect/>
          </a:stretch>
        </p:blipFill>
        <p:spPr>
          <a:xfrm>
            <a:off x="1349484" y="6059863"/>
            <a:ext cx="487363" cy="487363"/>
          </a:xfrm>
          <a:prstGeom prst="rect">
            <a:avLst/>
          </a:prstGeom>
        </p:spPr>
      </p:pic>
      <p:sp>
        <p:nvSpPr>
          <p:cNvPr id="10" name="מציין מיקום של כותרת תחתונה 3">
            <a:extLst>
              <a:ext uri="{FF2B5EF4-FFF2-40B4-BE49-F238E27FC236}">
                <a16:creationId xmlns:a16="http://schemas.microsoft.com/office/drawing/2014/main" id="{0B8DB6BF-FBF8-2EF2-9F2B-E4FD80AAFB6F}"/>
              </a:ext>
            </a:extLst>
          </p:cNvPr>
          <p:cNvSpPr txBox="1">
            <a:spLocks/>
          </p:cNvSpPr>
          <p:nvPr/>
        </p:nvSpPr>
        <p:spPr>
          <a:xfrm>
            <a:off x="6724663" y="6432926"/>
            <a:ext cx="5905500" cy="228600"/>
          </a:xfrm>
          <a:prstGeom prst="rect">
            <a:avLst/>
          </a:prstGeom>
        </p:spPr>
        <p:txBody>
          <a:bodyPr vert="horz" lIns="91440" tIns="45720" rIns="91440" bIns="45720" rtlCol="1" anchor="ctr"/>
          <a:lstStyle>
            <a:defPPr>
              <a:defRPr lang="he-IL"/>
            </a:defPPr>
            <a:lvl1pPr marL="0" algn="ctr" defTabSz="914400" rtl="1" eaLnBrk="1" latinLnBrk="0" hangingPunct="1">
              <a:defRPr sz="1200" kern="1200">
                <a:solidFill>
                  <a:schemeClr val="tx1">
                    <a:tint val="75000"/>
                  </a:schemeClr>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a:lstStyle>
          <a:p>
            <a:pPr marL="171450" indent="-171450">
              <a:buFont typeface="Century Gothic" panose="020B0502020202020204" pitchFamily="34" charset="0"/>
              <a:buChar char="©"/>
            </a:pPr>
            <a:r>
              <a:rPr lang="he-IL" b="1">
                <a:solidFill>
                  <a:schemeClr val="tx1"/>
                </a:solidFill>
                <a:latin typeface="Assistant" pitchFamily="2" charset="-79"/>
                <a:cs typeface="Assistant" pitchFamily="2" charset="-79"/>
              </a:rPr>
              <a:t>איילת אזולאי טסלר</a:t>
            </a:r>
          </a:p>
          <a:p>
            <a:r>
              <a:rPr lang="he-IL" b="1">
                <a:solidFill>
                  <a:schemeClr val="tx1"/>
                </a:solidFill>
                <a:latin typeface="Assistant" pitchFamily="2" charset="-79"/>
                <a:cs typeface="Assistant" pitchFamily="2" charset="-79"/>
              </a:rPr>
              <a:t>0548444385</a:t>
            </a:r>
            <a:endParaRPr lang="en-US" b="1" dirty="0">
              <a:solidFill>
                <a:schemeClr val="tx1"/>
              </a:solidFill>
              <a:latin typeface="Assistant" pitchFamily="2" charset="-79"/>
              <a:cs typeface="Assistant" pitchFamily="2" charset="-79"/>
            </a:endParaRPr>
          </a:p>
        </p:txBody>
      </p:sp>
    </p:spTree>
    <p:extLst>
      <p:ext uri="{BB962C8B-B14F-4D97-AF65-F5344CB8AC3E}">
        <p14:creationId xmlns:p14="http://schemas.microsoft.com/office/powerpoint/2010/main" val="390101624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8800" fill="hold"/>
                                        <p:tgtEl>
                                          <p:spTgt spid="16"/>
                                        </p:tgtEl>
                                      </p:cBhvr>
                                    </p:cmd>
                                  </p:childTnLst>
                                </p:cTn>
                              </p:par>
                              <p:par>
                                <p:cTn id="7" presetID="40" presetClass="path" presetSubtype="0" accel="50000" decel="50000" fill="hold" nodeType="withEffect">
                                  <p:stCondLst>
                                    <p:cond delay="0"/>
                                  </p:stCondLst>
                                  <p:childTnLst>
                                    <p:animMotion origin="layout" path="M 0 0 C 0.003 -0.019 0.007 -0.037 0.015 -0.037 C 0.024 -0.037 0.027 -0.019 0.03 0 C 0.034 0.021 0.037 0.042 0.047 0.042 C 0.056 0.042 0.059 0.021 0.063 0 C 0.065 -0.019 0.069 -0.037 0.078 -0.037 C 0.086 -0.037 0.09 -0.019 0.093 0 C 0.096 0.021 0.1 0.042 0.109 0.042 C 0.118 0.042 0.125 0 0.125 0 C 0.128 -0.019 0.131 -0.037 0.14 -0.037 C 0.149 -0.037 0.152 -0.019 0.155 0 C 0.159 0.021 0.162 0.042 0.172 0.042 C 0.181 0.042 0.184 0.021 0.187 0 C 0.191 -0.019 0.194 -0.037 0.203 -0.037 C 0.211 -0.037 0.215 -0.019 0.218 0 C 0.221 0.021 0.225 0.042 0.234 0.042 C 0.243 0.042 0.246 0.021 0.25 0 E" pathEditMode="relative" ptsTypes="">
                                      <p:cBhvr>
                                        <p:cTn id="8" dur="2000" fill="hold"/>
                                        <p:tgtEl>
                                          <p:spTgt spid="13"/>
                                        </p:tgtEl>
                                        <p:attrNameLst>
                                          <p:attrName>ppt_x</p:attrName>
                                          <p:attrName>ppt_y</p:attrName>
                                        </p:attrNameLst>
                                      </p:cBhvr>
                                    </p:animMotion>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9" fill="hold" display="0">
                  <p:stCondLst>
                    <p:cond delay="indefinite"/>
                  </p:stCondLst>
                  <p:endCondLst>
                    <p:cond evt="onStopAudio" delay="0">
                      <p:tgtEl>
                        <p:sldTgt/>
                      </p:tgtEl>
                    </p:cond>
                  </p:endCondLst>
                </p:cTn>
                <p:tgtEl>
                  <p:spTgt spid="16"/>
                </p:tgtEl>
              </p:cMediaNode>
            </p:audio>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תמונה 14" descr="השכונה שלנו | ירושלים סובלנית | القدس المتسامحة | Jerusalem Tolerance">
            <a:extLst>
              <a:ext uri="{FF2B5EF4-FFF2-40B4-BE49-F238E27FC236}">
                <a16:creationId xmlns:a16="http://schemas.microsoft.com/office/drawing/2014/main" id="{B9C7FA96-F946-4E56-9CE6-DE01B4B32FC2}"/>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1131932" y="73895"/>
            <a:ext cx="10678885" cy="6710209"/>
          </a:xfrm>
          <a:prstGeom prst="rect">
            <a:avLst/>
          </a:prstGeom>
          <a:noFill/>
          <a:ln>
            <a:noFill/>
          </a:ln>
        </p:spPr>
      </p:pic>
      <p:sp>
        <p:nvSpPr>
          <p:cNvPr id="21" name="לחצן פעולה: עבור לדף הבית 20">
            <a:hlinkClick r:id="rId5" action="ppaction://hlinksldjump" highlightClick="1"/>
            <a:extLst>
              <a:ext uri="{FF2B5EF4-FFF2-40B4-BE49-F238E27FC236}">
                <a16:creationId xmlns:a16="http://schemas.microsoft.com/office/drawing/2014/main" id="{2EC6A3CC-5FE6-4A07-A538-1DA9A2186BBA}"/>
              </a:ext>
            </a:extLst>
          </p:cNvPr>
          <p:cNvSpPr/>
          <p:nvPr/>
        </p:nvSpPr>
        <p:spPr>
          <a:xfrm>
            <a:off x="10644115" y="5560484"/>
            <a:ext cx="883920" cy="986742"/>
          </a:xfrm>
          <a:prstGeom prst="actionButtonHome">
            <a:avLst/>
          </a:prstGeom>
          <a:solidFill>
            <a:schemeClr val="accent6">
              <a:lumMod val="60000"/>
              <a:lumOff val="40000"/>
            </a:schemeClr>
          </a:solidFill>
          <a:ln w="28575">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p>
        </p:txBody>
      </p:sp>
      <p:sp>
        <p:nvSpPr>
          <p:cNvPr id="10" name="כותרת 9">
            <a:extLst>
              <a:ext uri="{FF2B5EF4-FFF2-40B4-BE49-F238E27FC236}">
                <a16:creationId xmlns:a16="http://schemas.microsoft.com/office/drawing/2014/main" id="{1942D8DE-ED99-43C9-A539-B7D140392B98}"/>
              </a:ext>
            </a:extLst>
          </p:cNvPr>
          <p:cNvSpPr>
            <a:spLocks noGrp="1"/>
          </p:cNvSpPr>
          <p:nvPr>
            <p:ph type="title"/>
          </p:nvPr>
        </p:nvSpPr>
        <p:spPr/>
        <p:txBody>
          <a:bodyPr/>
          <a:lstStyle/>
          <a:p>
            <a:endParaRPr lang="he-IL" dirty="0"/>
          </a:p>
        </p:txBody>
      </p:sp>
      <p:sp>
        <p:nvSpPr>
          <p:cNvPr id="12" name="בועת דיבור: אליפסה 11">
            <a:extLst>
              <a:ext uri="{FF2B5EF4-FFF2-40B4-BE49-F238E27FC236}">
                <a16:creationId xmlns:a16="http://schemas.microsoft.com/office/drawing/2014/main" id="{CE3BA698-49DA-4059-99AA-1EDCDAFDAA6C}"/>
              </a:ext>
            </a:extLst>
          </p:cNvPr>
          <p:cNvSpPr/>
          <p:nvPr/>
        </p:nvSpPr>
        <p:spPr>
          <a:xfrm>
            <a:off x="1352549" y="2254185"/>
            <a:ext cx="2566307" cy="2001732"/>
          </a:xfrm>
          <a:prstGeom prst="wedgeEllipseCallout">
            <a:avLst/>
          </a:prstGeom>
          <a:blipFill>
            <a:blip r:embed="rId6"/>
            <a:tile tx="0" ty="0" sx="100000" sy="100000" flip="none" algn="tl"/>
          </a:blip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he-IL" sz="3200" dirty="0">
                <a:solidFill>
                  <a:schemeClr val="tx1"/>
                </a:solidFill>
                <a:latin typeface="David" panose="020E0502060401010101" pitchFamily="34" charset="-79"/>
              </a:rPr>
              <a:t>אֵיזוֹ אַלִּיפוּת !</a:t>
            </a:r>
          </a:p>
        </p:txBody>
      </p:sp>
      <p:pic>
        <p:nvPicPr>
          <p:cNvPr id="7" name="צליל מוקלט">
            <a:hlinkClick r:id="" action="ppaction://media"/>
            <a:extLst>
              <a:ext uri="{FF2B5EF4-FFF2-40B4-BE49-F238E27FC236}">
                <a16:creationId xmlns:a16="http://schemas.microsoft.com/office/drawing/2014/main" id="{89EE29DF-C637-43C6-A98B-D9BC12FD7273}"/>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285306" y="540543"/>
            <a:ext cx="487363" cy="487363"/>
          </a:xfrm>
          <a:prstGeom prst="rect">
            <a:avLst/>
          </a:prstGeom>
        </p:spPr>
      </p:pic>
      <p:sp>
        <p:nvSpPr>
          <p:cNvPr id="8" name="כוכב: 8 פינות 7">
            <a:hlinkClick r:id="rId8" action="ppaction://hlinksldjump"/>
            <a:extLst>
              <a:ext uri="{FF2B5EF4-FFF2-40B4-BE49-F238E27FC236}">
                <a16:creationId xmlns:a16="http://schemas.microsoft.com/office/drawing/2014/main" id="{57C3D672-8D33-4522-A748-6650E8EF463D}"/>
              </a:ext>
            </a:extLst>
          </p:cNvPr>
          <p:cNvSpPr/>
          <p:nvPr/>
        </p:nvSpPr>
        <p:spPr>
          <a:xfrm>
            <a:off x="8392886" y="563789"/>
            <a:ext cx="1611085" cy="1460954"/>
          </a:xfrm>
          <a:prstGeom prst="star8">
            <a:avLst/>
          </a:prstGeom>
          <a:ln>
            <a:noFill/>
          </a:ln>
          <a:effectLst>
            <a:outerShdw blurRad="57785" dist="33020" dir="3180000" algn="ctr">
              <a:srgbClr val="000000">
                <a:alpha val="30000"/>
              </a:srgbClr>
            </a:outerShdw>
          </a:effectLst>
          <a:scene3d>
            <a:camera prst="orthographicFront">
              <a:rot lat="0" lon="0" rev="0"/>
            </a:camera>
            <a:lightRig rig="brightRoom" dir="t">
              <a:rot lat="0" lon="0" rev="600000"/>
            </a:lightRig>
          </a:scene3d>
          <a:sp3d prstMaterial="metal">
            <a:bevelT w="38100" h="57150" prst="angle"/>
          </a:sp3d>
        </p:spPr>
        <p:style>
          <a:lnRef idx="2">
            <a:schemeClr val="accent4">
              <a:shade val="50000"/>
            </a:schemeClr>
          </a:lnRef>
          <a:fillRef idx="1">
            <a:schemeClr val="accent4"/>
          </a:fillRef>
          <a:effectRef idx="0">
            <a:schemeClr val="accent4"/>
          </a:effectRef>
          <a:fontRef idx="minor">
            <a:schemeClr val="lt1"/>
          </a:fontRef>
        </p:style>
        <p:txBody>
          <a:bodyPr rtlCol="1" anchor="ctr"/>
          <a:lstStyle/>
          <a:p>
            <a:pPr algn="ctr"/>
            <a:r>
              <a:rPr lang="he-IL" sz="2400" dirty="0">
                <a:latin typeface="Arial" panose="020B0604020202020204" pitchFamily="34" charset="0"/>
                <a:cs typeface="Arial" panose="020B0604020202020204" pitchFamily="34" charset="0"/>
              </a:rPr>
              <a:t>חֲזֹר לַמָּבוֹךְ</a:t>
            </a:r>
          </a:p>
        </p:txBody>
      </p:sp>
      <p:sp>
        <p:nvSpPr>
          <p:cNvPr id="3" name="מציין מיקום של כותרת תחתונה 3">
            <a:extLst>
              <a:ext uri="{FF2B5EF4-FFF2-40B4-BE49-F238E27FC236}">
                <a16:creationId xmlns:a16="http://schemas.microsoft.com/office/drawing/2014/main" id="{C37B9AC7-88E5-6574-7467-7979E04894F3}"/>
              </a:ext>
            </a:extLst>
          </p:cNvPr>
          <p:cNvSpPr txBox="1">
            <a:spLocks/>
          </p:cNvSpPr>
          <p:nvPr/>
        </p:nvSpPr>
        <p:spPr>
          <a:xfrm>
            <a:off x="6724663" y="6432926"/>
            <a:ext cx="5905500" cy="228600"/>
          </a:xfrm>
          <a:prstGeom prst="rect">
            <a:avLst/>
          </a:prstGeom>
        </p:spPr>
        <p:txBody>
          <a:bodyPr vert="horz" lIns="91440" tIns="45720" rIns="91440" bIns="45720" rtlCol="1" anchor="ctr"/>
          <a:lstStyle>
            <a:defPPr>
              <a:defRPr lang="he-IL"/>
            </a:defPPr>
            <a:lvl1pPr marL="0" algn="ctr" defTabSz="914400" rtl="1" eaLnBrk="1" latinLnBrk="0" hangingPunct="1">
              <a:defRPr sz="1200" kern="1200">
                <a:solidFill>
                  <a:schemeClr val="tx1">
                    <a:tint val="75000"/>
                  </a:schemeClr>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a:lstStyle>
          <a:p>
            <a:pPr marL="171450" indent="-171450">
              <a:buFont typeface="Century Gothic" panose="020B0502020202020204" pitchFamily="34" charset="0"/>
              <a:buChar char="©"/>
            </a:pPr>
            <a:r>
              <a:rPr lang="he-IL" b="1">
                <a:solidFill>
                  <a:schemeClr val="tx1"/>
                </a:solidFill>
                <a:latin typeface="Assistant" pitchFamily="2" charset="-79"/>
                <a:cs typeface="Assistant" pitchFamily="2" charset="-79"/>
              </a:rPr>
              <a:t>איילת אזולאי טסלר</a:t>
            </a:r>
          </a:p>
          <a:p>
            <a:r>
              <a:rPr lang="he-IL" b="1">
                <a:solidFill>
                  <a:schemeClr val="tx1"/>
                </a:solidFill>
                <a:latin typeface="Assistant" pitchFamily="2" charset="-79"/>
                <a:cs typeface="Assistant" pitchFamily="2" charset="-79"/>
              </a:rPr>
              <a:t>0548444385</a:t>
            </a:r>
            <a:endParaRPr lang="en-US" b="1" dirty="0">
              <a:solidFill>
                <a:schemeClr val="tx1"/>
              </a:solidFill>
              <a:latin typeface="Assistant" pitchFamily="2" charset="-79"/>
              <a:cs typeface="Assistant" pitchFamily="2" charset="-79"/>
            </a:endParaRPr>
          </a:p>
        </p:txBody>
      </p:sp>
      <p:pic>
        <p:nvPicPr>
          <p:cNvPr id="2" name="תמונה 1" descr="פנדה שמח">
            <a:extLst>
              <a:ext uri="{FF2B5EF4-FFF2-40B4-BE49-F238E27FC236}">
                <a16:creationId xmlns:a16="http://schemas.microsoft.com/office/drawing/2014/main" id="{13EE7DB4-74EC-8015-0643-55A5F5276ADD}"/>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1227534" y="4505301"/>
            <a:ext cx="2455416" cy="2455416"/>
          </a:xfrm>
          <a:prstGeom prst="rect">
            <a:avLst/>
          </a:prstGeom>
        </p:spPr>
      </p:pic>
    </p:spTree>
    <p:extLst>
      <p:ext uri="{BB962C8B-B14F-4D97-AF65-F5344CB8AC3E}">
        <p14:creationId xmlns:p14="http://schemas.microsoft.com/office/powerpoint/2010/main" val="371998337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321" fill="hold"/>
                                        <p:tgtEl>
                                          <p:spTgt spid="7"/>
                                        </p:tgtEl>
                                      </p:cBhvr>
                                    </p:cmd>
                                  </p:childTnLst>
                                </p:cTn>
                              </p:par>
                              <p:par>
                                <p:cTn id="7" presetID="60" presetClass="path" presetSubtype="0" accel="50000" decel="50000" fill="hold" nodeType="withEffect">
                                  <p:stCondLst>
                                    <p:cond delay="0"/>
                                  </p:stCondLst>
                                  <p:childTnLst>
                                    <p:animMotion origin="layout" path="M 0 0 C 0.002 0.053 0.007 0.127 0.025 0.126 C 0.051 0.126 0.053 -0.122 0.084 -0.123 C 0.112 -0.123 0.097 0.094 0.124 0.093 C 0.152 0.093 0.137 -0.064 0.167 -0.064 C 0.194 -0.064 0.179 0.042 0.203 0.042 C 0.226 0.042 0.214 -0.039 0.235 -0.039 C 0.247 -0.039 0.248 -0.017 0.249 0 E" pathEditMode="relative" ptsTypes="">
                                      <p:cBhvr>
                                        <p:cTn id="8" dur="2000" fill="hold"/>
                                        <p:tgtEl>
                                          <p:spTgt spid="2"/>
                                        </p:tgtEl>
                                        <p:attrNameLst>
                                          <p:attrName>ppt_x</p:attrName>
                                          <p:attrName>ppt_y</p:attrName>
                                        </p:attrNameLst>
                                      </p:cBhvr>
                                    </p:animMotion>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9" fill="hold" display="0">
                  <p:stCondLst>
                    <p:cond delay="indefinite"/>
                  </p:stCondLst>
                  <p:endCondLst>
                    <p:cond evt="onStopAudio" delay="0">
                      <p:tgtEl>
                        <p:sldTgt/>
                      </p:tgtEl>
                    </p:cond>
                  </p:endCondLst>
                </p:cTn>
                <p:tgtEl>
                  <p:spTgt spid="7"/>
                </p:tgtEl>
              </p:cMediaNode>
            </p:audio>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a:extLst>
              <a:ext uri="{FF2B5EF4-FFF2-40B4-BE49-F238E27FC236}">
                <a16:creationId xmlns:a16="http://schemas.microsoft.com/office/drawing/2014/main" id="{CF3AFF9B-0E14-4C32-BF46-DE75DA4C6643}"/>
              </a:ext>
            </a:extLst>
          </p:cNvPr>
          <p:cNvSpPr>
            <a:spLocks noGrp="1"/>
          </p:cNvSpPr>
          <p:nvPr>
            <p:ph type="title"/>
          </p:nvPr>
        </p:nvSpPr>
        <p:spPr/>
        <p:txBody>
          <a:bodyPr/>
          <a:lstStyle/>
          <a:p>
            <a:endParaRPr lang="he-IL" dirty="0"/>
          </a:p>
        </p:txBody>
      </p:sp>
      <p:pic>
        <p:nvPicPr>
          <p:cNvPr id="15" name="תמונה 14" descr="השכונה שלנו | ירושלים סובלנית | القدس المتسامحة | Jerusalem Tolerance">
            <a:extLst>
              <a:ext uri="{FF2B5EF4-FFF2-40B4-BE49-F238E27FC236}">
                <a16:creationId xmlns:a16="http://schemas.microsoft.com/office/drawing/2014/main" id="{766D9DC8-D7FC-45C4-B010-D71992A2D098}"/>
              </a:ext>
            </a:extLst>
          </p:cNvPr>
          <p:cNvPicPr/>
          <p:nvPr/>
        </p:nvPicPr>
        <p:blipFill>
          <a:blip r:embed="rId6">
            <a:extLst>
              <a:ext uri="{28A0092B-C50C-407E-A947-70E740481C1C}">
                <a14:useLocalDpi xmlns:a14="http://schemas.microsoft.com/office/drawing/2010/main" val="0"/>
              </a:ext>
            </a:extLst>
          </a:blip>
          <a:srcRect/>
          <a:stretch>
            <a:fillRect/>
          </a:stretch>
        </p:blipFill>
        <p:spPr bwMode="auto">
          <a:xfrm>
            <a:off x="751681" y="103408"/>
            <a:ext cx="10687050" cy="6648450"/>
          </a:xfrm>
          <a:prstGeom prst="rect">
            <a:avLst/>
          </a:prstGeom>
          <a:noFill/>
          <a:ln>
            <a:noFill/>
          </a:ln>
        </p:spPr>
      </p:pic>
      <p:pic>
        <p:nvPicPr>
          <p:cNvPr id="10" name="תמונה 9" descr="פנדה שמח">
            <a:extLst>
              <a:ext uri="{FF2B5EF4-FFF2-40B4-BE49-F238E27FC236}">
                <a16:creationId xmlns:a16="http://schemas.microsoft.com/office/drawing/2014/main" id="{B1F88EDB-3779-4025-953B-908A64C8EF96}"/>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373616" y="3799114"/>
            <a:ext cx="3058886" cy="3058886"/>
          </a:xfrm>
          <a:prstGeom prst="rect">
            <a:avLst/>
          </a:prstGeom>
        </p:spPr>
      </p:pic>
      <p:sp>
        <p:nvSpPr>
          <p:cNvPr id="9" name="כוכב: 8 פינות 8">
            <a:hlinkClick r:id="rId8" action="ppaction://hlinksldjump"/>
            <a:extLst>
              <a:ext uri="{FF2B5EF4-FFF2-40B4-BE49-F238E27FC236}">
                <a16:creationId xmlns:a16="http://schemas.microsoft.com/office/drawing/2014/main" id="{021D5CA5-39B8-43AB-9F56-FB605BAB7A0B}"/>
              </a:ext>
            </a:extLst>
          </p:cNvPr>
          <p:cNvSpPr/>
          <p:nvPr/>
        </p:nvSpPr>
        <p:spPr>
          <a:xfrm>
            <a:off x="7870370" y="5126687"/>
            <a:ext cx="1191986" cy="1053193"/>
          </a:xfrm>
          <a:prstGeom prst="star8">
            <a:avLst/>
          </a:prstGeom>
          <a:gradFill flip="none" rotWithShape="1">
            <a:gsLst>
              <a:gs pos="0">
                <a:srgbClr val="7030A0">
                  <a:tint val="66000"/>
                  <a:satMod val="160000"/>
                </a:srgbClr>
              </a:gs>
              <a:gs pos="50000">
                <a:srgbClr val="7030A0">
                  <a:tint val="44500"/>
                  <a:satMod val="160000"/>
                </a:srgbClr>
              </a:gs>
              <a:gs pos="100000">
                <a:srgbClr val="7030A0">
                  <a:tint val="23500"/>
                  <a:satMod val="160000"/>
                </a:srgbClr>
              </a:gs>
            </a:gsLst>
            <a:lin ang="5400000" scaled="1"/>
            <a:tileRect/>
          </a:gra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he-IL" dirty="0">
                <a:solidFill>
                  <a:schemeClr val="tx1"/>
                </a:solidFill>
                <a:latin typeface="David" panose="020E0502060401010101" pitchFamily="34" charset="-79"/>
              </a:rPr>
              <a:t>הַמְשֵׁך</a:t>
            </a:r>
            <a:endParaRPr lang="he-IL" dirty="0">
              <a:latin typeface="David" panose="020E0502060401010101" pitchFamily="34" charset="-79"/>
            </a:endParaRPr>
          </a:p>
        </p:txBody>
      </p:sp>
      <p:sp>
        <p:nvSpPr>
          <p:cNvPr id="14" name="לחצן פעולה: עבור לדף הבית 13">
            <a:hlinkClick r:id="rId9" action="ppaction://hlinksldjump" highlightClick="1"/>
            <a:extLst>
              <a:ext uri="{FF2B5EF4-FFF2-40B4-BE49-F238E27FC236}">
                <a16:creationId xmlns:a16="http://schemas.microsoft.com/office/drawing/2014/main" id="{3B5B6EA0-5A58-4056-830B-44132ECA4257}"/>
              </a:ext>
            </a:extLst>
          </p:cNvPr>
          <p:cNvSpPr/>
          <p:nvPr/>
        </p:nvSpPr>
        <p:spPr>
          <a:xfrm>
            <a:off x="10376424" y="5593427"/>
            <a:ext cx="883920" cy="986742"/>
          </a:xfrm>
          <a:prstGeom prst="actionButtonHome">
            <a:avLst/>
          </a:prstGeom>
          <a:solidFill>
            <a:schemeClr val="accent6">
              <a:lumMod val="60000"/>
              <a:lumOff val="40000"/>
            </a:schemeClr>
          </a:solidFill>
          <a:ln w="28575">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p>
        </p:txBody>
      </p:sp>
      <p:sp>
        <p:nvSpPr>
          <p:cNvPr id="12" name="בועת דיבור: אליפסה 11">
            <a:extLst>
              <a:ext uri="{FF2B5EF4-FFF2-40B4-BE49-F238E27FC236}">
                <a16:creationId xmlns:a16="http://schemas.microsoft.com/office/drawing/2014/main" id="{177E5825-9763-4DD6-8962-BBAE9ABEDCC3}"/>
              </a:ext>
            </a:extLst>
          </p:cNvPr>
          <p:cNvSpPr/>
          <p:nvPr/>
        </p:nvSpPr>
        <p:spPr>
          <a:xfrm>
            <a:off x="2166257" y="1099457"/>
            <a:ext cx="5704113" cy="2328175"/>
          </a:xfrm>
          <a:prstGeom prst="wedgeEllipseCallout">
            <a:avLst>
              <a:gd name="adj1" fmla="val -36711"/>
              <a:gd name="adj2" fmla="val 65483"/>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path path="circle">
              <a:fillToRect l="100000" t="100000"/>
            </a:path>
            <a:tileRect r="-100000" b="-100000"/>
          </a:gra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p>
        </p:txBody>
      </p:sp>
      <p:sp>
        <p:nvSpPr>
          <p:cNvPr id="11" name="תיבת טקסט 10">
            <a:extLst>
              <a:ext uri="{FF2B5EF4-FFF2-40B4-BE49-F238E27FC236}">
                <a16:creationId xmlns:a16="http://schemas.microsoft.com/office/drawing/2014/main" id="{DABAB550-3C02-48B1-A4A2-DFE681B3D4D1}"/>
              </a:ext>
            </a:extLst>
          </p:cNvPr>
          <p:cNvSpPr txBox="1"/>
          <p:nvPr/>
        </p:nvSpPr>
        <p:spPr>
          <a:xfrm>
            <a:off x="2681292" y="1426028"/>
            <a:ext cx="4481508" cy="1815882"/>
          </a:xfrm>
          <a:prstGeom prst="rect">
            <a:avLst/>
          </a:prstGeom>
          <a:noFill/>
        </p:spPr>
        <p:txBody>
          <a:bodyPr wrap="square">
            <a:spAutoFit/>
          </a:bodyPr>
          <a:lstStyle/>
          <a:p>
            <a:pPr marL="0" indent="0" algn="ctr">
              <a:buNone/>
            </a:pPr>
            <a:r>
              <a:rPr lang="he-IL" sz="2800" dirty="0">
                <a:latin typeface="Arial" panose="020B0604020202020204" pitchFamily="34" charset="0"/>
                <a:cs typeface="Arial" panose="020B0604020202020204" pitchFamily="34" charset="0"/>
              </a:rPr>
              <a:t>בְּרוּכִים הַבָּאִים לְמִשְׂחַק הַמָּבוֹךְ.  </a:t>
            </a:r>
          </a:p>
          <a:p>
            <a:pPr marL="0" indent="0" algn="ctr">
              <a:buNone/>
            </a:pPr>
            <a:r>
              <a:rPr lang="he-IL" sz="2800" dirty="0">
                <a:latin typeface="Arial" panose="020B0604020202020204" pitchFamily="34" charset="0"/>
                <a:cs typeface="Arial" panose="020B0604020202020204" pitchFamily="34" charset="0"/>
              </a:rPr>
              <a:t>בְּמִשְׂחָק זֶה נְתַרְגֵּל פִּתְרוֹן שֶׁל תַּרְגִּילֵי חִבּוּר עִם שְׁנֵי מְחֻבָּרִים קְטַנִּים מֵ-5 עֲשָׂרוֹת שְׁלֵמוֹת</a:t>
            </a:r>
            <a:r>
              <a:rPr lang="he-IL" sz="1800" dirty="0">
                <a:latin typeface="Arial" panose="020B0604020202020204" pitchFamily="34" charset="0"/>
                <a:cs typeface="Arial" panose="020B0604020202020204" pitchFamily="34" charset="0"/>
              </a:rPr>
              <a:t>.</a:t>
            </a:r>
          </a:p>
        </p:txBody>
      </p:sp>
      <p:sp>
        <p:nvSpPr>
          <p:cNvPr id="4" name="מציין מיקום של כותרת תחתונה 3">
            <a:extLst>
              <a:ext uri="{FF2B5EF4-FFF2-40B4-BE49-F238E27FC236}">
                <a16:creationId xmlns:a16="http://schemas.microsoft.com/office/drawing/2014/main" id="{A613585A-9E26-4CF7-A542-E8C6F1C1EC8D}"/>
              </a:ext>
            </a:extLst>
          </p:cNvPr>
          <p:cNvSpPr>
            <a:spLocks noGrp="1"/>
          </p:cNvSpPr>
          <p:nvPr>
            <p:ph type="ftr" sz="quarter" idx="11"/>
          </p:nvPr>
        </p:nvSpPr>
        <p:spPr>
          <a:xfrm>
            <a:off x="4009377" y="6351569"/>
            <a:ext cx="5905500" cy="228600"/>
          </a:xfrm>
        </p:spPr>
        <p:txBody>
          <a:bodyPr/>
          <a:lstStyle/>
          <a:p>
            <a:pPr marL="171450" indent="-171450" rtl="1">
              <a:buFont typeface="Century Gothic" panose="020B0502020202020204" pitchFamily="34" charset="0"/>
              <a:buChar char="©"/>
            </a:pPr>
            <a:r>
              <a:rPr lang="he-IL" sz="1200" b="1" dirty="0">
                <a:solidFill>
                  <a:schemeClr val="tx1"/>
                </a:solidFill>
                <a:latin typeface="Assistant" pitchFamily="2" charset="-79"/>
                <a:cs typeface="Assistant" pitchFamily="2" charset="-79"/>
              </a:rPr>
              <a:t>איילת אזולאי </a:t>
            </a:r>
            <a:r>
              <a:rPr lang="he-IL" sz="1200" b="1" dirty="0" err="1">
                <a:solidFill>
                  <a:schemeClr val="tx1"/>
                </a:solidFill>
                <a:latin typeface="Assistant" pitchFamily="2" charset="-79"/>
                <a:cs typeface="Assistant" pitchFamily="2" charset="-79"/>
              </a:rPr>
              <a:t>טסלר</a:t>
            </a:r>
            <a:endParaRPr lang="he-IL" sz="1200" b="1" dirty="0">
              <a:solidFill>
                <a:schemeClr val="tx1"/>
              </a:solidFill>
              <a:latin typeface="Assistant" pitchFamily="2" charset="-79"/>
              <a:cs typeface="Assistant" pitchFamily="2" charset="-79"/>
            </a:endParaRPr>
          </a:p>
          <a:p>
            <a:pPr rtl="1"/>
            <a:r>
              <a:rPr lang="he-IL" sz="1200" b="1" dirty="0">
                <a:solidFill>
                  <a:schemeClr val="tx1"/>
                </a:solidFill>
                <a:latin typeface="Assistant" pitchFamily="2" charset="-79"/>
                <a:cs typeface="Assistant" pitchFamily="2" charset="-79"/>
              </a:rPr>
              <a:t>0548444385</a:t>
            </a:r>
            <a:endParaRPr lang="en-US" sz="1200" b="1" dirty="0">
              <a:solidFill>
                <a:schemeClr val="tx1"/>
              </a:solidFill>
              <a:latin typeface="Assistant" pitchFamily="2" charset="-79"/>
              <a:cs typeface="Assistant" pitchFamily="2" charset="-79"/>
            </a:endParaRPr>
          </a:p>
        </p:txBody>
      </p:sp>
      <p:pic>
        <p:nvPicPr>
          <p:cNvPr id="3" name="צליל מוקלט">
            <a:hlinkClick r:id="" action="ppaction://media"/>
            <a:extLst>
              <a:ext uri="{FF2B5EF4-FFF2-40B4-BE49-F238E27FC236}">
                <a16:creationId xmlns:a16="http://schemas.microsoft.com/office/drawing/2014/main" id="{D6754B3E-89D6-0783-083A-21AE4ADA7185}"/>
              </a:ext>
            </a:extLst>
          </p:cNvPr>
          <p:cNvPicPr>
            <a:picLocks noChangeAspect="1"/>
          </p:cNvPicPr>
          <p:nvPr>
            <a:audioFile r:link="rId2"/>
            <p:extLst>
              <p:ext uri="{DAA4B4D4-6D71-4841-9C94-3DE7FCFB9230}">
                <p14:media xmlns:p14="http://schemas.microsoft.com/office/powerpoint/2010/main" r:embed="rId1"/>
              </p:ext>
            </p:extLst>
          </p:nvPr>
        </p:nvPicPr>
        <p:blipFill>
          <a:blip r:embed="rId10"/>
          <a:stretch>
            <a:fillRect/>
          </a:stretch>
        </p:blipFill>
        <p:spPr>
          <a:xfrm>
            <a:off x="-466297" y="451044"/>
            <a:ext cx="487363" cy="487363"/>
          </a:xfrm>
          <a:prstGeom prst="rect">
            <a:avLst/>
          </a:prstGeom>
        </p:spPr>
      </p:pic>
      <p:pic>
        <p:nvPicPr>
          <p:cNvPr id="6" name="sound78">
            <a:hlinkClick r:id="" action="ppaction://media"/>
            <a:extLst>
              <a:ext uri="{FF2B5EF4-FFF2-40B4-BE49-F238E27FC236}">
                <a16:creationId xmlns:a16="http://schemas.microsoft.com/office/drawing/2014/main" id="{1D661180-44DD-0BDE-D9DD-6350771C4209}"/>
              </a:ext>
            </a:extLst>
          </p:cNvPr>
          <p:cNvPicPr>
            <a:picLocks noChangeAspect="1"/>
          </p:cNvPicPr>
          <p:nvPr>
            <a:audioFile r:link="rId4"/>
            <p:extLst>
              <p:ext uri="{DAA4B4D4-6D71-4841-9C94-3DE7FCFB9230}">
                <p14:media xmlns:p14="http://schemas.microsoft.com/office/powerpoint/2010/main" r:embed="rId3"/>
              </p:ext>
            </p:extLst>
          </p:nvPr>
        </p:nvPicPr>
        <p:blipFill>
          <a:blip r:embed="rId10"/>
          <a:stretch>
            <a:fillRect/>
          </a:stretch>
        </p:blipFill>
        <p:spPr>
          <a:xfrm>
            <a:off x="-487363" y="1203325"/>
            <a:ext cx="487363" cy="487363"/>
          </a:xfrm>
          <a:prstGeom prst="rect">
            <a:avLst/>
          </a:prstGeom>
        </p:spPr>
      </p:pic>
    </p:spTree>
    <p:extLst>
      <p:ext uri="{BB962C8B-B14F-4D97-AF65-F5344CB8AC3E}">
        <p14:creationId xmlns:p14="http://schemas.microsoft.com/office/powerpoint/2010/main" val="3389888736"/>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1501" fill="hold"/>
                                        <p:tgtEl>
                                          <p:spTgt spid="3"/>
                                        </p:tgtEl>
                                      </p:cBhvr>
                                    </p:cmd>
                                  </p:childTnLst>
                                </p:cTn>
                              </p:par>
                              <p:par>
                                <p:cTn id="7" presetID="40" presetClass="path" presetSubtype="0" accel="50000" decel="50000" fill="hold" nodeType="withEffect">
                                  <p:stCondLst>
                                    <p:cond delay="0"/>
                                  </p:stCondLst>
                                  <p:childTnLst>
                                    <p:animMotion origin="layout" path="M 0 0 C 0.003 -0.019 0.007 -0.037 0.015 -0.037 C 0.024 -0.037 0.027 -0.019 0.03 0 C 0.034 0.021 0.037 0.042 0.047 0.042 C 0.056 0.042 0.059 0.021 0.063 0 C 0.065 -0.019 0.069 -0.037 0.078 -0.037 C 0.086 -0.037 0.09 -0.019 0.093 0 C 0.096 0.021 0.1 0.042 0.109 0.042 C 0.118 0.042 0.125 0 0.125 0 C 0.128 -0.019 0.131 -0.037 0.14 -0.037 C 0.149 -0.037 0.152 -0.019 0.155 0 C 0.159 0.021 0.162 0.042 0.172 0.042 C 0.181 0.042 0.184 0.021 0.187 0 C 0.191 -0.019 0.194 -0.037 0.203 -0.037 C 0.211 -0.037 0.215 -0.019 0.218 0 C 0.221 0.021 0.225 0.042 0.234 0.042 C 0.243 0.042 0.246 0.021 0.25 0 E" pathEditMode="relative" ptsTypes="">
                                      <p:cBhvr>
                                        <p:cTn id="8" dur="2000" fill="hold"/>
                                        <p:tgtEl>
                                          <p:spTgt spid="10"/>
                                        </p:tgtEl>
                                        <p:attrNameLst>
                                          <p:attrName>ppt_x</p:attrName>
                                          <p:attrName>ppt_y</p:attrName>
                                        </p:attrNameLst>
                                      </p:cBhvr>
                                    </p:animMotion>
                                  </p:childTnLst>
                                </p:cTn>
                              </p:par>
                            </p:childTnLst>
                          </p:cTn>
                        </p:par>
                        <p:par>
                          <p:cTn id="9" fill="hold">
                            <p:stCondLst>
                              <p:cond delay="11501"/>
                            </p:stCondLst>
                            <p:childTnLst>
                              <p:par>
                                <p:cTn id="10" presetID="1" presetClass="mediacall" presetSubtype="0" fill="hold" nodeType="afterEffect">
                                  <p:stCondLst>
                                    <p:cond delay="0"/>
                                  </p:stCondLst>
                                  <p:childTnLst>
                                    <p:cmd type="call" cmd="playFrom(0.0)">
                                      <p:cBhvr>
                                        <p:cTn id="11" dur="1000"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12" fill="hold" display="0">
                  <p:stCondLst>
                    <p:cond delay="indefinite"/>
                  </p:stCondLst>
                  <p:endCondLst>
                    <p:cond evt="onStopAudio" delay="0">
                      <p:tgtEl>
                        <p:sldTgt/>
                      </p:tgtEl>
                    </p:cond>
                  </p:endCondLst>
                </p:cTn>
                <p:tgtEl>
                  <p:spTgt spid="3"/>
                </p:tgtEl>
              </p:cMediaNode>
            </p:audio>
            <p:audio>
              <p:cMediaNode vol="80000">
                <p:cTn id="13" fill="hold" display="0">
                  <p:stCondLst>
                    <p:cond delay="indefinite"/>
                  </p:stCondLst>
                  <p:endCondLst>
                    <p:cond evt="onStopAudio" delay="0">
                      <p:tgtEl>
                        <p:sldTgt/>
                      </p:tgtEl>
                    </p:cond>
                  </p:endCondLst>
                </p:cTn>
                <p:tgtEl>
                  <p:spTgt spid="6"/>
                </p:tgtEl>
              </p:cMediaNode>
            </p:audio>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תמונה 14" descr="השכונה שלנו | ירושלים סובלנית | القدس المتسامحة | Jerusalem Tolerance">
            <a:hlinkClick r:id="rId4" action="ppaction://hlinksldjump"/>
            <a:extLst>
              <a:ext uri="{FF2B5EF4-FFF2-40B4-BE49-F238E27FC236}">
                <a16:creationId xmlns:a16="http://schemas.microsoft.com/office/drawing/2014/main" id="{B9C7FA96-F946-4E56-9CE6-DE01B4B32FC2}"/>
              </a:ext>
            </a:extLst>
          </p:cNvPr>
          <p:cNvPicPr/>
          <p:nvPr/>
        </p:nvPicPr>
        <p:blipFill>
          <a:blip r:embed="rId5">
            <a:extLst>
              <a:ext uri="{28A0092B-C50C-407E-A947-70E740481C1C}">
                <a14:useLocalDpi xmlns:a14="http://schemas.microsoft.com/office/drawing/2010/main" val="0"/>
              </a:ext>
            </a:extLst>
          </a:blip>
          <a:srcRect/>
          <a:stretch>
            <a:fillRect/>
          </a:stretch>
        </p:blipFill>
        <p:spPr bwMode="auto">
          <a:xfrm>
            <a:off x="1101477" y="73895"/>
            <a:ext cx="10678885" cy="6710209"/>
          </a:xfrm>
          <a:prstGeom prst="rect">
            <a:avLst/>
          </a:prstGeom>
          <a:noFill/>
          <a:ln>
            <a:noFill/>
          </a:ln>
        </p:spPr>
      </p:pic>
      <p:sp>
        <p:nvSpPr>
          <p:cNvPr id="21" name="לחצן פעולה: עבור לדף הבית 20">
            <a:hlinkClick r:id="rId6" action="ppaction://hlinksldjump" highlightClick="1"/>
            <a:extLst>
              <a:ext uri="{FF2B5EF4-FFF2-40B4-BE49-F238E27FC236}">
                <a16:creationId xmlns:a16="http://schemas.microsoft.com/office/drawing/2014/main" id="{2EC6A3CC-5FE6-4A07-A538-1DA9A2186BBA}"/>
              </a:ext>
            </a:extLst>
          </p:cNvPr>
          <p:cNvSpPr/>
          <p:nvPr/>
        </p:nvSpPr>
        <p:spPr>
          <a:xfrm>
            <a:off x="10644115" y="5560484"/>
            <a:ext cx="883920" cy="986742"/>
          </a:xfrm>
          <a:prstGeom prst="actionButtonHome">
            <a:avLst/>
          </a:prstGeom>
          <a:solidFill>
            <a:schemeClr val="accent6">
              <a:lumMod val="60000"/>
              <a:lumOff val="40000"/>
            </a:schemeClr>
          </a:solidFill>
          <a:ln w="28575">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p>
        </p:txBody>
      </p:sp>
      <p:sp>
        <p:nvSpPr>
          <p:cNvPr id="10" name="כותרת 9">
            <a:extLst>
              <a:ext uri="{FF2B5EF4-FFF2-40B4-BE49-F238E27FC236}">
                <a16:creationId xmlns:a16="http://schemas.microsoft.com/office/drawing/2014/main" id="{1942D8DE-ED99-43C9-A539-B7D140392B98}"/>
              </a:ext>
            </a:extLst>
          </p:cNvPr>
          <p:cNvSpPr>
            <a:spLocks noGrp="1"/>
          </p:cNvSpPr>
          <p:nvPr>
            <p:ph type="title"/>
          </p:nvPr>
        </p:nvSpPr>
        <p:spPr/>
        <p:txBody>
          <a:bodyPr/>
          <a:lstStyle/>
          <a:p>
            <a:endParaRPr lang="he-IL" dirty="0"/>
          </a:p>
        </p:txBody>
      </p:sp>
      <p:sp>
        <p:nvSpPr>
          <p:cNvPr id="12" name="בועת דיבור: אליפסה 11">
            <a:extLst>
              <a:ext uri="{FF2B5EF4-FFF2-40B4-BE49-F238E27FC236}">
                <a16:creationId xmlns:a16="http://schemas.microsoft.com/office/drawing/2014/main" id="{CE3BA698-49DA-4059-99AA-1EDCDAFDAA6C}"/>
              </a:ext>
            </a:extLst>
          </p:cNvPr>
          <p:cNvSpPr/>
          <p:nvPr/>
        </p:nvSpPr>
        <p:spPr>
          <a:xfrm>
            <a:off x="5428934" y="772885"/>
            <a:ext cx="2778896" cy="2356923"/>
          </a:xfrm>
          <a:prstGeom prst="wedgeEllipseCallout">
            <a:avLst>
              <a:gd name="adj1" fmla="val 18342"/>
              <a:gd name="adj2" fmla="val 88801"/>
            </a:avLst>
          </a:prstGeom>
          <a:blipFill>
            <a:blip r:embed="rId7"/>
            <a:tile tx="0" ty="0" sx="100000" sy="100000" flip="none" algn="tl"/>
          </a:blipFill>
          <a:ln w="28575">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he-IL" sz="3200" dirty="0">
                <a:solidFill>
                  <a:schemeClr val="tx1"/>
                </a:solidFill>
                <a:latin typeface="David" panose="020E0502060401010101" pitchFamily="34" charset="-79"/>
              </a:rPr>
              <a:t>לֹא נוֹרָא. נַסֵּה פַּעַם נוֹסֶפֶת.</a:t>
            </a:r>
          </a:p>
        </p:txBody>
      </p:sp>
      <p:pic>
        <p:nvPicPr>
          <p:cNvPr id="8" name="צליל מוקלט">
            <a:hlinkClick r:id="" action="ppaction://media"/>
            <a:extLst>
              <a:ext uri="{FF2B5EF4-FFF2-40B4-BE49-F238E27FC236}">
                <a16:creationId xmlns:a16="http://schemas.microsoft.com/office/drawing/2014/main" id="{AD2BA595-0E43-4F1B-A8FC-2EEF664AE7EB}"/>
              </a:ext>
            </a:extLst>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350837" y="365125"/>
            <a:ext cx="487363" cy="907794"/>
          </a:xfrm>
          <a:prstGeom prst="rect">
            <a:avLst/>
          </a:prstGeom>
        </p:spPr>
      </p:pic>
      <p:sp>
        <p:nvSpPr>
          <p:cNvPr id="3" name="מציין מיקום של כותרת תחתונה 3">
            <a:extLst>
              <a:ext uri="{FF2B5EF4-FFF2-40B4-BE49-F238E27FC236}">
                <a16:creationId xmlns:a16="http://schemas.microsoft.com/office/drawing/2014/main" id="{D2144DFF-1B59-AFDA-1B49-F7B4C8227D76}"/>
              </a:ext>
            </a:extLst>
          </p:cNvPr>
          <p:cNvSpPr txBox="1">
            <a:spLocks/>
          </p:cNvSpPr>
          <p:nvPr/>
        </p:nvSpPr>
        <p:spPr>
          <a:xfrm>
            <a:off x="6724663" y="6432926"/>
            <a:ext cx="5905500" cy="228600"/>
          </a:xfrm>
          <a:prstGeom prst="rect">
            <a:avLst/>
          </a:prstGeom>
        </p:spPr>
        <p:txBody>
          <a:bodyPr vert="horz" lIns="91440" tIns="45720" rIns="91440" bIns="45720" rtlCol="1" anchor="ctr"/>
          <a:lstStyle>
            <a:defPPr>
              <a:defRPr lang="he-IL"/>
            </a:defPPr>
            <a:lvl1pPr marL="0" algn="ctr" defTabSz="914400" rtl="1" eaLnBrk="1" latinLnBrk="0" hangingPunct="1">
              <a:defRPr sz="1200" kern="1200">
                <a:solidFill>
                  <a:schemeClr val="tx1">
                    <a:tint val="75000"/>
                  </a:schemeClr>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a:lstStyle>
          <a:p>
            <a:pPr marL="171450" indent="-171450">
              <a:buFont typeface="Century Gothic" panose="020B0502020202020204" pitchFamily="34" charset="0"/>
              <a:buChar char="©"/>
            </a:pPr>
            <a:r>
              <a:rPr lang="he-IL" b="1">
                <a:solidFill>
                  <a:schemeClr val="tx1"/>
                </a:solidFill>
                <a:latin typeface="Assistant" pitchFamily="2" charset="-79"/>
                <a:cs typeface="Assistant" pitchFamily="2" charset="-79"/>
              </a:rPr>
              <a:t>איילת אזולאי טסלר</a:t>
            </a:r>
          </a:p>
          <a:p>
            <a:r>
              <a:rPr lang="he-IL" b="1">
                <a:solidFill>
                  <a:schemeClr val="tx1"/>
                </a:solidFill>
                <a:latin typeface="Assistant" pitchFamily="2" charset="-79"/>
                <a:cs typeface="Assistant" pitchFamily="2" charset="-79"/>
              </a:rPr>
              <a:t>0548444385</a:t>
            </a:r>
            <a:endParaRPr lang="en-US" b="1" dirty="0">
              <a:solidFill>
                <a:schemeClr val="tx1"/>
              </a:solidFill>
              <a:latin typeface="Assistant" pitchFamily="2" charset="-79"/>
              <a:cs typeface="Assistant" pitchFamily="2" charset="-79"/>
            </a:endParaRPr>
          </a:p>
        </p:txBody>
      </p:sp>
      <p:pic>
        <p:nvPicPr>
          <p:cNvPr id="2" name="תמונה 1" descr="פנדה אני לא יודע">
            <a:extLst>
              <a:ext uri="{FF2B5EF4-FFF2-40B4-BE49-F238E27FC236}">
                <a16:creationId xmlns:a16="http://schemas.microsoft.com/office/drawing/2014/main" id="{B7781A6A-37B1-7ABD-EF06-D6D30FF5917A}"/>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5663691" y="4009926"/>
            <a:ext cx="2698229" cy="2698229"/>
          </a:xfrm>
          <a:prstGeom prst="rect">
            <a:avLst/>
          </a:prstGeom>
        </p:spPr>
      </p:pic>
    </p:spTree>
    <p:extLst>
      <p:ext uri="{BB962C8B-B14F-4D97-AF65-F5344CB8AC3E}">
        <p14:creationId xmlns:p14="http://schemas.microsoft.com/office/powerpoint/2010/main" val="150314282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3273" fill="hold"/>
                                        <p:tgtEl>
                                          <p:spTgt spid="8"/>
                                        </p:tgtEl>
                                      </p:cBhvr>
                                    </p:cmd>
                                  </p:childTnLst>
                                </p:cTn>
                              </p:par>
                              <p:par>
                                <p:cTn id="7" presetID="26" presetClass="path" presetSubtype="0" accel="50000" decel="50000" fill="hold" nodeType="withEffect">
                                  <p:stCondLst>
                                    <p:cond delay="0"/>
                                  </p:stCondLst>
                                  <p:childTnLst>
                                    <p:animMotion origin="layout" path="M 0 0 C 0 0.033 0.027 0.06 0.06 0.06 C 0.099 0.06 0.113 0.03 0.119 0.012 L 0.125 -0.012 C 0.131 -0.03 0.146 -0.06 0.19 -0.06 C 0.218 -0.06 0.25 -0.033 0.25 0 C 0.25 0.033 0.218 0.06 0.19 0.06 C 0.146 0.06 0.131 0.03 0.125 0.012 L 0.119 -0.012 C 0.113 -0.03 0.099 -0.06 0.06 -0.06 C 0.027 -0.06 0 -0.033 0 0 Z" pathEditMode="relative" ptsTypes="">
                                      <p:cBhvr>
                                        <p:cTn id="8" dur="2000" fill="hold"/>
                                        <p:tgtEl>
                                          <p:spTgt spid="2"/>
                                        </p:tgtEl>
                                        <p:attrNameLst>
                                          <p:attrName>ppt_x</p:attrName>
                                          <p:attrName>ppt_y</p:attrName>
                                        </p:attrNameLst>
                                      </p:cBhvr>
                                    </p:animMotion>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9" fill="hold" display="0">
                  <p:stCondLst>
                    <p:cond delay="indefinite"/>
                  </p:stCondLst>
                  <p:endCondLst>
                    <p:cond evt="onStopAudio" delay="0">
                      <p:tgtEl>
                        <p:sldTgt/>
                      </p:tgtEl>
                    </p:cond>
                  </p:endCondLst>
                </p:cTn>
                <p:tgtEl>
                  <p:spTgt spid="8"/>
                </p:tgtEl>
              </p:cMediaNode>
            </p:audio>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תמונה 14" descr="השכונה שלנו | ירושלים סובלנית | القدس المتسامحة | Jerusalem Tolerance">
            <a:hlinkClick r:id="rId4" action="ppaction://hlinksldjump"/>
            <a:extLst>
              <a:ext uri="{FF2B5EF4-FFF2-40B4-BE49-F238E27FC236}">
                <a16:creationId xmlns:a16="http://schemas.microsoft.com/office/drawing/2014/main" id="{B9C7FA96-F946-4E56-9CE6-DE01B4B32FC2}"/>
              </a:ext>
            </a:extLst>
          </p:cNvPr>
          <p:cNvPicPr/>
          <p:nvPr/>
        </p:nvPicPr>
        <p:blipFill>
          <a:blip r:embed="rId5">
            <a:extLst>
              <a:ext uri="{28A0092B-C50C-407E-A947-70E740481C1C}">
                <a14:useLocalDpi xmlns:a14="http://schemas.microsoft.com/office/drawing/2010/main" val="0"/>
              </a:ext>
            </a:extLst>
          </a:blip>
          <a:srcRect/>
          <a:stretch>
            <a:fillRect/>
          </a:stretch>
        </p:blipFill>
        <p:spPr bwMode="auto">
          <a:xfrm>
            <a:off x="1101477" y="73895"/>
            <a:ext cx="10678885" cy="6710209"/>
          </a:xfrm>
          <a:prstGeom prst="rect">
            <a:avLst/>
          </a:prstGeom>
          <a:noFill/>
          <a:ln>
            <a:noFill/>
          </a:ln>
        </p:spPr>
      </p:pic>
      <p:sp>
        <p:nvSpPr>
          <p:cNvPr id="21" name="לחצן פעולה: עבור לדף הבית 20">
            <a:hlinkClick r:id="rId6" action="ppaction://hlinksldjump" highlightClick="1"/>
            <a:extLst>
              <a:ext uri="{FF2B5EF4-FFF2-40B4-BE49-F238E27FC236}">
                <a16:creationId xmlns:a16="http://schemas.microsoft.com/office/drawing/2014/main" id="{2EC6A3CC-5FE6-4A07-A538-1DA9A2186BBA}"/>
              </a:ext>
            </a:extLst>
          </p:cNvPr>
          <p:cNvSpPr/>
          <p:nvPr/>
        </p:nvSpPr>
        <p:spPr>
          <a:xfrm>
            <a:off x="10644115" y="5560484"/>
            <a:ext cx="883920" cy="986742"/>
          </a:xfrm>
          <a:prstGeom prst="actionButtonHome">
            <a:avLst/>
          </a:prstGeom>
          <a:solidFill>
            <a:schemeClr val="accent6">
              <a:lumMod val="60000"/>
              <a:lumOff val="40000"/>
            </a:schemeClr>
          </a:solidFill>
          <a:ln w="28575">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p>
        </p:txBody>
      </p:sp>
      <p:sp>
        <p:nvSpPr>
          <p:cNvPr id="10" name="כותרת 9">
            <a:extLst>
              <a:ext uri="{FF2B5EF4-FFF2-40B4-BE49-F238E27FC236}">
                <a16:creationId xmlns:a16="http://schemas.microsoft.com/office/drawing/2014/main" id="{1942D8DE-ED99-43C9-A539-B7D140392B98}"/>
              </a:ext>
            </a:extLst>
          </p:cNvPr>
          <p:cNvSpPr>
            <a:spLocks noGrp="1"/>
          </p:cNvSpPr>
          <p:nvPr>
            <p:ph type="title"/>
          </p:nvPr>
        </p:nvSpPr>
        <p:spPr/>
        <p:txBody>
          <a:bodyPr/>
          <a:lstStyle/>
          <a:p>
            <a:endParaRPr lang="he-IL" dirty="0"/>
          </a:p>
        </p:txBody>
      </p:sp>
      <p:sp>
        <p:nvSpPr>
          <p:cNvPr id="12" name="בועת דיבור: אליפסה 11">
            <a:extLst>
              <a:ext uri="{FF2B5EF4-FFF2-40B4-BE49-F238E27FC236}">
                <a16:creationId xmlns:a16="http://schemas.microsoft.com/office/drawing/2014/main" id="{CE3BA698-49DA-4059-99AA-1EDCDAFDAA6C}"/>
              </a:ext>
            </a:extLst>
          </p:cNvPr>
          <p:cNvSpPr/>
          <p:nvPr/>
        </p:nvSpPr>
        <p:spPr>
          <a:xfrm>
            <a:off x="5428933" y="1128451"/>
            <a:ext cx="3040153" cy="2001358"/>
          </a:xfrm>
          <a:prstGeom prst="wedgeEllipseCallout">
            <a:avLst>
              <a:gd name="adj1" fmla="val 18342"/>
              <a:gd name="adj2" fmla="val 88801"/>
            </a:avLst>
          </a:prstGeom>
          <a:blipFill>
            <a:blip r:embed="rId7"/>
            <a:tile tx="0" ty="0" sx="100000" sy="100000" flip="none" algn="tl"/>
          </a:blipFill>
          <a:ln w="28575">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he-IL" sz="3200" dirty="0">
                <a:solidFill>
                  <a:schemeClr val="tx1"/>
                </a:solidFill>
                <a:latin typeface="David" panose="020E0502060401010101" pitchFamily="34" charset="-79"/>
              </a:rPr>
              <a:t>לֹא נוֹרָא. נַסֵּה פַּעַם נוֹסֶפֶת.</a:t>
            </a:r>
          </a:p>
        </p:txBody>
      </p:sp>
      <p:pic>
        <p:nvPicPr>
          <p:cNvPr id="8" name="צליל מוקלט">
            <a:hlinkClick r:id="" action="ppaction://media"/>
            <a:extLst>
              <a:ext uri="{FF2B5EF4-FFF2-40B4-BE49-F238E27FC236}">
                <a16:creationId xmlns:a16="http://schemas.microsoft.com/office/drawing/2014/main" id="{AD2BA595-0E43-4F1B-A8FC-2EEF664AE7EB}"/>
              </a:ext>
            </a:extLst>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350837" y="540543"/>
            <a:ext cx="487363" cy="487363"/>
          </a:xfrm>
          <a:prstGeom prst="rect">
            <a:avLst/>
          </a:prstGeom>
        </p:spPr>
      </p:pic>
      <p:sp>
        <p:nvSpPr>
          <p:cNvPr id="3" name="מציין מיקום של כותרת תחתונה 3">
            <a:extLst>
              <a:ext uri="{FF2B5EF4-FFF2-40B4-BE49-F238E27FC236}">
                <a16:creationId xmlns:a16="http://schemas.microsoft.com/office/drawing/2014/main" id="{6546E32A-72C1-358A-F2A4-7453C61CC5BF}"/>
              </a:ext>
            </a:extLst>
          </p:cNvPr>
          <p:cNvSpPr>
            <a:spLocks noGrp="1"/>
          </p:cNvSpPr>
          <p:nvPr>
            <p:ph type="ftr" sz="quarter" idx="11"/>
          </p:nvPr>
        </p:nvSpPr>
        <p:spPr>
          <a:xfrm>
            <a:off x="6724663" y="6432926"/>
            <a:ext cx="5905500" cy="228600"/>
          </a:xfrm>
        </p:spPr>
        <p:txBody>
          <a:bodyPr/>
          <a:lstStyle/>
          <a:p>
            <a:pPr marL="171450" indent="-171450" rtl="1">
              <a:buFont typeface="Century Gothic" panose="020B0502020202020204" pitchFamily="34" charset="0"/>
              <a:buChar char="©"/>
            </a:pPr>
            <a:r>
              <a:rPr lang="he-IL" sz="1200" b="1" dirty="0">
                <a:solidFill>
                  <a:schemeClr val="tx1"/>
                </a:solidFill>
                <a:latin typeface="Assistant" pitchFamily="2" charset="-79"/>
                <a:cs typeface="Assistant" pitchFamily="2" charset="-79"/>
              </a:rPr>
              <a:t>איילת אזולאי </a:t>
            </a:r>
            <a:r>
              <a:rPr lang="he-IL" sz="1200" b="1" dirty="0" err="1">
                <a:solidFill>
                  <a:schemeClr val="tx1"/>
                </a:solidFill>
                <a:latin typeface="Assistant" pitchFamily="2" charset="-79"/>
                <a:cs typeface="Assistant" pitchFamily="2" charset="-79"/>
              </a:rPr>
              <a:t>טסלר</a:t>
            </a:r>
            <a:endParaRPr lang="he-IL" sz="1200" b="1" dirty="0">
              <a:solidFill>
                <a:schemeClr val="tx1"/>
              </a:solidFill>
              <a:latin typeface="Assistant" pitchFamily="2" charset="-79"/>
              <a:cs typeface="Assistant" pitchFamily="2" charset="-79"/>
            </a:endParaRPr>
          </a:p>
          <a:p>
            <a:pPr rtl="1"/>
            <a:r>
              <a:rPr lang="he-IL" sz="1200" b="1" dirty="0">
                <a:solidFill>
                  <a:schemeClr val="tx1"/>
                </a:solidFill>
                <a:latin typeface="Assistant" pitchFamily="2" charset="-79"/>
                <a:cs typeface="Assistant" pitchFamily="2" charset="-79"/>
              </a:rPr>
              <a:t>0548444385</a:t>
            </a:r>
            <a:endParaRPr lang="en-US" sz="1200" b="1" dirty="0">
              <a:solidFill>
                <a:schemeClr val="tx1"/>
              </a:solidFill>
              <a:latin typeface="Assistant" pitchFamily="2" charset="-79"/>
              <a:cs typeface="Assistant" pitchFamily="2" charset="-79"/>
            </a:endParaRPr>
          </a:p>
        </p:txBody>
      </p:sp>
      <p:pic>
        <p:nvPicPr>
          <p:cNvPr id="2" name="תמונה 1" descr="פנדה אני לא יודע">
            <a:extLst>
              <a:ext uri="{FF2B5EF4-FFF2-40B4-BE49-F238E27FC236}">
                <a16:creationId xmlns:a16="http://schemas.microsoft.com/office/drawing/2014/main" id="{E74A32F9-DE85-B46B-CD17-31678620F348}"/>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5663691" y="4009926"/>
            <a:ext cx="2698229" cy="2698229"/>
          </a:xfrm>
          <a:prstGeom prst="rect">
            <a:avLst/>
          </a:prstGeom>
        </p:spPr>
      </p:pic>
    </p:spTree>
    <p:extLst>
      <p:ext uri="{BB962C8B-B14F-4D97-AF65-F5344CB8AC3E}">
        <p14:creationId xmlns:p14="http://schemas.microsoft.com/office/powerpoint/2010/main" val="2723103062"/>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3273" fill="hold"/>
                                        <p:tgtEl>
                                          <p:spTgt spid="8"/>
                                        </p:tgtEl>
                                      </p:cBhvr>
                                    </p:cmd>
                                  </p:childTnLst>
                                </p:cTn>
                              </p:par>
                              <p:par>
                                <p:cTn id="7" presetID="26" presetClass="path" presetSubtype="0" accel="50000" decel="50000" fill="hold" nodeType="withEffect">
                                  <p:stCondLst>
                                    <p:cond delay="0"/>
                                  </p:stCondLst>
                                  <p:childTnLst>
                                    <p:animMotion origin="layout" path="M 0 0 C 0 0.033 0.027 0.06 0.06 0.06 C 0.099 0.06 0.113 0.03 0.119 0.012 L 0.125 -0.012 C 0.131 -0.03 0.146 -0.06 0.19 -0.06 C 0.218 -0.06 0.25 -0.033 0.25 0 C 0.25 0.033 0.218 0.06 0.19 0.06 C 0.146 0.06 0.131 0.03 0.125 0.012 L 0.119 -0.012 C 0.113 -0.03 0.099 -0.06 0.06 -0.06 C 0.027 -0.06 0 -0.033 0 0 Z" pathEditMode="relative" ptsTypes="">
                                      <p:cBhvr>
                                        <p:cTn id="8" dur="2000" fill="hold"/>
                                        <p:tgtEl>
                                          <p:spTgt spid="2"/>
                                        </p:tgtEl>
                                        <p:attrNameLst>
                                          <p:attrName>ppt_x</p:attrName>
                                          <p:attrName>ppt_y</p:attrName>
                                        </p:attrNameLst>
                                      </p:cBhvr>
                                    </p:animMotion>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9" fill="hold" display="0">
                  <p:stCondLst>
                    <p:cond delay="indefinite"/>
                  </p:stCondLst>
                  <p:endCondLst>
                    <p:cond evt="onStopAudio" delay="0">
                      <p:tgtEl>
                        <p:sldTgt/>
                      </p:tgtEl>
                    </p:cond>
                  </p:endCondLst>
                </p:cTn>
                <p:tgtEl>
                  <p:spTgt spid="8"/>
                </p:tgtEl>
              </p:cMediaNode>
            </p:audio>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תמונה 14" descr="השכונה שלנו | ירושלים סובלנית | القدس المتسامحة | Jerusalem Tolerance">
            <a:extLst>
              <a:ext uri="{FF2B5EF4-FFF2-40B4-BE49-F238E27FC236}">
                <a16:creationId xmlns:a16="http://schemas.microsoft.com/office/drawing/2014/main" id="{B9C7FA96-F946-4E56-9CE6-DE01B4B32FC2}"/>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1101477" y="73895"/>
            <a:ext cx="10678885" cy="6710209"/>
          </a:xfrm>
          <a:prstGeom prst="rect">
            <a:avLst/>
          </a:prstGeom>
          <a:noFill/>
          <a:ln>
            <a:noFill/>
          </a:ln>
        </p:spPr>
      </p:pic>
      <p:pic>
        <p:nvPicPr>
          <p:cNvPr id="11" name="תמונה 10" descr="פנדה שמח">
            <a:extLst>
              <a:ext uri="{FF2B5EF4-FFF2-40B4-BE49-F238E27FC236}">
                <a16:creationId xmlns:a16="http://schemas.microsoft.com/office/drawing/2014/main" id="{17F65D34-F809-4BB7-9659-3497F9FC78C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321233" y="3291936"/>
            <a:ext cx="2455416" cy="2455416"/>
          </a:xfrm>
          <a:prstGeom prst="rect">
            <a:avLst/>
          </a:prstGeom>
        </p:spPr>
      </p:pic>
      <p:sp>
        <p:nvSpPr>
          <p:cNvPr id="7" name="ענן 6">
            <a:hlinkClick r:id="rId6" action="ppaction://hlinksldjump"/>
            <a:extLst>
              <a:ext uri="{FF2B5EF4-FFF2-40B4-BE49-F238E27FC236}">
                <a16:creationId xmlns:a16="http://schemas.microsoft.com/office/drawing/2014/main" id="{73BC7C23-7A90-47B1-8763-FC98DA356415}"/>
              </a:ext>
            </a:extLst>
          </p:cNvPr>
          <p:cNvSpPr/>
          <p:nvPr/>
        </p:nvSpPr>
        <p:spPr>
          <a:xfrm>
            <a:off x="1640395" y="1817992"/>
            <a:ext cx="2204695" cy="1411550"/>
          </a:xfrm>
          <a:prstGeom prst="cloud">
            <a:avLst/>
          </a:prstGeom>
          <a:solidFill>
            <a:schemeClr val="bg1"/>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dirty="0"/>
          </a:p>
        </p:txBody>
      </p:sp>
      <p:sp>
        <p:nvSpPr>
          <p:cNvPr id="9" name="תיבת טקסט 8">
            <a:extLst>
              <a:ext uri="{FF2B5EF4-FFF2-40B4-BE49-F238E27FC236}">
                <a16:creationId xmlns:a16="http://schemas.microsoft.com/office/drawing/2014/main" id="{AC02638F-D332-4211-93D4-B6E379D4D3E3}"/>
              </a:ext>
            </a:extLst>
          </p:cNvPr>
          <p:cNvSpPr txBox="1"/>
          <p:nvPr/>
        </p:nvSpPr>
        <p:spPr>
          <a:xfrm>
            <a:off x="1907483" y="2169641"/>
            <a:ext cx="1670517" cy="707886"/>
          </a:xfrm>
          <a:prstGeom prst="rect">
            <a:avLst/>
          </a:prstGeom>
          <a:noFill/>
        </p:spPr>
        <p:txBody>
          <a:bodyPr wrap="square" rtlCol="1">
            <a:spAutoFit/>
          </a:bodyPr>
          <a:lstStyle/>
          <a:p>
            <a:pPr algn="ctr"/>
            <a:r>
              <a:rPr lang="he-IL" sz="4000" dirty="0">
                <a:latin typeface="Arial" panose="020B0604020202020204" pitchFamily="34" charset="0"/>
                <a:cs typeface="Arial" panose="020B0604020202020204" pitchFamily="34" charset="0"/>
              </a:rPr>
              <a:t>40+50</a:t>
            </a:r>
          </a:p>
        </p:txBody>
      </p:sp>
      <p:sp>
        <p:nvSpPr>
          <p:cNvPr id="6" name="ענן 5">
            <a:hlinkClick r:id="rId7" action="ppaction://hlinksldjump"/>
            <a:extLst>
              <a:ext uri="{FF2B5EF4-FFF2-40B4-BE49-F238E27FC236}">
                <a16:creationId xmlns:a16="http://schemas.microsoft.com/office/drawing/2014/main" id="{1998A2BE-1A42-4EC1-BE20-66B32676E999}"/>
              </a:ext>
            </a:extLst>
          </p:cNvPr>
          <p:cNvSpPr/>
          <p:nvPr/>
        </p:nvSpPr>
        <p:spPr>
          <a:xfrm>
            <a:off x="5668355" y="1670019"/>
            <a:ext cx="2204695" cy="1411550"/>
          </a:xfrm>
          <a:prstGeom prst="cloud">
            <a:avLst/>
          </a:prstGeom>
          <a:solidFill>
            <a:schemeClr val="bg1"/>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dirty="0"/>
          </a:p>
        </p:txBody>
      </p:sp>
      <p:sp>
        <p:nvSpPr>
          <p:cNvPr id="8" name="תיבת טקסט 7">
            <a:extLst>
              <a:ext uri="{FF2B5EF4-FFF2-40B4-BE49-F238E27FC236}">
                <a16:creationId xmlns:a16="http://schemas.microsoft.com/office/drawing/2014/main" id="{D190C913-570F-428D-BAED-73FD32F997CF}"/>
              </a:ext>
            </a:extLst>
          </p:cNvPr>
          <p:cNvSpPr txBox="1"/>
          <p:nvPr/>
        </p:nvSpPr>
        <p:spPr>
          <a:xfrm>
            <a:off x="5801873" y="2013696"/>
            <a:ext cx="1937657" cy="707886"/>
          </a:xfrm>
          <a:prstGeom prst="rect">
            <a:avLst/>
          </a:prstGeom>
          <a:noFill/>
        </p:spPr>
        <p:txBody>
          <a:bodyPr wrap="square" rtlCol="1">
            <a:spAutoFit/>
          </a:bodyPr>
          <a:lstStyle/>
          <a:p>
            <a:pPr algn="ctr"/>
            <a:r>
              <a:rPr lang="he-IL" sz="4000" dirty="0">
                <a:latin typeface="Arial" panose="020B0604020202020204" pitchFamily="34" charset="0"/>
                <a:cs typeface="Arial" panose="020B0604020202020204" pitchFamily="34" charset="0"/>
              </a:rPr>
              <a:t>60+40</a:t>
            </a:r>
          </a:p>
        </p:txBody>
      </p:sp>
      <p:sp>
        <p:nvSpPr>
          <p:cNvPr id="4" name="ענן 3">
            <a:hlinkClick r:id="rId8" action="ppaction://hlinksldjump"/>
            <a:extLst>
              <a:ext uri="{FF2B5EF4-FFF2-40B4-BE49-F238E27FC236}">
                <a16:creationId xmlns:a16="http://schemas.microsoft.com/office/drawing/2014/main" id="{FFBD4ECB-1F5A-47F7-B413-1D0D32944D5D}"/>
              </a:ext>
            </a:extLst>
          </p:cNvPr>
          <p:cNvSpPr/>
          <p:nvPr/>
        </p:nvSpPr>
        <p:spPr>
          <a:xfrm>
            <a:off x="9206940" y="1311675"/>
            <a:ext cx="2204695" cy="1411550"/>
          </a:xfrm>
          <a:prstGeom prst="cloud">
            <a:avLst/>
          </a:prstGeom>
          <a:solidFill>
            <a:schemeClr val="bg1"/>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dirty="0"/>
          </a:p>
        </p:txBody>
      </p:sp>
      <p:sp>
        <p:nvSpPr>
          <p:cNvPr id="5" name="תיבת טקסט 4">
            <a:extLst>
              <a:ext uri="{FF2B5EF4-FFF2-40B4-BE49-F238E27FC236}">
                <a16:creationId xmlns:a16="http://schemas.microsoft.com/office/drawing/2014/main" id="{F3C9E2B6-448E-42E0-B1C5-EA771C1284D7}"/>
              </a:ext>
            </a:extLst>
          </p:cNvPr>
          <p:cNvSpPr txBox="1"/>
          <p:nvPr/>
        </p:nvSpPr>
        <p:spPr>
          <a:xfrm>
            <a:off x="9309328" y="1659753"/>
            <a:ext cx="1999918" cy="707886"/>
          </a:xfrm>
          <a:prstGeom prst="rect">
            <a:avLst/>
          </a:prstGeom>
          <a:noFill/>
        </p:spPr>
        <p:txBody>
          <a:bodyPr wrap="square" rtlCol="1">
            <a:spAutoFit/>
          </a:bodyPr>
          <a:lstStyle/>
          <a:p>
            <a:pPr algn="ctr"/>
            <a:r>
              <a:rPr lang="he-IL" sz="4000" dirty="0">
                <a:latin typeface="Arial" panose="020B0604020202020204" pitchFamily="34" charset="0"/>
                <a:cs typeface="Arial" panose="020B0604020202020204" pitchFamily="34" charset="0"/>
              </a:rPr>
              <a:t>80+10</a:t>
            </a:r>
          </a:p>
        </p:txBody>
      </p:sp>
      <p:sp>
        <p:nvSpPr>
          <p:cNvPr id="17" name="תיבת טקסט 16">
            <a:extLst>
              <a:ext uri="{FF2B5EF4-FFF2-40B4-BE49-F238E27FC236}">
                <a16:creationId xmlns:a16="http://schemas.microsoft.com/office/drawing/2014/main" id="{D5E325C2-52AB-4504-8FAF-78F6ECA093BC}"/>
              </a:ext>
            </a:extLst>
          </p:cNvPr>
          <p:cNvSpPr txBox="1"/>
          <p:nvPr/>
        </p:nvSpPr>
        <p:spPr>
          <a:xfrm>
            <a:off x="5307868" y="454592"/>
            <a:ext cx="2007331" cy="830997"/>
          </a:xfrm>
          <a:prstGeom prst="rect">
            <a:avLst/>
          </a:prstGeom>
          <a:noFill/>
        </p:spPr>
        <p:txBody>
          <a:bodyPr wrap="square">
            <a:spAutoFit/>
          </a:bodyPr>
          <a:lstStyle/>
          <a:p>
            <a:pPr marL="0" indent="0" algn="ctr">
              <a:buNone/>
            </a:pPr>
            <a:r>
              <a:rPr lang="en-US" sz="4800" b="1" dirty="0">
                <a:latin typeface="Arial" panose="020B0604020202020204" pitchFamily="34" charset="0"/>
                <a:cs typeface="Arial" panose="020B0604020202020204" pitchFamily="34" charset="0"/>
              </a:rPr>
              <a:t>30+70</a:t>
            </a:r>
            <a:endParaRPr lang="he-IL" sz="4800" b="1" dirty="0">
              <a:latin typeface="Arial" panose="020B0604020202020204" pitchFamily="34" charset="0"/>
              <a:cs typeface="Arial" panose="020B0604020202020204" pitchFamily="34" charset="0"/>
            </a:endParaRPr>
          </a:p>
        </p:txBody>
      </p:sp>
      <p:sp>
        <p:nvSpPr>
          <p:cNvPr id="20" name="בועת דיבור: אליפסה 19">
            <a:extLst>
              <a:ext uri="{FF2B5EF4-FFF2-40B4-BE49-F238E27FC236}">
                <a16:creationId xmlns:a16="http://schemas.microsoft.com/office/drawing/2014/main" id="{16070DF8-5F77-4570-8351-DE6EE42BFBA6}"/>
              </a:ext>
            </a:extLst>
          </p:cNvPr>
          <p:cNvSpPr/>
          <p:nvPr/>
        </p:nvSpPr>
        <p:spPr>
          <a:xfrm>
            <a:off x="5668355" y="3797021"/>
            <a:ext cx="5907366" cy="2029489"/>
          </a:xfrm>
          <a:prstGeom prst="wedgeEllipseCallout">
            <a:avLst>
              <a:gd name="adj1" fmla="val -91513"/>
              <a:gd name="adj2" fmla="val -34198"/>
            </a:avLst>
          </a:prstGeom>
          <a:gradFill flip="none" rotWithShape="1">
            <a:gsLst>
              <a:gs pos="0">
                <a:srgbClr val="92D050">
                  <a:tint val="66000"/>
                  <a:satMod val="160000"/>
                </a:srgbClr>
              </a:gs>
              <a:gs pos="50000">
                <a:srgbClr val="92D050">
                  <a:tint val="44500"/>
                  <a:satMod val="160000"/>
                </a:srgbClr>
              </a:gs>
              <a:gs pos="100000">
                <a:srgbClr val="92D050">
                  <a:tint val="23500"/>
                  <a:satMod val="160000"/>
                </a:srgbClr>
              </a:gs>
            </a:gsLst>
            <a:lin ang="8100000" scaled="1"/>
            <a:tileRect/>
          </a:gra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p>
        </p:txBody>
      </p:sp>
      <p:sp>
        <p:nvSpPr>
          <p:cNvPr id="2" name="כותרת 1">
            <a:extLst>
              <a:ext uri="{FF2B5EF4-FFF2-40B4-BE49-F238E27FC236}">
                <a16:creationId xmlns:a16="http://schemas.microsoft.com/office/drawing/2014/main" id="{74B952A5-6F2D-43FD-8716-E9DDD77AB96B}"/>
              </a:ext>
            </a:extLst>
          </p:cNvPr>
          <p:cNvSpPr>
            <a:spLocks noGrp="1"/>
          </p:cNvSpPr>
          <p:nvPr>
            <p:ph type="title"/>
          </p:nvPr>
        </p:nvSpPr>
        <p:spPr>
          <a:xfrm>
            <a:off x="4340358" y="3964523"/>
            <a:ext cx="8712129" cy="1782829"/>
          </a:xfrm>
        </p:spPr>
        <p:txBody>
          <a:bodyPr>
            <a:normAutofit/>
          </a:bodyPr>
          <a:lstStyle/>
          <a:p>
            <a:pPr algn="ctr"/>
            <a:r>
              <a:rPr lang="he-IL" sz="2800" spc="0" dirty="0">
                <a:latin typeface="Arial" panose="020B0604020202020204" pitchFamily="34" charset="0"/>
                <a:cs typeface="Arial" panose="020B0604020202020204" pitchFamily="34" charset="0"/>
              </a:rPr>
              <a:t>עִזְרוּ לִי </a:t>
            </a:r>
            <a:r>
              <a:rPr lang="he-IL" sz="2800" spc="0" dirty="0" err="1">
                <a:latin typeface="Arial" panose="020B0604020202020204" pitchFamily="34" charset="0"/>
                <a:cs typeface="Arial" panose="020B0604020202020204" pitchFamily="34" charset="0"/>
              </a:rPr>
              <a:t>לִבְחֹר</a:t>
            </a:r>
            <a:r>
              <a:rPr lang="he-IL" sz="2800" spc="0" dirty="0">
                <a:latin typeface="Arial" panose="020B0604020202020204" pitchFamily="34" charset="0"/>
                <a:cs typeface="Arial" panose="020B0604020202020204" pitchFamily="34" charset="0"/>
              </a:rPr>
              <a:t> תַּרְגִּיל</a:t>
            </a:r>
            <a:br>
              <a:rPr lang="he-IL" sz="2800" spc="0" dirty="0">
                <a:latin typeface="Arial" panose="020B0604020202020204" pitchFamily="34" charset="0"/>
                <a:cs typeface="Arial" panose="020B0604020202020204" pitchFamily="34" charset="0"/>
              </a:rPr>
            </a:br>
            <a:r>
              <a:rPr lang="he-IL" sz="2800" spc="0" dirty="0">
                <a:latin typeface="Arial" panose="020B0604020202020204" pitchFamily="34" charset="0"/>
                <a:cs typeface="Arial" panose="020B0604020202020204" pitchFamily="34" charset="0"/>
              </a:rPr>
              <a:t> מִבֵּין הַתַּרְגִּילִים שֶׁכְּתוּבִים בָּעֲנָנִים, </a:t>
            </a:r>
            <a:br>
              <a:rPr lang="he-IL" sz="2800" spc="0" dirty="0">
                <a:latin typeface="Arial" panose="020B0604020202020204" pitchFamily="34" charset="0"/>
                <a:cs typeface="Arial" panose="020B0604020202020204" pitchFamily="34" charset="0"/>
              </a:rPr>
            </a:br>
            <a:r>
              <a:rPr lang="he-IL" sz="2800" spc="0" dirty="0">
                <a:latin typeface="Arial" panose="020B0604020202020204" pitchFamily="34" charset="0"/>
                <a:cs typeface="Arial" panose="020B0604020202020204" pitchFamily="34" charset="0"/>
              </a:rPr>
              <a:t>שֶׁהַתּוֹצָאָה שֶׁלּוֹ </a:t>
            </a:r>
            <a:r>
              <a:rPr lang="he-IL" sz="2800" spc="0" dirty="0" err="1">
                <a:latin typeface="Arial" panose="020B0604020202020204" pitchFamily="34" charset="0"/>
                <a:cs typeface="Arial" panose="020B0604020202020204" pitchFamily="34" charset="0"/>
              </a:rPr>
              <a:t>שָׁוָה</a:t>
            </a:r>
            <a:r>
              <a:rPr lang="he-IL" sz="2800" spc="0" dirty="0">
                <a:latin typeface="Arial" panose="020B0604020202020204" pitchFamily="34" charset="0"/>
                <a:cs typeface="Arial" panose="020B0604020202020204" pitchFamily="34" charset="0"/>
              </a:rPr>
              <a:t> לַתּוֹצָאָה</a:t>
            </a:r>
            <a:br>
              <a:rPr lang="he-IL" sz="2800" spc="0" dirty="0">
                <a:latin typeface="Arial" panose="020B0604020202020204" pitchFamily="34" charset="0"/>
                <a:cs typeface="Arial" panose="020B0604020202020204" pitchFamily="34" charset="0"/>
              </a:rPr>
            </a:br>
            <a:r>
              <a:rPr lang="he-IL" sz="2800" spc="0" dirty="0">
                <a:latin typeface="Arial" panose="020B0604020202020204" pitchFamily="34" charset="0"/>
                <a:cs typeface="Arial" panose="020B0604020202020204" pitchFamily="34" charset="0"/>
              </a:rPr>
              <a:t> שֶׁל הַתַּרְגִּיל הָעֶלְיוֹן.</a:t>
            </a:r>
          </a:p>
        </p:txBody>
      </p:sp>
      <p:sp>
        <p:nvSpPr>
          <p:cNvPr id="13" name="לחצן פעולה: עבור לדף הבית 12">
            <a:hlinkClick r:id="rId9" action="ppaction://hlinksldjump" highlightClick="1"/>
            <a:extLst>
              <a:ext uri="{FF2B5EF4-FFF2-40B4-BE49-F238E27FC236}">
                <a16:creationId xmlns:a16="http://schemas.microsoft.com/office/drawing/2014/main" id="{2BB0E7F8-76FB-470F-B5BE-00D7C14A25F8}"/>
              </a:ext>
            </a:extLst>
          </p:cNvPr>
          <p:cNvSpPr/>
          <p:nvPr/>
        </p:nvSpPr>
        <p:spPr>
          <a:xfrm>
            <a:off x="10766186" y="5560484"/>
            <a:ext cx="883920" cy="986742"/>
          </a:xfrm>
          <a:prstGeom prst="actionButtonHome">
            <a:avLst/>
          </a:prstGeom>
          <a:solidFill>
            <a:schemeClr val="accent6">
              <a:lumMod val="60000"/>
              <a:lumOff val="40000"/>
            </a:schemeClr>
          </a:solidFill>
          <a:ln w="28575">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p>
        </p:txBody>
      </p:sp>
      <p:pic>
        <p:nvPicPr>
          <p:cNvPr id="14" name="צליל מוקלט">
            <a:hlinkClick r:id="" action="ppaction://media"/>
            <a:extLst>
              <a:ext uri="{FF2B5EF4-FFF2-40B4-BE49-F238E27FC236}">
                <a16:creationId xmlns:a16="http://schemas.microsoft.com/office/drawing/2014/main" id="{DF75F7CC-DE3E-4242-BC16-DC5432899E76}"/>
              </a:ext>
            </a:extLst>
          </p:cNvPr>
          <p:cNvPicPr>
            <a:picLocks noChangeAspect="1"/>
          </p:cNvPicPr>
          <p:nvPr>
            <a:audioFile r:link="rId2"/>
            <p:extLst>
              <p:ext uri="{DAA4B4D4-6D71-4841-9C94-3DE7FCFB9230}">
                <p14:media xmlns:p14="http://schemas.microsoft.com/office/powerpoint/2010/main" r:embed="rId1"/>
              </p:ext>
            </p:extLst>
          </p:nvPr>
        </p:nvPicPr>
        <p:blipFill>
          <a:blip r:embed="rId10"/>
          <a:stretch>
            <a:fillRect/>
          </a:stretch>
        </p:blipFill>
        <p:spPr>
          <a:xfrm>
            <a:off x="1349484" y="6059863"/>
            <a:ext cx="487363" cy="487363"/>
          </a:xfrm>
          <a:prstGeom prst="rect">
            <a:avLst/>
          </a:prstGeom>
        </p:spPr>
      </p:pic>
      <p:sp>
        <p:nvSpPr>
          <p:cNvPr id="10" name="מציין מיקום של כותרת תחתונה 3">
            <a:extLst>
              <a:ext uri="{FF2B5EF4-FFF2-40B4-BE49-F238E27FC236}">
                <a16:creationId xmlns:a16="http://schemas.microsoft.com/office/drawing/2014/main" id="{D20DF846-F0ED-CF38-6E6D-6077287927A1}"/>
              </a:ext>
            </a:extLst>
          </p:cNvPr>
          <p:cNvSpPr txBox="1">
            <a:spLocks/>
          </p:cNvSpPr>
          <p:nvPr/>
        </p:nvSpPr>
        <p:spPr>
          <a:xfrm>
            <a:off x="6724663" y="6432926"/>
            <a:ext cx="5905500" cy="228600"/>
          </a:xfrm>
          <a:prstGeom prst="rect">
            <a:avLst/>
          </a:prstGeom>
        </p:spPr>
        <p:txBody>
          <a:bodyPr vert="horz" lIns="91440" tIns="45720" rIns="91440" bIns="45720" rtlCol="1" anchor="ctr"/>
          <a:lstStyle>
            <a:defPPr>
              <a:defRPr lang="he-IL"/>
            </a:defPPr>
            <a:lvl1pPr marL="0" algn="ctr" defTabSz="914400" rtl="1" eaLnBrk="1" latinLnBrk="0" hangingPunct="1">
              <a:defRPr sz="1200" kern="1200">
                <a:solidFill>
                  <a:schemeClr val="tx1">
                    <a:tint val="75000"/>
                  </a:schemeClr>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a:lstStyle>
          <a:p>
            <a:pPr marL="171450" indent="-171450">
              <a:buFont typeface="Century Gothic" panose="020B0502020202020204" pitchFamily="34" charset="0"/>
              <a:buChar char="©"/>
            </a:pPr>
            <a:r>
              <a:rPr lang="he-IL" b="1">
                <a:solidFill>
                  <a:schemeClr val="tx1"/>
                </a:solidFill>
                <a:latin typeface="Assistant" pitchFamily="2" charset="-79"/>
                <a:cs typeface="Assistant" pitchFamily="2" charset="-79"/>
              </a:rPr>
              <a:t>איילת אזולאי טסלר</a:t>
            </a:r>
          </a:p>
          <a:p>
            <a:r>
              <a:rPr lang="he-IL" b="1">
                <a:solidFill>
                  <a:schemeClr val="tx1"/>
                </a:solidFill>
                <a:latin typeface="Assistant" pitchFamily="2" charset="-79"/>
                <a:cs typeface="Assistant" pitchFamily="2" charset="-79"/>
              </a:rPr>
              <a:t>0548444385</a:t>
            </a:r>
            <a:endParaRPr lang="en-US" b="1" dirty="0">
              <a:solidFill>
                <a:schemeClr val="tx1"/>
              </a:solidFill>
              <a:latin typeface="Assistant" pitchFamily="2" charset="-79"/>
              <a:cs typeface="Assistant" pitchFamily="2" charset="-79"/>
            </a:endParaRPr>
          </a:p>
        </p:txBody>
      </p:sp>
    </p:spTree>
    <p:extLst>
      <p:ext uri="{BB962C8B-B14F-4D97-AF65-F5344CB8AC3E}">
        <p14:creationId xmlns:p14="http://schemas.microsoft.com/office/powerpoint/2010/main" val="378328562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8800" fill="hold"/>
                                        <p:tgtEl>
                                          <p:spTgt spid="14"/>
                                        </p:tgtEl>
                                      </p:cBhvr>
                                    </p:cmd>
                                  </p:childTnLst>
                                </p:cTn>
                              </p:par>
                              <p:par>
                                <p:cTn id="7" presetID="52" presetClass="path" presetSubtype="0" accel="50000" decel="50000" fill="hold" nodeType="withEffect">
                                  <p:stCondLst>
                                    <p:cond delay="0"/>
                                  </p:stCondLst>
                                  <p:childTnLst>
                                    <p:animMotion origin="layout" path="M 0 0 C -0.001 0.025 0.06 0.047 0.137 0.048 C 0.198 0.05 0.248 0.038 0.249 0.023 C 0.249 0.008 0.2 -0.006 0.138 -0.007 C 0.107 -0.007 0.079 -0.005 0.059 0 C 0.03 0.007 0.013 0.018 0.013 0.031 C 0.013 0.038 0.018 0.045 0.027 0.051 C 0.048 0.064 0.089 0.073 0.136 0.074 C 0.191 0.076 0.236 0.065 0.236 0.052 C 0.237 0.038 0.192 0.026 0.137 0.024 C 0.109 0.024 0.084 0.026 0.065 0.03 C 0.04 0.037 0.024 0.048 0.024 0.059 C 0.024 0.065 0.029 0.071 0.037 0.077 C 0.056 0.088 0.092 0.097 0.135 0.098 C 0.185 0.099 0.225 0.089 0.225 0.077 C 0.226 0.065 0.186 0.054 0.136 0.053 C 0.111 0.052 0.088 0.054 0.071 0.058 C 0.048 0.064 0.035 0.073 0.035 0.084 C 0.035 0.089 0.039 0.095 0.046 0.1 C 0.063 0.11 0.096 0.118 0.134 0.119 C 0.179 0.119 0.215 0.111 0.215 0.1 C 0.215 0.089 0.18 0.079 0.135 0.078 C 0.113 0.078 0.092 0.08 0.077 0.083 C 0.056 0.088 0.044 0.097 0.043 0.106 C 0.043 0.111 0.048 0.116 0.054 0.12 C 0.069 0.13 0.099 0.137 0.133 0.137 C 0.173 0.138 0.206 0.131 0.206 0.121 C 0.207 0.111 0.174 0.102 0.134 0.101 C 0.114 0.101 0.095 0.102 0.082 0.106 C 0.063 0.11 0.052 0.118 0.052 0.126 C 0.052 0.131 0.055 0.135 0.061 0.139 C 0.075 0.148 0.101 0.154 0.132 0.155 C 0.169 0.155 0.198 0.149 0.198 0.14 C 0.199 0.131 0.17 0.123 0.133 0.122 C 0.115 0.122 0.099 0.123 0.087 0.126 C 0.07 0.13 0.06 0.137 0.06 0.145 C 0.06 0.149 0.063 0.152 0.068 0.156 C 0.08 0.164 0.104 0.169 0.132 0.17 C 0.165 0.171 0.191 0.165 0.191 0.156 C 0.191 0.149 0.166 0.141 0.133 0.141 C 0.116 0.14 0.101 0.142 0.09 0.144 C 0.075 0.148 0.066 0.154 0.066 0.161 C 0.066 0.165 0.069 0.168 0.074 0.171 C 0.085 0.178 0.107 0.183 0.131 0.184 C 0.161 0.185 0.185 0.179 0.185 0.172 C 0.185 0.164 0.161 0.158 0.132 0.157 C 0.118 0.157 0.104 0.158 0.094 0.161 C 0.08 0.164 0.072 0.169 0.072 0.176 C 0.072 0.179 0.075 0.182 0.079 0.185 C 0.089 0.191 0.108 0.196 0.131 0.196 C 0.157 0.197 0.179 0.192 0.179 0.185 C 0.179 0.179 0.158 0.173 0.131 0.173 C 0.119 0.172 0.106 0.173 0.097 0.175 C 0.085 0.179 0.078 0.184 0.078 0.189 C 0.078 0.192 0.08 0.195 0.084 0.197 C 0.093 0.203 0.11 0.207 0.131 0.208 C 0.155 0.208 0.174 0.203 0.174 0.198 C 0.174 0.192 0.155 0.186 0.131 0.186 C 0.119 0.186 0.108 0.187 0.101 0.189 C 0.089 0.191 0.083 0.196 0.083 0.201 C 0.083 0.203 0.085 0.206 0.088 0.208 C 0.096 0.214 0.112 0.217 0.13 0.218 C 0.152 0.218 0.169 0.214 0.169 0.209 C 0.169 0.203 0.152 0.199 0.131 0.198 C 0.12 0.198 0.11 0.199 0.103 0.201 C 0.093 0.203 0.087 0.207 0.087 0.212 C 0.087 0.214 0.089 0.216 0.092 0.218 E" pathEditMode="relative" ptsTypes="">
                                      <p:cBhvr>
                                        <p:cTn id="8" dur="2000" fill="hold"/>
                                        <p:tgtEl>
                                          <p:spTgt spid="11"/>
                                        </p:tgtEl>
                                        <p:attrNameLst>
                                          <p:attrName>ppt_x</p:attrName>
                                          <p:attrName>ppt_y</p:attrName>
                                        </p:attrNameLst>
                                      </p:cBhvr>
                                    </p:animMotion>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9" fill="hold" display="0">
                  <p:stCondLst>
                    <p:cond delay="indefinite"/>
                  </p:stCondLst>
                  <p:endCondLst>
                    <p:cond evt="onStopAudio" delay="0">
                      <p:tgtEl>
                        <p:sldTgt/>
                      </p:tgtEl>
                    </p:cond>
                  </p:endCondLst>
                </p:cTn>
                <p:tgtEl>
                  <p:spTgt spid="14"/>
                </p:tgtEl>
              </p:cMediaNode>
            </p:audio>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תמונה 14" descr="השכונה שלנו | ירושלים סובלנית | القدس المتسامحة | Jerusalem Tolerance">
            <a:extLst>
              <a:ext uri="{FF2B5EF4-FFF2-40B4-BE49-F238E27FC236}">
                <a16:creationId xmlns:a16="http://schemas.microsoft.com/office/drawing/2014/main" id="{B9C7FA96-F946-4E56-9CE6-DE01B4B32FC2}"/>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1101477" y="73895"/>
            <a:ext cx="10678885" cy="6710209"/>
          </a:xfrm>
          <a:prstGeom prst="rect">
            <a:avLst/>
          </a:prstGeom>
          <a:noFill/>
          <a:ln>
            <a:noFill/>
          </a:ln>
        </p:spPr>
      </p:pic>
      <p:sp>
        <p:nvSpPr>
          <p:cNvPr id="21" name="לחצן פעולה: עבור לדף הבית 20">
            <a:hlinkClick r:id="rId5" action="ppaction://hlinksldjump" highlightClick="1"/>
            <a:extLst>
              <a:ext uri="{FF2B5EF4-FFF2-40B4-BE49-F238E27FC236}">
                <a16:creationId xmlns:a16="http://schemas.microsoft.com/office/drawing/2014/main" id="{2EC6A3CC-5FE6-4A07-A538-1DA9A2186BBA}"/>
              </a:ext>
            </a:extLst>
          </p:cNvPr>
          <p:cNvSpPr/>
          <p:nvPr/>
        </p:nvSpPr>
        <p:spPr>
          <a:xfrm>
            <a:off x="10644115" y="5560484"/>
            <a:ext cx="883920" cy="986742"/>
          </a:xfrm>
          <a:prstGeom prst="actionButtonHome">
            <a:avLst/>
          </a:prstGeom>
          <a:solidFill>
            <a:schemeClr val="accent6">
              <a:lumMod val="60000"/>
              <a:lumOff val="40000"/>
            </a:schemeClr>
          </a:solidFill>
          <a:ln w="28575">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p>
        </p:txBody>
      </p:sp>
      <p:sp>
        <p:nvSpPr>
          <p:cNvPr id="10" name="כותרת 9">
            <a:extLst>
              <a:ext uri="{FF2B5EF4-FFF2-40B4-BE49-F238E27FC236}">
                <a16:creationId xmlns:a16="http://schemas.microsoft.com/office/drawing/2014/main" id="{1942D8DE-ED99-43C9-A539-B7D140392B98}"/>
              </a:ext>
            </a:extLst>
          </p:cNvPr>
          <p:cNvSpPr>
            <a:spLocks noGrp="1"/>
          </p:cNvSpPr>
          <p:nvPr>
            <p:ph type="title"/>
          </p:nvPr>
        </p:nvSpPr>
        <p:spPr/>
        <p:txBody>
          <a:bodyPr/>
          <a:lstStyle/>
          <a:p>
            <a:endParaRPr lang="he-IL" dirty="0"/>
          </a:p>
        </p:txBody>
      </p:sp>
      <p:sp>
        <p:nvSpPr>
          <p:cNvPr id="12" name="בועת דיבור: אליפסה 11">
            <a:extLst>
              <a:ext uri="{FF2B5EF4-FFF2-40B4-BE49-F238E27FC236}">
                <a16:creationId xmlns:a16="http://schemas.microsoft.com/office/drawing/2014/main" id="{CE3BA698-49DA-4059-99AA-1EDCDAFDAA6C}"/>
              </a:ext>
            </a:extLst>
          </p:cNvPr>
          <p:cNvSpPr/>
          <p:nvPr/>
        </p:nvSpPr>
        <p:spPr>
          <a:xfrm>
            <a:off x="1461408" y="2024743"/>
            <a:ext cx="2631622" cy="1686046"/>
          </a:xfrm>
          <a:prstGeom prst="wedgeEllipseCallout">
            <a:avLst>
              <a:gd name="adj1" fmla="val -18765"/>
              <a:gd name="adj2" fmla="val 87680"/>
            </a:avLst>
          </a:prstGeom>
          <a:blipFill>
            <a:blip r:embed="rId6"/>
            <a:tile tx="0" ty="0" sx="100000" sy="100000" flip="none" algn="tl"/>
          </a:blip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he-IL" sz="3200" dirty="0">
                <a:solidFill>
                  <a:schemeClr val="tx1"/>
                </a:solidFill>
                <a:latin typeface="David" panose="020E0502060401010101" pitchFamily="34" charset="-79"/>
              </a:rPr>
              <a:t>אֵיזוֹ אַלִּיפוּת !</a:t>
            </a:r>
          </a:p>
        </p:txBody>
      </p:sp>
      <p:pic>
        <p:nvPicPr>
          <p:cNvPr id="7" name="צליל מוקלט">
            <a:hlinkClick r:id="" action="ppaction://media"/>
            <a:extLst>
              <a:ext uri="{FF2B5EF4-FFF2-40B4-BE49-F238E27FC236}">
                <a16:creationId xmlns:a16="http://schemas.microsoft.com/office/drawing/2014/main" id="{DA2DC66E-D928-43DE-9FE7-E1B7AA950AE3}"/>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350837" y="365125"/>
            <a:ext cx="487363" cy="487363"/>
          </a:xfrm>
          <a:prstGeom prst="rect">
            <a:avLst/>
          </a:prstGeom>
        </p:spPr>
      </p:pic>
      <p:sp>
        <p:nvSpPr>
          <p:cNvPr id="8" name="כוכב: 8 פינות 7">
            <a:hlinkClick r:id="rId8" action="ppaction://hlinksldjump"/>
            <a:extLst>
              <a:ext uri="{FF2B5EF4-FFF2-40B4-BE49-F238E27FC236}">
                <a16:creationId xmlns:a16="http://schemas.microsoft.com/office/drawing/2014/main" id="{CDA6CB9E-2770-47F4-BE74-7906CFD6C6EB}"/>
              </a:ext>
            </a:extLst>
          </p:cNvPr>
          <p:cNvSpPr/>
          <p:nvPr/>
        </p:nvSpPr>
        <p:spPr>
          <a:xfrm>
            <a:off x="8392886" y="563789"/>
            <a:ext cx="1611085" cy="1460954"/>
          </a:xfrm>
          <a:prstGeom prst="star8">
            <a:avLst/>
          </a:prstGeom>
          <a:ln>
            <a:noFill/>
          </a:ln>
          <a:effectLst>
            <a:outerShdw blurRad="57785" dist="33020" dir="3180000" algn="ctr">
              <a:srgbClr val="000000">
                <a:alpha val="30000"/>
              </a:srgbClr>
            </a:outerShdw>
          </a:effectLst>
          <a:scene3d>
            <a:camera prst="orthographicFront">
              <a:rot lat="0" lon="0" rev="0"/>
            </a:camera>
            <a:lightRig rig="brightRoom" dir="t">
              <a:rot lat="0" lon="0" rev="600000"/>
            </a:lightRig>
          </a:scene3d>
          <a:sp3d prstMaterial="metal">
            <a:bevelT w="38100" h="57150" prst="angle"/>
          </a:sp3d>
        </p:spPr>
        <p:style>
          <a:lnRef idx="2">
            <a:schemeClr val="accent4">
              <a:shade val="50000"/>
            </a:schemeClr>
          </a:lnRef>
          <a:fillRef idx="1">
            <a:schemeClr val="accent4"/>
          </a:fillRef>
          <a:effectRef idx="0">
            <a:schemeClr val="accent4"/>
          </a:effectRef>
          <a:fontRef idx="minor">
            <a:schemeClr val="lt1"/>
          </a:fontRef>
        </p:style>
        <p:txBody>
          <a:bodyPr rtlCol="1" anchor="ctr"/>
          <a:lstStyle/>
          <a:p>
            <a:pPr algn="ctr"/>
            <a:r>
              <a:rPr lang="he-IL" sz="2400" dirty="0">
                <a:latin typeface="Arial" panose="020B0604020202020204" pitchFamily="34" charset="0"/>
                <a:cs typeface="Arial" panose="020B0604020202020204" pitchFamily="34" charset="0"/>
              </a:rPr>
              <a:t>חֲזֹר לַמָּבוֹךְ</a:t>
            </a:r>
          </a:p>
        </p:txBody>
      </p:sp>
      <p:sp>
        <p:nvSpPr>
          <p:cNvPr id="3" name="מציין מיקום של כותרת תחתונה 3">
            <a:extLst>
              <a:ext uri="{FF2B5EF4-FFF2-40B4-BE49-F238E27FC236}">
                <a16:creationId xmlns:a16="http://schemas.microsoft.com/office/drawing/2014/main" id="{422D76C4-0012-1873-1914-A692E0D83523}"/>
              </a:ext>
            </a:extLst>
          </p:cNvPr>
          <p:cNvSpPr>
            <a:spLocks noGrp="1"/>
          </p:cNvSpPr>
          <p:nvPr>
            <p:ph type="ftr" sz="quarter" idx="11"/>
          </p:nvPr>
        </p:nvSpPr>
        <p:spPr>
          <a:xfrm>
            <a:off x="6724663" y="6432926"/>
            <a:ext cx="5905500" cy="228600"/>
          </a:xfrm>
        </p:spPr>
        <p:txBody>
          <a:bodyPr/>
          <a:lstStyle/>
          <a:p>
            <a:pPr marL="171450" indent="-171450" rtl="1">
              <a:buFont typeface="Century Gothic" panose="020B0502020202020204" pitchFamily="34" charset="0"/>
              <a:buChar char="©"/>
            </a:pPr>
            <a:r>
              <a:rPr lang="he-IL" sz="1200" b="1" dirty="0">
                <a:solidFill>
                  <a:schemeClr val="tx1"/>
                </a:solidFill>
                <a:latin typeface="Assistant" pitchFamily="2" charset="-79"/>
                <a:cs typeface="Assistant" pitchFamily="2" charset="-79"/>
              </a:rPr>
              <a:t>איילת אזולאי </a:t>
            </a:r>
            <a:r>
              <a:rPr lang="he-IL" sz="1200" b="1" dirty="0" err="1">
                <a:solidFill>
                  <a:schemeClr val="tx1"/>
                </a:solidFill>
                <a:latin typeface="Assistant" pitchFamily="2" charset="-79"/>
                <a:cs typeface="Assistant" pitchFamily="2" charset="-79"/>
              </a:rPr>
              <a:t>טסלר</a:t>
            </a:r>
            <a:endParaRPr lang="he-IL" sz="1200" b="1" dirty="0">
              <a:solidFill>
                <a:schemeClr val="tx1"/>
              </a:solidFill>
              <a:latin typeface="Assistant" pitchFamily="2" charset="-79"/>
              <a:cs typeface="Assistant" pitchFamily="2" charset="-79"/>
            </a:endParaRPr>
          </a:p>
          <a:p>
            <a:pPr rtl="1"/>
            <a:r>
              <a:rPr lang="he-IL" sz="1200" b="1" dirty="0">
                <a:solidFill>
                  <a:schemeClr val="tx1"/>
                </a:solidFill>
                <a:latin typeface="Assistant" pitchFamily="2" charset="-79"/>
                <a:cs typeface="Assistant" pitchFamily="2" charset="-79"/>
              </a:rPr>
              <a:t>0548444385</a:t>
            </a:r>
            <a:endParaRPr lang="en-US" sz="1200" b="1" dirty="0">
              <a:solidFill>
                <a:schemeClr val="tx1"/>
              </a:solidFill>
              <a:latin typeface="Assistant" pitchFamily="2" charset="-79"/>
              <a:cs typeface="Assistant" pitchFamily="2" charset="-79"/>
            </a:endParaRPr>
          </a:p>
        </p:txBody>
      </p:sp>
      <p:pic>
        <p:nvPicPr>
          <p:cNvPr id="2" name="תמונה 1" descr="פנדה שמח">
            <a:extLst>
              <a:ext uri="{FF2B5EF4-FFF2-40B4-BE49-F238E27FC236}">
                <a16:creationId xmlns:a16="http://schemas.microsoft.com/office/drawing/2014/main" id="{3094985B-4329-C745-1813-BB1318887891}"/>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1227534" y="4505301"/>
            <a:ext cx="2455416" cy="2455416"/>
          </a:xfrm>
          <a:prstGeom prst="rect">
            <a:avLst/>
          </a:prstGeom>
        </p:spPr>
      </p:pic>
    </p:spTree>
    <p:extLst>
      <p:ext uri="{BB962C8B-B14F-4D97-AF65-F5344CB8AC3E}">
        <p14:creationId xmlns:p14="http://schemas.microsoft.com/office/powerpoint/2010/main" val="282485839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321" fill="hold"/>
                                        <p:tgtEl>
                                          <p:spTgt spid="7"/>
                                        </p:tgtEl>
                                      </p:cBhvr>
                                    </p:cmd>
                                  </p:childTnLst>
                                </p:cTn>
                              </p:par>
                              <p:par>
                                <p:cTn id="7" presetID="60" presetClass="path" presetSubtype="0" accel="50000" decel="50000" fill="hold" nodeType="withEffect">
                                  <p:stCondLst>
                                    <p:cond delay="0"/>
                                  </p:stCondLst>
                                  <p:childTnLst>
                                    <p:animMotion origin="layout" path="M 0 0 C 0.002 0.053 0.007 0.127 0.025 0.126 C 0.051 0.126 0.053 -0.122 0.084 -0.123 C 0.112 -0.123 0.097 0.094 0.124 0.093 C 0.152 0.093 0.137 -0.064 0.167 -0.064 C 0.194 -0.064 0.179 0.042 0.203 0.042 C 0.226 0.042 0.214 -0.039 0.235 -0.039 C 0.247 -0.039 0.248 -0.017 0.249 0 E" pathEditMode="relative" ptsTypes="">
                                      <p:cBhvr>
                                        <p:cTn id="8" dur="2000" fill="hold"/>
                                        <p:tgtEl>
                                          <p:spTgt spid="2"/>
                                        </p:tgtEl>
                                        <p:attrNameLst>
                                          <p:attrName>ppt_x</p:attrName>
                                          <p:attrName>ppt_y</p:attrName>
                                        </p:attrNameLst>
                                      </p:cBhvr>
                                    </p:animMotion>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9" fill="hold" display="0">
                  <p:stCondLst>
                    <p:cond delay="indefinite"/>
                  </p:stCondLst>
                  <p:endCondLst>
                    <p:cond evt="onStopAudio" delay="0">
                      <p:tgtEl>
                        <p:sldTgt/>
                      </p:tgtEl>
                    </p:cond>
                  </p:endCondLst>
                </p:cTn>
                <p:tgtEl>
                  <p:spTgt spid="7"/>
                </p:tgtEl>
              </p:cMediaNode>
            </p:audio>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תמונה 14" descr="השכונה שלנו | ירושלים סובלנית | القدس المتسامحة | Jerusalem Tolerance">
            <a:hlinkClick r:id="rId4" action="ppaction://hlinksldjump"/>
            <a:extLst>
              <a:ext uri="{FF2B5EF4-FFF2-40B4-BE49-F238E27FC236}">
                <a16:creationId xmlns:a16="http://schemas.microsoft.com/office/drawing/2014/main" id="{B9C7FA96-F946-4E56-9CE6-DE01B4B32FC2}"/>
              </a:ext>
            </a:extLst>
          </p:cNvPr>
          <p:cNvPicPr/>
          <p:nvPr/>
        </p:nvPicPr>
        <p:blipFill>
          <a:blip r:embed="rId5">
            <a:extLst>
              <a:ext uri="{28A0092B-C50C-407E-A947-70E740481C1C}">
                <a14:useLocalDpi xmlns:a14="http://schemas.microsoft.com/office/drawing/2010/main" val="0"/>
              </a:ext>
            </a:extLst>
          </a:blip>
          <a:srcRect/>
          <a:stretch>
            <a:fillRect/>
          </a:stretch>
        </p:blipFill>
        <p:spPr bwMode="auto">
          <a:xfrm>
            <a:off x="1060522" y="73895"/>
            <a:ext cx="10678885" cy="6710209"/>
          </a:xfrm>
          <a:prstGeom prst="rect">
            <a:avLst/>
          </a:prstGeom>
          <a:noFill/>
          <a:ln>
            <a:noFill/>
          </a:ln>
        </p:spPr>
      </p:pic>
      <p:sp>
        <p:nvSpPr>
          <p:cNvPr id="21" name="לחצן פעולה: עבור לדף הבית 20">
            <a:hlinkClick r:id="rId6" action="ppaction://hlinksldjump" highlightClick="1"/>
            <a:extLst>
              <a:ext uri="{FF2B5EF4-FFF2-40B4-BE49-F238E27FC236}">
                <a16:creationId xmlns:a16="http://schemas.microsoft.com/office/drawing/2014/main" id="{2EC6A3CC-5FE6-4A07-A538-1DA9A2186BBA}"/>
              </a:ext>
            </a:extLst>
          </p:cNvPr>
          <p:cNvSpPr/>
          <p:nvPr/>
        </p:nvSpPr>
        <p:spPr>
          <a:xfrm>
            <a:off x="10644115" y="5560484"/>
            <a:ext cx="883920" cy="986742"/>
          </a:xfrm>
          <a:prstGeom prst="actionButtonHome">
            <a:avLst/>
          </a:prstGeom>
          <a:solidFill>
            <a:schemeClr val="accent6">
              <a:lumMod val="60000"/>
              <a:lumOff val="40000"/>
            </a:schemeClr>
          </a:solidFill>
          <a:ln w="28575">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p>
        </p:txBody>
      </p:sp>
      <p:sp>
        <p:nvSpPr>
          <p:cNvPr id="10" name="כותרת 9">
            <a:extLst>
              <a:ext uri="{FF2B5EF4-FFF2-40B4-BE49-F238E27FC236}">
                <a16:creationId xmlns:a16="http://schemas.microsoft.com/office/drawing/2014/main" id="{1942D8DE-ED99-43C9-A539-B7D140392B98}"/>
              </a:ext>
            </a:extLst>
          </p:cNvPr>
          <p:cNvSpPr>
            <a:spLocks noGrp="1"/>
          </p:cNvSpPr>
          <p:nvPr>
            <p:ph type="title"/>
          </p:nvPr>
        </p:nvSpPr>
        <p:spPr/>
        <p:txBody>
          <a:bodyPr/>
          <a:lstStyle/>
          <a:p>
            <a:endParaRPr lang="he-IL" dirty="0"/>
          </a:p>
        </p:txBody>
      </p:sp>
      <p:sp>
        <p:nvSpPr>
          <p:cNvPr id="12" name="בועת דיבור: אליפסה 11">
            <a:extLst>
              <a:ext uri="{FF2B5EF4-FFF2-40B4-BE49-F238E27FC236}">
                <a16:creationId xmlns:a16="http://schemas.microsoft.com/office/drawing/2014/main" id="{CE3BA698-49DA-4059-99AA-1EDCDAFDAA6C}"/>
              </a:ext>
            </a:extLst>
          </p:cNvPr>
          <p:cNvSpPr/>
          <p:nvPr/>
        </p:nvSpPr>
        <p:spPr>
          <a:xfrm>
            <a:off x="5428933" y="1041012"/>
            <a:ext cx="2932987" cy="2106552"/>
          </a:xfrm>
          <a:prstGeom prst="wedgeEllipseCallout">
            <a:avLst>
              <a:gd name="adj1" fmla="val 18342"/>
              <a:gd name="adj2" fmla="val 88801"/>
            </a:avLst>
          </a:prstGeom>
          <a:blipFill>
            <a:blip r:embed="rId7"/>
            <a:tile tx="0" ty="0" sx="100000" sy="100000" flip="none" algn="tl"/>
          </a:blipFill>
          <a:ln w="28575">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he-IL" sz="3200" dirty="0">
                <a:solidFill>
                  <a:schemeClr val="tx1"/>
                </a:solidFill>
                <a:latin typeface="Arial" panose="020B0604020202020204" pitchFamily="34" charset="0"/>
                <a:cs typeface="Arial" panose="020B0604020202020204" pitchFamily="34" charset="0"/>
              </a:rPr>
              <a:t>לֹא נוֹרָא. נַסֵּה פַּעַם נוֹסֶפֶת.</a:t>
            </a:r>
          </a:p>
        </p:txBody>
      </p:sp>
      <p:pic>
        <p:nvPicPr>
          <p:cNvPr id="8" name="צליל מוקלט">
            <a:hlinkClick r:id="" action="ppaction://media"/>
            <a:extLst>
              <a:ext uri="{FF2B5EF4-FFF2-40B4-BE49-F238E27FC236}">
                <a16:creationId xmlns:a16="http://schemas.microsoft.com/office/drawing/2014/main" id="{97E1CE54-80F5-41CF-822D-043548C8504A}"/>
              </a:ext>
            </a:extLst>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350837" y="445145"/>
            <a:ext cx="487363" cy="487363"/>
          </a:xfrm>
          <a:prstGeom prst="rect">
            <a:avLst/>
          </a:prstGeom>
        </p:spPr>
      </p:pic>
      <p:sp>
        <p:nvSpPr>
          <p:cNvPr id="3" name="מציין מיקום של כותרת תחתונה 3">
            <a:extLst>
              <a:ext uri="{FF2B5EF4-FFF2-40B4-BE49-F238E27FC236}">
                <a16:creationId xmlns:a16="http://schemas.microsoft.com/office/drawing/2014/main" id="{037C2D65-39BE-DA8D-A0BB-71BA3350171F}"/>
              </a:ext>
            </a:extLst>
          </p:cNvPr>
          <p:cNvSpPr txBox="1">
            <a:spLocks/>
          </p:cNvSpPr>
          <p:nvPr/>
        </p:nvSpPr>
        <p:spPr>
          <a:xfrm>
            <a:off x="6724663" y="6432926"/>
            <a:ext cx="5905500" cy="228600"/>
          </a:xfrm>
          <a:prstGeom prst="rect">
            <a:avLst/>
          </a:prstGeom>
        </p:spPr>
        <p:txBody>
          <a:bodyPr vert="horz" lIns="91440" tIns="45720" rIns="91440" bIns="45720" rtlCol="1" anchor="ctr"/>
          <a:lstStyle>
            <a:defPPr>
              <a:defRPr lang="he-IL"/>
            </a:defPPr>
            <a:lvl1pPr marL="0" algn="ctr" defTabSz="914400" rtl="1" eaLnBrk="1" latinLnBrk="0" hangingPunct="1">
              <a:defRPr sz="1200" kern="1200">
                <a:solidFill>
                  <a:schemeClr val="tx1">
                    <a:tint val="75000"/>
                  </a:schemeClr>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a:lstStyle>
          <a:p>
            <a:pPr marL="171450" indent="-171450">
              <a:buFont typeface="Century Gothic" panose="020B0502020202020204" pitchFamily="34" charset="0"/>
              <a:buChar char="©"/>
            </a:pPr>
            <a:r>
              <a:rPr lang="he-IL" b="1">
                <a:solidFill>
                  <a:schemeClr val="tx1"/>
                </a:solidFill>
                <a:latin typeface="Assistant" pitchFamily="2" charset="-79"/>
                <a:cs typeface="Assistant" pitchFamily="2" charset="-79"/>
              </a:rPr>
              <a:t>איילת אזולאי טסלר</a:t>
            </a:r>
          </a:p>
          <a:p>
            <a:r>
              <a:rPr lang="he-IL" b="1">
                <a:solidFill>
                  <a:schemeClr val="tx1"/>
                </a:solidFill>
                <a:latin typeface="Assistant" pitchFamily="2" charset="-79"/>
                <a:cs typeface="Assistant" pitchFamily="2" charset="-79"/>
              </a:rPr>
              <a:t>0548444385</a:t>
            </a:r>
            <a:endParaRPr lang="en-US" b="1" dirty="0">
              <a:solidFill>
                <a:schemeClr val="tx1"/>
              </a:solidFill>
              <a:latin typeface="Assistant" pitchFamily="2" charset="-79"/>
              <a:cs typeface="Assistant" pitchFamily="2" charset="-79"/>
            </a:endParaRPr>
          </a:p>
        </p:txBody>
      </p:sp>
      <p:pic>
        <p:nvPicPr>
          <p:cNvPr id="2" name="תמונה 1" descr="פנדה אני לא יודע">
            <a:extLst>
              <a:ext uri="{FF2B5EF4-FFF2-40B4-BE49-F238E27FC236}">
                <a16:creationId xmlns:a16="http://schemas.microsoft.com/office/drawing/2014/main" id="{EC6EE28D-09B8-2278-548C-30EEF1B39763}"/>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5663691" y="4009926"/>
            <a:ext cx="2698229" cy="2698229"/>
          </a:xfrm>
          <a:prstGeom prst="rect">
            <a:avLst/>
          </a:prstGeom>
        </p:spPr>
      </p:pic>
    </p:spTree>
    <p:extLst>
      <p:ext uri="{BB962C8B-B14F-4D97-AF65-F5344CB8AC3E}">
        <p14:creationId xmlns:p14="http://schemas.microsoft.com/office/powerpoint/2010/main" val="3808630073"/>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3273" fill="hold"/>
                                        <p:tgtEl>
                                          <p:spTgt spid="8"/>
                                        </p:tgtEl>
                                      </p:cBhvr>
                                    </p:cmd>
                                  </p:childTnLst>
                                </p:cTn>
                              </p:par>
                              <p:par>
                                <p:cTn id="7" presetID="26" presetClass="path" presetSubtype="0" accel="50000" decel="50000" fill="hold" nodeType="withEffect">
                                  <p:stCondLst>
                                    <p:cond delay="0"/>
                                  </p:stCondLst>
                                  <p:childTnLst>
                                    <p:animMotion origin="layout" path="M 0 0 C 0 0.033 0.027 0.06 0.06 0.06 C 0.099 0.06 0.113 0.03 0.119 0.012 L 0.125 -0.012 C 0.131 -0.03 0.146 -0.06 0.19 -0.06 C 0.218 -0.06 0.25 -0.033 0.25 0 C 0.25 0.033 0.218 0.06 0.19 0.06 C 0.146 0.06 0.131 0.03 0.125 0.012 L 0.119 -0.012 C 0.113 -0.03 0.099 -0.06 0.06 -0.06 C 0.027 -0.06 0 -0.033 0 0 Z" pathEditMode="relative" ptsTypes="">
                                      <p:cBhvr>
                                        <p:cTn id="8" dur="2000" fill="hold"/>
                                        <p:tgtEl>
                                          <p:spTgt spid="2"/>
                                        </p:tgtEl>
                                        <p:attrNameLst>
                                          <p:attrName>ppt_x</p:attrName>
                                          <p:attrName>ppt_y</p:attrName>
                                        </p:attrNameLst>
                                      </p:cBhvr>
                                    </p:animMotion>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9" fill="hold" display="0">
                  <p:stCondLst>
                    <p:cond delay="indefinite"/>
                  </p:stCondLst>
                  <p:endCondLst>
                    <p:cond evt="onStopAudio" delay="0">
                      <p:tgtEl>
                        <p:sldTgt/>
                      </p:tgtEl>
                    </p:cond>
                  </p:endCondLst>
                </p:cTn>
                <p:tgtEl>
                  <p:spTgt spid="8"/>
                </p:tgtEl>
              </p:cMediaNode>
            </p:audio>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תמונה 14" descr="השכונה שלנו | ירושלים סובלנית | القدس المتسامحة | Jerusalem Tolerance">
            <a:hlinkClick r:id="rId4" action="ppaction://hlinksldjump"/>
            <a:extLst>
              <a:ext uri="{FF2B5EF4-FFF2-40B4-BE49-F238E27FC236}">
                <a16:creationId xmlns:a16="http://schemas.microsoft.com/office/drawing/2014/main" id="{B9C7FA96-F946-4E56-9CE6-DE01B4B32FC2}"/>
              </a:ext>
            </a:extLst>
          </p:cNvPr>
          <p:cNvPicPr/>
          <p:nvPr/>
        </p:nvPicPr>
        <p:blipFill>
          <a:blip r:embed="rId5">
            <a:extLst>
              <a:ext uri="{28A0092B-C50C-407E-A947-70E740481C1C}">
                <a14:useLocalDpi xmlns:a14="http://schemas.microsoft.com/office/drawing/2010/main" val="0"/>
              </a:ext>
            </a:extLst>
          </a:blip>
          <a:srcRect/>
          <a:stretch>
            <a:fillRect/>
          </a:stretch>
        </p:blipFill>
        <p:spPr bwMode="auto">
          <a:xfrm>
            <a:off x="1101477" y="73895"/>
            <a:ext cx="10678885" cy="6710209"/>
          </a:xfrm>
          <a:prstGeom prst="rect">
            <a:avLst/>
          </a:prstGeom>
          <a:noFill/>
          <a:ln>
            <a:noFill/>
          </a:ln>
        </p:spPr>
      </p:pic>
      <p:sp>
        <p:nvSpPr>
          <p:cNvPr id="21" name="לחצן פעולה: עבור לדף הבית 20">
            <a:hlinkClick r:id="rId6" action="ppaction://hlinksldjump" highlightClick="1"/>
            <a:extLst>
              <a:ext uri="{FF2B5EF4-FFF2-40B4-BE49-F238E27FC236}">
                <a16:creationId xmlns:a16="http://schemas.microsoft.com/office/drawing/2014/main" id="{2EC6A3CC-5FE6-4A07-A538-1DA9A2186BBA}"/>
              </a:ext>
            </a:extLst>
          </p:cNvPr>
          <p:cNvSpPr/>
          <p:nvPr/>
        </p:nvSpPr>
        <p:spPr>
          <a:xfrm>
            <a:off x="10644115" y="5560484"/>
            <a:ext cx="883920" cy="986742"/>
          </a:xfrm>
          <a:prstGeom prst="actionButtonHome">
            <a:avLst/>
          </a:prstGeom>
          <a:solidFill>
            <a:schemeClr val="accent6">
              <a:lumMod val="60000"/>
              <a:lumOff val="40000"/>
            </a:schemeClr>
          </a:solidFill>
          <a:ln w="28575">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p>
        </p:txBody>
      </p:sp>
      <p:sp>
        <p:nvSpPr>
          <p:cNvPr id="10" name="כותרת 9">
            <a:extLst>
              <a:ext uri="{FF2B5EF4-FFF2-40B4-BE49-F238E27FC236}">
                <a16:creationId xmlns:a16="http://schemas.microsoft.com/office/drawing/2014/main" id="{1942D8DE-ED99-43C9-A539-B7D140392B98}"/>
              </a:ext>
            </a:extLst>
          </p:cNvPr>
          <p:cNvSpPr>
            <a:spLocks noGrp="1"/>
          </p:cNvSpPr>
          <p:nvPr>
            <p:ph type="title"/>
          </p:nvPr>
        </p:nvSpPr>
        <p:spPr/>
        <p:txBody>
          <a:bodyPr/>
          <a:lstStyle/>
          <a:p>
            <a:endParaRPr lang="he-IL" dirty="0"/>
          </a:p>
        </p:txBody>
      </p:sp>
      <p:sp>
        <p:nvSpPr>
          <p:cNvPr id="12" name="בועת דיבור: אליפסה 11">
            <a:extLst>
              <a:ext uri="{FF2B5EF4-FFF2-40B4-BE49-F238E27FC236}">
                <a16:creationId xmlns:a16="http://schemas.microsoft.com/office/drawing/2014/main" id="{CE3BA698-49DA-4059-99AA-1EDCDAFDAA6C}"/>
              </a:ext>
            </a:extLst>
          </p:cNvPr>
          <p:cNvSpPr/>
          <p:nvPr/>
        </p:nvSpPr>
        <p:spPr>
          <a:xfrm>
            <a:off x="5428933" y="1041012"/>
            <a:ext cx="2932987" cy="2106552"/>
          </a:xfrm>
          <a:prstGeom prst="wedgeEllipseCallout">
            <a:avLst>
              <a:gd name="adj1" fmla="val 18342"/>
              <a:gd name="adj2" fmla="val 88801"/>
            </a:avLst>
          </a:prstGeom>
          <a:blipFill>
            <a:blip r:embed="rId7"/>
            <a:tile tx="0" ty="0" sx="100000" sy="100000" flip="none" algn="tl"/>
          </a:blipFill>
          <a:ln w="28575">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he-IL" sz="3200" dirty="0">
                <a:solidFill>
                  <a:schemeClr val="tx1"/>
                </a:solidFill>
                <a:latin typeface="Arial" panose="020B0604020202020204" pitchFamily="34" charset="0"/>
                <a:cs typeface="Arial" panose="020B0604020202020204" pitchFamily="34" charset="0"/>
              </a:rPr>
              <a:t>לֹא נוֹרָא. נַסֵּה פַּעַם נוֹסֶפֶת.</a:t>
            </a:r>
          </a:p>
        </p:txBody>
      </p:sp>
      <p:pic>
        <p:nvPicPr>
          <p:cNvPr id="7" name="תמונה 6" descr="פנדה אני לא יודע">
            <a:extLst>
              <a:ext uri="{FF2B5EF4-FFF2-40B4-BE49-F238E27FC236}">
                <a16:creationId xmlns:a16="http://schemas.microsoft.com/office/drawing/2014/main" id="{0FA3F07A-7BFE-4245-A73D-B3B8C6885963}"/>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5663691" y="4009926"/>
            <a:ext cx="2698229" cy="2698229"/>
          </a:xfrm>
          <a:prstGeom prst="rect">
            <a:avLst/>
          </a:prstGeom>
        </p:spPr>
      </p:pic>
      <p:pic>
        <p:nvPicPr>
          <p:cNvPr id="8" name="צליל מוקלט">
            <a:hlinkClick r:id="" action="ppaction://media"/>
            <a:extLst>
              <a:ext uri="{FF2B5EF4-FFF2-40B4-BE49-F238E27FC236}">
                <a16:creationId xmlns:a16="http://schemas.microsoft.com/office/drawing/2014/main" id="{97E1CE54-80F5-41CF-822D-043548C8504A}"/>
              </a:ext>
            </a:extLst>
          </p:cNvPr>
          <p:cNvPicPr>
            <a:picLocks noChangeAspect="1"/>
          </p:cNvPicPr>
          <p:nvPr>
            <a:audioFile r:link="rId2"/>
            <p:extLst>
              <p:ext uri="{DAA4B4D4-6D71-4841-9C94-3DE7FCFB9230}">
                <p14:media xmlns:p14="http://schemas.microsoft.com/office/powerpoint/2010/main" r:embed="rId1"/>
              </p:ext>
            </p:extLst>
          </p:nvPr>
        </p:nvPicPr>
        <p:blipFill>
          <a:blip r:embed="rId9"/>
          <a:stretch>
            <a:fillRect/>
          </a:stretch>
        </p:blipFill>
        <p:spPr>
          <a:xfrm>
            <a:off x="350837" y="365125"/>
            <a:ext cx="487363" cy="487363"/>
          </a:xfrm>
          <a:prstGeom prst="rect">
            <a:avLst/>
          </a:prstGeom>
        </p:spPr>
      </p:pic>
      <p:sp>
        <p:nvSpPr>
          <p:cNvPr id="3" name="מציין מיקום של כותרת תחתונה 3">
            <a:extLst>
              <a:ext uri="{FF2B5EF4-FFF2-40B4-BE49-F238E27FC236}">
                <a16:creationId xmlns:a16="http://schemas.microsoft.com/office/drawing/2014/main" id="{F4E34DBF-CF79-AEF0-8198-52193F28227F}"/>
              </a:ext>
            </a:extLst>
          </p:cNvPr>
          <p:cNvSpPr>
            <a:spLocks noGrp="1"/>
          </p:cNvSpPr>
          <p:nvPr>
            <p:ph type="ftr" sz="quarter" idx="11"/>
          </p:nvPr>
        </p:nvSpPr>
        <p:spPr>
          <a:xfrm>
            <a:off x="6724663" y="6432926"/>
            <a:ext cx="5905500" cy="228600"/>
          </a:xfrm>
        </p:spPr>
        <p:txBody>
          <a:bodyPr/>
          <a:lstStyle/>
          <a:p>
            <a:pPr marL="171450" indent="-171450" rtl="1">
              <a:buFont typeface="Century Gothic" panose="020B0502020202020204" pitchFamily="34" charset="0"/>
              <a:buChar char="©"/>
            </a:pPr>
            <a:r>
              <a:rPr lang="he-IL" sz="1200" b="1" dirty="0">
                <a:solidFill>
                  <a:schemeClr val="tx1"/>
                </a:solidFill>
                <a:latin typeface="Assistant" pitchFamily="2" charset="-79"/>
                <a:cs typeface="Assistant" pitchFamily="2" charset="-79"/>
              </a:rPr>
              <a:t>איילת אזולאי </a:t>
            </a:r>
            <a:r>
              <a:rPr lang="he-IL" sz="1200" b="1" dirty="0" err="1">
                <a:solidFill>
                  <a:schemeClr val="tx1"/>
                </a:solidFill>
                <a:latin typeface="Assistant" pitchFamily="2" charset="-79"/>
                <a:cs typeface="Assistant" pitchFamily="2" charset="-79"/>
              </a:rPr>
              <a:t>טסלר</a:t>
            </a:r>
            <a:endParaRPr lang="he-IL" sz="1200" b="1" dirty="0">
              <a:solidFill>
                <a:schemeClr val="tx1"/>
              </a:solidFill>
              <a:latin typeface="Assistant" pitchFamily="2" charset="-79"/>
              <a:cs typeface="Assistant" pitchFamily="2" charset="-79"/>
            </a:endParaRPr>
          </a:p>
          <a:p>
            <a:pPr rtl="1"/>
            <a:r>
              <a:rPr lang="he-IL" sz="1200" b="1" dirty="0">
                <a:solidFill>
                  <a:schemeClr val="tx1"/>
                </a:solidFill>
                <a:latin typeface="Assistant" pitchFamily="2" charset="-79"/>
                <a:cs typeface="Assistant" pitchFamily="2" charset="-79"/>
              </a:rPr>
              <a:t>0548444385</a:t>
            </a:r>
            <a:endParaRPr lang="en-US" sz="1200" b="1" dirty="0">
              <a:solidFill>
                <a:schemeClr val="tx1"/>
              </a:solidFill>
              <a:latin typeface="Assistant" pitchFamily="2" charset="-79"/>
              <a:cs typeface="Assistant" pitchFamily="2" charset="-79"/>
            </a:endParaRPr>
          </a:p>
        </p:txBody>
      </p:sp>
    </p:spTree>
    <p:extLst>
      <p:ext uri="{BB962C8B-B14F-4D97-AF65-F5344CB8AC3E}">
        <p14:creationId xmlns:p14="http://schemas.microsoft.com/office/powerpoint/2010/main" val="77906208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3273" fill="hold"/>
                                        <p:tgtEl>
                                          <p:spTgt spid="8"/>
                                        </p:tgtEl>
                                      </p:cBhvr>
                                    </p:cmd>
                                  </p:childTnLst>
                                </p:cTn>
                              </p:par>
                              <p:par>
                                <p:cTn id="7" presetID="26" presetClass="path" presetSubtype="0" accel="50000" decel="50000" fill="hold" nodeType="withEffect">
                                  <p:stCondLst>
                                    <p:cond delay="0"/>
                                  </p:stCondLst>
                                  <p:childTnLst>
                                    <p:animMotion origin="layout" path="M 0 0 C 0 0.033 0.027 0.06 0.06 0.06 C 0.099 0.06 0.113 0.03 0.119 0.012 L 0.125 -0.012 C 0.131 -0.03 0.146 -0.06 0.19 -0.06 C 0.218 -0.06 0.25 -0.033 0.25 0 C 0.25 0.033 0.218 0.06 0.19 0.06 C 0.146 0.06 0.131 0.03 0.125 0.012 L 0.119 -0.012 C 0.113 -0.03 0.099 -0.06 0.06 -0.06 C 0.027 -0.06 0 -0.033 0 0 Z" pathEditMode="relative" ptsTypes="">
                                      <p:cBhvr>
                                        <p:cTn id="8" dur="2000" fill="hold"/>
                                        <p:tgtEl>
                                          <p:spTgt spid="7"/>
                                        </p:tgtEl>
                                        <p:attrNameLst>
                                          <p:attrName>ppt_x</p:attrName>
                                          <p:attrName>ppt_y</p:attrName>
                                        </p:attrNameLst>
                                      </p:cBhvr>
                                    </p:animMotion>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9" fill="hold" display="0">
                  <p:stCondLst>
                    <p:cond delay="indefinite"/>
                  </p:stCondLst>
                  <p:endCondLst>
                    <p:cond evt="onStopAudio" delay="0">
                      <p:tgtEl>
                        <p:sldTgt/>
                      </p:tgtEl>
                    </p:cond>
                  </p:endCondLst>
                </p:cTn>
                <p:tgtEl>
                  <p:spTgt spid="8"/>
                </p:tgtEl>
              </p:cMediaNode>
            </p:audi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תמונה 12" descr="השכונה שלנו | ירושלים סובלנית | القدس المتسامحة | Jerusalem Tolerance">
            <a:extLst>
              <a:ext uri="{FF2B5EF4-FFF2-40B4-BE49-F238E27FC236}">
                <a16:creationId xmlns:a16="http://schemas.microsoft.com/office/drawing/2014/main" id="{659FBC6F-7F5C-43B8-932C-C66E6D7DA371}"/>
              </a:ext>
            </a:extLst>
          </p:cNvPr>
          <p:cNvPicPr/>
          <p:nvPr/>
        </p:nvPicPr>
        <p:blipFill>
          <a:blip r:embed="rId6">
            <a:extLst>
              <a:ext uri="{28A0092B-C50C-407E-A947-70E740481C1C}">
                <a14:useLocalDpi xmlns:a14="http://schemas.microsoft.com/office/drawing/2010/main" val="0"/>
              </a:ext>
            </a:extLst>
          </a:blip>
          <a:srcRect/>
          <a:stretch>
            <a:fillRect/>
          </a:stretch>
        </p:blipFill>
        <p:spPr bwMode="auto">
          <a:xfrm>
            <a:off x="336540" y="78511"/>
            <a:ext cx="11687175" cy="6630447"/>
          </a:xfrm>
          <a:prstGeom prst="rect">
            <a:avLst/>
          </a:prstGeom>
          <a:noFill/>
          <a:ln>
            <a:noFill/>
          </a:ln>
        </p:spPr>
      </p:pic>
      <p:sp>
        <p:nvSpPr>
          <p:cNvPr id="3" name="בועת דיבור: אליפסה 2">
            <a:extLst>
              <a:ext uri="{FF2B5EF4-FFF2-40B4-BE49-F238E27FC236}">
                <a16:creationId xmlns:a16="http://schemas.microsoft.com/office/drawing/2014/main" id="{E1174DEA-F910-45A6-B1FE-010F73D38A18}"/>
              </a:ext>
            </a:extLst>
          </p:cNvPr>
          <p:cNvSpPr/>
          <p:nvPr/>
        </p:nvSpPr>
        <p:spPr>
          <a:xfrm>
            <a:off x="533399" y="350785"/>
            <a:ext cx="7138609" cy="4878440"/>
          </a:xfrm>
          <a:prstGeom prst="wedgeEllipseCallout">
            <a:avLst>
              <a:gd name="adj1" fmla="val 52814"/>
              <a:gd name="adj2" fmla="val 46245"/>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8100000" scaled="1"/>
            <a:tileRect/>
          </a:gra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p>
        </p:txBody>
      </p:sp>
      <p:sp>
        <p:nvSpPr>
          <p:cNvPr id="2" name="כותרת 1">
            <a:extLst>
              <a:ext uri="{FF2B5EF4-FFF2-40B4-BE49-F238E27FC236}">
                <a16:creationId xmlns:a16="http://schemas.microsoft.com/office/drawing/2014/main" id="{99C633F4-2814-4C02-B39B-5694C39E0882}"/>
              </a:ext>
            </a:extLst>
          </p:cNvPr>
          <p:cNvSpPr>
            <a:spLocks noGrp="1"/>
          </p:cNvSpPr>
          <p:nvPr>
            <p:ph type="ctrTitle"/>
          </p:nvPr>
        </p:nvSpPr>
        <p:spPr>
          <a:xfrm>
            <a:off x="1270892" y="355704"/>
            <a:ext cx="5875694" cy="4504620"/>
          </a:xfrm>
        </p:spPr>
        <p:txBody>
          <a:bodyPr>
            <a:normAutofit/>
          </a:bodyPr>
          <a:lstStyle/>
          <a:p>
            <a:r>
              <a:rPr lang="he-IL" sz="3200" spc="0" dirty="0">
                <a:latin typeface="David" panose="020E0502060401010101" pitchFamily="34" charset="-79"/>
                <a:cs typeface="+mn-cs"/>
              </a:rPr>
              <a:t>הוֹרָאוֹת הַמִּשְׂחָק:</a:t>
            </a:r>
            <a:br>
              <a:rPr lang="he-IL" sz="3200" spc="0" dirty="0">
                <a:latin typeface="David" panose="020E0502060401010101" pitchFamily="34" charset="-79"/>
                <a:cs typeface="+mn-cs"/>
              </a:rPr>
            </a:br>
            <a:r>
              <a:rPr lang="he-IL" sz="3200" spc="0" dirty="0">
                <a:latin typeface="David" panose="020E0502060401010101" pitchFamily="34" charset="-79"/>
                <a:cs typeface="+mn-cs"/>
              </a:rPr>
              <a:t>עָלֶיךָ לִצְעֹד בַּמָּבוֹךְ מִכִּוּוּן הַכְּנִיסָה לְכִוּוּן הַיְּצִיאָה. שִׂים לֵב כִּי בְּכָל הִצְטַלְּבוּת יֵשׁ לְךָ כּוֹכָב. עָלֶיךָ לִלְחֹץ עַל הַכּוֹכָב, וְאָז תַּגִּיעַ לְתַרְגִּיל. אִם </a:t>
            </a:r>
            <a:r>
              <a:rPr lang="he-IL" sz="3200" spc="0" dirty="0" err="1">
                <a:latin typeface="David" panose="020E0502060401010101" pitchFamily="34" charset="-79"/>
                <a:cs typeface="+mn-cs"/>
              </a:rPr>
              <a:t>תִּפְתֹּר</a:t>
            </a:r>
            <a:r>
              <a:rPr lang="he-IL" sz="3200" spc="0" dirty="0">
                <a:latin typeface="David" panose="020E0502060401010101" pitchFamily="34" charset="-79"/>
                <a:cs typeface="+mn-cs"/>
              </a:rPr>
              <a:t> אוֹתוֹ נָכוֹן, תִּתְקַדֵּם לְכִוּוּן הַכּוֹכָב הַבָּא. אוּלָם, אִם תִּטְעֶה תַּחֲזֹר שׁוּב לְאוֹתוֹ הַתַּרְגִּיל. הַמַּטָּרָה שֶׁלְּךָ הִיא לָצֵאת מִן הַמָּבוֹךְ. בְּהַצְלָחָה וּבַהֲנָאָה!</a:t>
            </a:r>
          </a:p>
        </p:txBody>
      </p:sp>
      <p:pic>
        <p:nvPicPr>
          <p:cNvPr id="4" name="תמונה 3" descr="פנדה מוציא לשון">
            <a:extLst>
              <a:ext uri="{FF2B5EF4-FFF2-40B4-BE49-F238E27FC236}">
                <a16:creationId xmlns:a16="http://schemas.microsoft.com/office/drawing/2014/main" id="{C619B5B8-1ECD-49CF-9C71-E6A51B8AE710}"/>
              </a:ext>
            </a:extLst>
          </p:cNvPr>
          <p:cNvPicPr>
            <a:picLocks noChangeAspect="1"/>
          </p:cNvPicPr>
          <p:nvPr/>
        </p:nvPicPr>
        <p:blipFill rotWithShape="1">
          <a:blip r:embed="rId7">
            <a:extLst>
              <a:ext uri="{28A0092B-C50C-407E-A947-70E740481C1C}">
                <a14:useLocalDpi xmlns:a14="http://schemas.microsoft.com/office/drawing/2010/main" val="0"/>
              </a:ext>
            </a:extLst>
          </a:blip>
          <a:srcRect l="12121" r="10853" b="1"/>
          <a:stretch/>
        </p:blipFill>
        <p:spPr>
          <a:xfrm>
            <a:off x="7924621" y="2941158"/>
            <a:ext cx="2956560" cy="3838331"/>
          </a:xfrm>
          <a:custGeom>
            <a:avLst/>
            <a:gdLst/>
            <a:ahLst/>
            <a:cxnLst/>
            <a:rect l="l" t="t" r="r" b="b"/>
            <a:pathLst>
              <a:path w="5282519" h="6858000">
                <a:moveTo>
                  <a:pt x="189795" y="0"/>
                </a:moveTo>
                <a:lnTo>
                  <a:pt x="5282519" y="0"/>
                </a:lnTo>
                <a:lnTo>
                  <a:pt x="5282519" y="6858000"/>
                </a:lnTo>
                <a:lnTo>
                  <a:pt x="189795" y="6858000"/>
                </a:lnTo>
                <a:lnTo>
                  <a:pt x="184756" y="6791325"/>
                </a:lnTo>
                <a:lnTo>
                  <a:pt x="176358" y="6735762"/>
                </a:lnTo>
                <a:lnTo>
                  <a:pt x="166281" y="6683375"/>
                </a:lnTo>
                <a:lnTo>
                  <a:pt x="149485" y="6640512"/>
                </a:lnTo>
                <a:lnTo>
                  <a:pt x="132689" y="6597650"/>
                </a:lnTo>
                <a:lnTo>
                  <a:pt x="112534" y="6561137"/>
                </a:lnTo>
                <a:lnTo>
                  <a:pt x="92379" y="6523037"/>
                </a:lnTo>
                <a:lnTo>
                  <a:pt x="73903" y="6488112"/>
                </a:lnTo>
                <a:lnTo>
                  <a:pt x="55427" y="6448425"/>
                </a:lnTo>
                <a:lnTo>
                  <a:pt x="38632" y="6407150"/>
                </a:lnTo>
                <a:lnTo>
                  <a:pt x="23515" y="6361112"/>
                </a:lnTo>
                <a:lnTo>
                  <a:pt x="11758" y="6311900"/>
                </a:lnTo>
                <a:lnTo>
                  <a:pt x="3359" y="6251575"/>
                </a:lnTo>
                <a:lnTo>
                  <a:pt x="0" y="6183312"/>
                </a:lnTo>
                <a:lnTo>
                  <a:pt x="3359" y="6113462"/>
                </a:lnTo>
                <a:lnTo>
                  <a:pt x="11758" y="6056312"/>
                </a:lnTo>
                <a:lnTo>
                  <a:pt x="23515" y="6003925"/>
                </a:lnTo>
                <a:lnTo>
                  <a:pt x="38632" y="5956300"/>
                </a:lnTo>
                <a:lnTo>
                  <a:pt x="55427" y="5915025"/>
                </a:lnTo>
                <a:lnTo>
                  <a:pt x="75583" y="5876925"/>
                </a:lnTo>
                <a:lnTo>
                  <a:pt x="95738" y="5840412"/>
                </a:lnTo>
                <a:lnTo>
                  <a:pt x="115893" y="5802312"/>
                </a:lnTo>
                <a:lnTo>
                  <a:pt x="134368" y="5762625"/>
                </a:lnTo>
                <a:lnTo>
                  <a:pt x="152844" y="5721350"/>
                </a:lnTo>
                <a:lnTo>
                  <a:pt x="167960" y="5675312"/>
                </a:lnTo>
                <a:lnTo>
                  <a:pt x="178038" y="5622925"/>
                </a:lnTo>
                <a:lnTo>
                  <a:pt x="188115" y="5562600"/>
                </a:lnTo>
                <a:lnTo>
                  <a:pt x="189795" y="5494337"/>
                </a:lnTo>
                <a:lnTo>
                  <a:pt x="188115" y="5426075"/>
                </a:lnTo>
                <a:lnTo>
                  <a:pt x="178038" y="5365750"/>
                </a:lnTo>
                <a:lnTo>
                  <a:pt x="167960" y="5313362"/>
                </a:lnTo>
                <a:lnTo>
                  <a:pt x="152844" y="5268912"/>
                </a:lnTo>
                <a:lnTo>
                  <a:pt x="134368" y="5226050"/>
                </a:lnTo>
                <a:lnTo>
                  <a:pt x="115893" y="5186362"/>
                </a:lnTo>
                <a:lnTo>
                  <a:pt x="95738" y="5149850"/>
                </a:lnTo>
                <a:lnTo>
                  <a:pt x="75583" y="5114925"/>
                </a:lnTo>
                <a:lnTo>
                  <a:pt x="55427" y="5075237"/>
                </a:lnTo>
                <a:lnTo>
                  <a:pt x="38632" y="5033962"/>
                </a:lnTo>
                <a:lnTo>
                  <a:pt x="23515" y="4987925"/>
                </a:lnTo>
                <a:lnTo>
                  <a:pt x="11758" y="4935537"/>
                </a:lnTo>
                <a:lnTo>
                  <a:pt x="3359" y="4875212"/>
                </a:lnTo>
                <a:lnTo>
                  <a:pt x="0" y="4806950"/>
                </a:lnTo>
                <a:lnTo>
                  <a:pt x="3359" y="4738687"/>
                </a:lnTo>
                <a:lnTo>
                  <a:pt x="11758" y="4678362"/>
                </a:lnTo>
                <a:lnTo>
                  <a:pt x="23515" y="4625975"/>
                </a:lnTo>
                <a:lnTo>
                  <a:pt x="38632" y="4579937"/>
                </a:lnTo>
                <a:lnTo>
                  <a:pt x="55427" y="4537075"/>
                </a:lnTo>
                <a:lnTo>
                  <a:pt x="75583" y="4498975"/>
                </a:lnTo>
                <a:lnTo>
                  <a:pt x="115893" y="4424362"/>
                </a:lnTo>
                <a:lnTo>
                  <a:pt x="134368" y="4386262"/>
                </a:lnTo>
                <a:lnTo>
                  <a:pt x="152844" y="4343400"/>
                </a:lnTo>
                <a:lnTo>
                  <a:pt x="167960" y="4297362"/>
                </a:lnTo>
                <a:lnTo>
                  <a:pt x="178038" y="4244975"/>
                </a:lnTo>
                <a:lnTo>
                  <a:pt x="188115" y="4186237"/>
                </a:lnTo>
                <a:lnTo>
                  <a:pt x="189795" y="4116387"/>
                </a:lnTo>
                <a:lnTo>
                  <a:pt x="188115" y="4048125"/>
                </a:lnTo>
                <a:lnTo>
                  <a:pt x="178038" y="3987800"/>
                </a:lnTo>
                <a:lnTo>
                  <a:pt x="167960" y="3935412"/>
                </a:lnTo>
                <a:lnTo>
                  <a:pt x="152844" y="3890962"/>
                </a:lnTo>
                <a:lnTo>
                  <a:pt x="134368" y="3848100"/>
                </a:lnTo>
                <a:lnTo>
                  <a:pt x="115893" y="3811587"/>
                </a:lnTo>
                <a:lnTo>
                  <a:pt x="75583" y="3736975"/>
                </a:lnTo>
                <a:lnTo>
                  <a:pt x="55427" y="3697287"/>
                </a:lnTo>
                <a:lnTo>
                  <a:pt x="38632" y="3656012"/>
                </a:lnTo>
                <a:lnTo>
                  <a:pt x="23515" y="3609975"/>
                </a:lnTo>
                <a:lnTo>
                  <a:pt x="11758" y="3557587"/>
                </a:lnTo>
                <a:lnTo>
                  <a:pt x="3359" y="3497262"/>
                </a:lnTo>
                <a:lnTo>
                  <a:pt x="0" y="3427412"/>
                </a:lnTo>
                <a:lnTo>
                  <a:pt x="3359" y="3360737"/>
                </a:lnTo>
                <a:lnTo>
                  <a:pt x="11758" y="3300412"/>
                </a:lnTo>
                <a:lnTo>
                  <a:pt x="23515" y="3248025"/>
                </a:lnTo>
                <a:lnTo>
                  <a:pt x="38632" y="3201987"/>
                </a:lnTo>
                <a:lnTo>
                  <a:pt x="55427" y="3160712"/>
                </a:lnTo>
                <a:lnTo>
                  <a:pt x="75583" y="3121025"/>
                </a:lnTo>
                <a:lnTo>
                  <a:pt x="95738" y="3084512"/>
                </a:lnTo>
                <a:lnTo>
                  <a:pt x="115893" y="3046412"/>
                </a:lnTo>
                <a:lnTo>
                  <a:pt x="134368" y="3009900"/>
                </a:lnTo>
                <a:lnTo>
                  <a:pt x="152844" y="2967037"/>
                </a:lnTo>
                <a:lnTo>
                  <a:pt x="167960" y="2922587"/>
                </a:lnTo>
                <a:lnTo>
                  <a:pt x="178038" y="2868612"/>
                </a:lnTo>
                <a:lnTo>
                  <a:pt x="188115" y="2809875"/>
                </a:lnTo>
                <a:lnTo>
                  <a:pt x="189795" y="2741612"/>
                </a:lnTo>
                <a:lnTo>
                  <a:pt x="188115" y="2671762"/>
                </a:lnTo>
                <a:lnTo>
                  <a:pt x="178038" y="2613025"/>
                </a:lnTo>
                <a:lnTo>
                  <a:pt x="167960" y="2560637"/>
                </a:lnTo>
                <a:lnTo>
                  <a:pt x="152844" y="2513012"/>
                </a:lnTo>
                <a:lnTo>
                  <a:pt x="134368" y="2471737"/>
                </a:lnTo>
                <a:lnTo>
                  <a:pt x="115893" y="2433637"/>
                </a:lnTo>
                <a:lnTo>
                  <a:pt x="95738" y="2395537"/>
                </a:lnTo>
                <a:lnTo>
                  <a:pt x="75583" y="2359025"/>
                </a:lnTo>
                <a:lnTo>
                  <a:pt x="55427" y="2319337"/>
                </a:lnTo>
                <a:lnTo>
                  <a:pt x="38632" y="2278062"/>
                </a:lnTo>
                <a:lnTo>
                  <a:pt x="23515" y="2232025"/>
                </a:lnTo>
                <a:lnTo>
                  <a:pt x="11758" y="2179637"/>
                </a:lnTo>
                <a:lnTo>
                  <a:pt x="3359" y="2119312"/>
                </a:lnTo>
                <a:lnTo>
                  <a:pt x="0" y="2051050"/>
                </a:lnTo>
                <a:lnTo>
                  <a:pt x="3359" y="1982787"/>
                </a:lnTo>
                <a:lnTo>
                  <a:pt x="11758" y="1922462"/>
                </a:lnTo>
                <a:lnTo>
                  <a:pt x="23515" y="1870075"/>
                </a:lnTo>
                <a:lnTo>
                  <a:pt x="38632" y="1824037"/>
                </a:lnTo>
                <a:lnTo>
                  <a:pt x="55427" y="1782762"/>
                </a:lnTo>
                <a:lnTo>
                  <a:pt x="75583" y="1743075"/>
                </a:lnTo>
                <a:lnTo>
                  <a:pt x="95738" y="1708150"/>
                </a:lnTo>
                <a:lnTo>
                  <a:pt x="115893" y="1671637"/>
                </a:lnTo>
                <a:lnTo>
                  <a:pt x="134368" y="1631950"/>
                </a:lnTo>
                <a:lnTo>
                  <a:pt x="152844" y="1589087"/>
                </a:lnTo>
                <a:lnTo>
                  <a:pt x="167960" y="1544637"/>
                </a:lnTo>
                <a:lnTo>
                  <a:pt x="178038" y="1492250"/>
                </a:lnTo>
                <a:lnTo>
                  <a:pt x="188115" y="1431925"/>
                </a:lnTo>
                <a:lnTo>
                  <a:pt x="189795" y="1363662"/>
                </a:lnTo>
                <a:lnTo>
                  <a:pt x="188115" y="1295400"/>
                </a:lnTo>
                <a:lnTo>
                  <a:pt x="178038" y="1235075"/>
                </a:lnTo>
                <a:lnTo>
                  <a:pt x="167960" y="1182687"/>
                </a:lnTo>
                <a:lnTo>
                  <a:pt x="152844" y="1136650"/>
                </a:lnTo>
                <a:lnTo>
                  <a:pt x="134368" y="1095375"/>
                </a:lnTo>
                <a:lnTo>
                  <a:pt x="115893" y="1055687"/>
                </a:lnTo>
                <a:lnTo>
                  <a:pt x="95738" y="1017587"/>
                </a:lnTo>
                <a:lnTo>
                  <a:pt x="75583" y="981075"/>
                </a:lnTo>
                <a:lnTo>
                  <a:pt x="55427" y="942975"/>
                </a:lnTo>
                <a:lnTo>
                  <a:pt x="38632" y="901700"/>
                </a:lnTo>
                <a:lnTo>
                  <a:pt x="23515" y="854075"/>
                </a:lnTo>
                <a:lnTo>
                  <a:pt x="11758" y="801687"/>
                </a:lnTo>
                <a:lnTo>
                  <a:pt x="3359" y="744537"/>
                </a:lnTo>
                <a:lnTo>
                  <a:pt x="0" y="673100"/>
                </a:lnTo>
                <a:lnTo>
                  <a:pt x="3359" y="606425"/>
                </a:lnTo>
                <a:lnTo>
                  <a:pt x="11758" y="546100"/>
                </a:lnTo>
                <a:lnTo>
                  <a:pt x="23515" y="496887"/>
                </a:lnTo>
                <a:lnTo>
                  <a:pt x="38632" y="450850"/>
                </a:lnTo>
                <a:lnTo>
                  <a:pt x="55427" y="409575"/>
                </a:lnTo>
                <a:lnTo>
                  <a:pt x="73903" y="369887"/>
                </a:lnTo>
                <a:lnTo>
                  <a:pt x="92379" y="334962"/>
                </a:lnTo>
                <a:lnTo>
                  <a:pt x="112534" y="296862"/>
                </a:lnTo>
                <a:lnTo>
                  <a:pt x="132689" y="260350"/>
                </a:lnTo>
                <a:lnTo>
                  <a:pt x="149485" y="217487"/>
                </a:lnTo>
                <a:lnTo>
                  <a:pt x="166281" y="174625"/>
                </a:lnTo>
                <a:lnTo>
                  <a:pt x="176358" y="122237"/>
                </a:lnTo>
                <a:lnTo>
                  <a:pt x="184756" y="66675"/>
                </a:lnTo>
                <a:close/>
              </a:path>
            </a:pathLst>
          </a:custGeom>
        </p:spPr>
      </p:pic>
      <p:sp>
        <p:nvSpPr>
          <p:cNvPr id="12" name="לחצן פעולה: עבור לדף הבית 11">
            <a:hlinkClick r:id="rId8" action="ppaction://hlinksldjump" highlightClick="1"/>
            <a:extLst>
              <a:ext uri="{FF2B5EF4-FFF2-40B4-BE49-F238E27FC236}">
                <a16:creationId xmlns:a16="http://schemas.microsoft.com/office/drawing/2014/main" id="{65021478-3B77-4704-B680-C5FE598ABC12}"/>
              </a:ext>
            </a:extLst>
          </p:cNvPr>
          <p:cNvSpPr/>
          <p:nvPr/>
        </p:nvSpPr>
        <p:spPr>
          <a:xfrm>
            <a:off x="11139795" y="5561026"/>
            <a:ext cx="883920" cy="986742"/>
          </a:xfrm>
          <a:prstGeom prst="actionButtonHome">
            <a:avLst/>
          </a:prstGeom>
          <a:solidFill>
            <a:schemeClr val="accent6">
              <a:lumMod val="60000"/>
              <a:lumOff val="40000"/>
            </a:schemeClr>
          </a:solidFill>
          <a:ln w="28575">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p>
        </p:txBody>
      </p:sp>
      <p:sp>
        <p:nvSpPr>
          <p:cNvPr id="9" name="כוכב: 8 פינות 8">
            <a:hlinkClick r:id="rId9" action="ppaction://hlinksldjump"/>
            <a:extLst>
              <a:ext uri="{FF2B5EF4-FFF2-40B4-BE49-F238E27FC236}">
                <a16:creationId xmlns:a16="http://schemas.microsoft.com/office/drawing/2014/main" id="{7686C12D-A31E-488B-8F95-974B5E19E6E8}"/>
              </a:ext>
            </a:extLst>
          </p:cNvPr>
          <p:cNvSpPr/>
          <p:nvPr/>
        </p:nvSpPr>
        <p:spPr>
          <a:xfrm>
            <a:off x="4646799" y="5454021"/>
            <a:ext cx="1191986" cy="1053193"/>
          </a:xfrm>
          <a:prstGeom prst="star8">
            <a:avLst/>
          </a:prstGeom>
          <a:gradFill flip="none" rotWithShape="1">
            <a:gsLst>
              <a:gs pos="0">
                <a:srgbClr val="7030A0">
                  <a:tint val="66000"/>
                  <a:satMod val="160000"/>
                </a:srgbClr>
              </a:gs>
              <a:gs pos="50000">
                <a:srgbClr val="7030A0">
                  <a:tint val="44500"/>
                  <a:satMod val="160000"/>
                </a:srgbClr>
              </a:gs>
              <a:gs pos="100000">
                <a:srgbClr val="7030A0">
                  <a:tint val="23500"/>
                  <a:satMod val="160000"/>
                </a:srgbClr>
              </a:gs>
            </a:gsLst>
            <a:lin ang="5400000" scaled="1"/>
            <a:tileRect/>
          </a:gra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he-IL" dirty="0">
                <a:solidFill>
                  <a:schemeClr val="tx1"/>
                </a:solidFill>
                <a:latin typeface="Arial" panose="020B0604020202020204" pitchFamily="34" charset="0"/>
                <a:cs typeface="Arial" panose="020B0604020202020204" pitchFamily="34" charset="0"/>
              </a:rPr>
              <a:t>הַמְשֵׁך</a:t>
            </a:r>
            <a:endParaRPr lang="he-IL" dirty="0">
              <a:latin typeface="Arial" panose="020B0604020202020204" pitchFamily="34" charset="0"/>
              <a:cs typeface="Arial" panose="020B0604020202020204" pitchFamily="34" charset="0"/>
            </a:endParaRPr>
          </a:p>
        </p:txBody>
      </p:sp>
      <p:pic>
        <p:nvPicPr>
          <p:cNvPr id="6" name="צליל מוקלט">
            <a:hlinkClick r:id="" action="ppaction://media"/>
            <a:extLst>
              <a:ext uri="{FF2B5EF4-FFF2-40B4-BE49-F238E27FC236}">
                <a16:creationId xmlns:a16="http://schemas.microsoft.com/office/drawing/2014/main" id="{8AB657E0-D757-4EA8-B64A-0E31C23B5316}"/>
              </a:ext>
            </a:extLst>
          </p:cNvPr>
          <p:cNvPicPr>
            <a:picLocks noChangeAspect="1"/>
          </p:cNvPicPr>
          <p:nvPr>
            <a:audioFile r:link="rId2"/>
            <p:extLst>
              <p:ext uri="{DAA4B4D4-6D71-4841-9C94-3DE7FCFB9230}">
                <p14:media xmlns:p14="http://schemas.microsoft.com/office/powerpoint/2010/main" r:embed="rId1"/>
              </p:ext>
            </p:extLst>
          </p:nvPr>
        </p:nvPicPr>
        <p:blipFill>
          <a:blip r:embed="rId10"/>
          <a:stretch>
            <a:fillRect/>
          </a:stretch>
        </p:blipFill>
        <p:spPr>
          <a:xfrm>
            <a:off x="-478722" y="107103"/>
            <a:ext cx="579679" cy="487363"/>
          </a:xfrm>
          <a:prstGeom prst="rect">
            <a:avLst/>
          </a:prstGeom>
        </p:spPr>
      </p:pic>
      <p:sp>
        <p:nvSpPr>
          <p:cNvPr id="7" name="מציין מיקום של כותרת תחתונה 3">
            <a:extLst>
              <a:ext uri="{FF2B5EF4-FFF2-40B4-BE49-F238E27FC236}">
                <a16:creationId xmlns:a16="http://schemas.microsoft.com/office/drawing/2014/main" id="{D1D921A1-9B7F-72D8-3AA7-388873FD6F27}"/>
              </a:ext>
            </a:extLst>
          </p:cNvPr>
          <p:cNvSpPr>
            <a:spLocks noGrp="1"/>
          </p:cNvSpPr>
          <p:nvPr>
            <p:ph type="ftr" sz="quarter" idx="11"/>
          </p:nvPr>
        </p:nvSpPr>
        <p:spPr>
          <a:xfrm>
            <a:off x="4009377" y="6351569"/>
            <a:ext cx="5905500" cy="228600"/>
          </a:xfrm>
        </p:spPr>
        <p:txBody>
          <a:bodyPr/>
          <a:lstStyle/>
          <a:p>
            <a:pPr marL="171450" indent="-171450" rtl="1">
              <a:buFont typeface="Century Gothic" panose="020B0502020202020204" pitchFamily="34" charset="0"/>
              <a:buChar char="©"/>
            </a:pPr>
            <a:r>
              <a:rPr lang="he-IL" sz="1200" b="1" dirty="0">
                <a:solidFill>
                  <a:schemeClr val="tx1"/>
                </a:solidFill>
                <a:latin typeface="Assistant" pitchFamily="2" charset="-79"/>
                <a:cs typeface="Assistant" pitchFamily="2" charset="-79"/>
              </a:rPr>
              <a:t>איילת אזולאי </a:t>
            </a:r>
            <a:r>
              <a:rPr lang="he-IL" sz="1200" b="1" dirty="0" err="1">
                <a:solidFill>
                  <a:schemeClr val="tx1"/>
                </a:solidFill>
                <a:latin typeface="Assistant" pitchFamily="2" charset="-79"/>
                <a:cs typeface="Assistant" pitchFamily="2" charset="-79"/>
              </a:rPr>
              <a:t>טסלר</a:t>
            </a:r>
            <a:endParaRPr lang="he-IL" sz="1200" b="1" dirty="0">
              <a:solidFill>
                <a:schemeClr val="tx1"/>
              </a:solidFill>
              <a:latin typeface="Assistant" pitchFamily="2" charset="-79"/>
              <a:cs typeface="Assistant" pitchFamily="2" charset="-79"/>
            </a:endParaRPr>
          </a:p>
          <a:p>
            <a:pPr rtl="1"/>
            <a:r>
              <a:rPr lang="he-IL" sz="1200" b="1" dirty="0">
                <a:solidFill>
                  <a:schemeClr val="tx1"/>
                </a:solidFill>
                <a:latin typeface="Assistant" pitchFamily="2" charset="-79"/>
                <a:cs typeface="Assistant" pitchFamily="2" charset="-79"/>
              </a:rPr>
              <a:t>0548444385</a:t>
            </a:r>
            <a:endParaRPr lang="en-US" sz="1200" b="1" dirty="0">
              <a:solidFill>
                <a:schemeClr val="tx1"/>
              </a:solidFill>
              <a:latin typeface="Assistant" pitchFamily="2" charset="-79"/>
              <a:cs typeface="Assistant" pitchFamily="2" charset="-79"/>
            </a:endParaRPr>
          </a:p>
        </p:txBody>
      </p:sp>
      <p:pic>
        <p:nvPicPr>
          <p:cNvPr id="8" name="צליל מעבר">
            <a:hlinkClick r:id="" action="ppaction://media"/>
            <a:extLst>
              <a:ext uri="{FF2B5EF4-FFF2-40B4-BE49-F238E27FC236}">
                <a16:creationId xmlns:a16="http://schemas.microsoft.com/office/drawing/2014/main" id="{7650AE10-C0F0-A8BD-4CDD-BF2C14D9C17F}"/>
              </a:ext>
            </a:extLst>
          </p:cNvPr>
          <p:cNvPicPr>
            <a:picLocks noChangeAspect="1"/>
          </p:cNvPicPr>
          <p:nvPr>
            <a:audioFile r:link="rId4"/>
            <p:extLst>
              <p:ext uri="{DAA4B4D4-6D71-4841-9C94-3DE7FCFB9230}">
                <p14:media xmlns:p14="http://schemas.microsoft.com/office/powerpoint/2010/main" r:embed="rId3"/>
              </p:ext>
            </p:extLst>
          </p:nvPr>
        </p:nvPicPr>
        <p:blipFill>
          <a:blip r:embed="rId10"/>
          <a:stretch>
            <a:fillRect/>
          </a:stretch>
        </p:blipFill>
        <p:spPr>
          <a:xfrm>
            <a:off x="-478722" y="777227"/>
            <a:ext cx="487363" cy="487363"/>
          </a:xfrm>
          <a:prstGeom prst="rect">
            <a:avLst/>
          </a:prstGeom>
        </p:spPr>
      </p:pic>
    </p:spTree>
    <p:extLst>
      <p:ext uri="{BB962C8B-B14F-4D97-AF65-F5344CB8AC3E}">
        <p14:creationId xmlns:p14="http://schemas.microsoft.com/office/powerpoint/2010/main" val="6192760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7562" fill="hold"/>
                                        <p:tgtEl>
                                          <p:spTgt spid="6"/>
                                        </p:tgtEl>
                                      </p:cBhvr>
                                    </p:cmd>
                                  </p:childTnLst>
                                </p:cTn>
                              </p:par>
                              <p:par>
                                <p:cTn id="7" presetID="64" presetClass="path" presetSubtype="0" accel="50000" decel="50000" fill="hold" nodeType="withEffect">
                                  <p:stCondLst>
                                    <p:cond delay="0"/>
                                  </p:stCondLst>
                                  <p:childTnLst>
                                    <p:animMotion origin="layout" path="M 0 0 L 0 -0.25 E" pathEditMode="relative" ptsTypes="">
                                      <p:cBhvr>
                                        <p:cTn id="8" dur="2000" fill="hold"/>
                                        <p:tgtEl>
                                          <p:spTgt spid="4"/>
                                        </p:tgtEl>
                                        <p:attrNameLst>
                                          <p:attrName>ppt_x</p:attrName>
                                          <p:attrName>ppt_y</p:attrName>
                                        </p:attrNameLst>
                                      </p:cBhvr>
                                    </p:animMotion>
                                  </p:childTnLst>
                                </p:cTn>
                              </p:par>
                            </p:childTnLst>
                          </p:cTn>
                        </p:par>
                        <p:par>
                          <p:cTn id="9" fill="hold">
                            <p:stCondLst>
                              <p:cond delay="27562"/>
                            </p:stCondLst>
                            <p:childTnLst>
                              <p:par>
                                <p:cTn id="10" presetID="1" presetClass="mediacall" presetSubtype="0" fill="hold" nodeType="afterEffect">
                                  <p:stCondLst>
                                    <p:cond delay="0"/>
                                  </p:stCondLst>
                                  <p:childTnLst>
                                    <p:cmd type="call" cmd="playFrom(0.0)">
                                      <p:cBhvr>
                                        <p:cTn id="11" dur="1006"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12" fill="hold" display="0">
                  <p:stCondLst>
                    <p:cond delay="indefinite"/>
                  </p:stCondLst>
                  <p:endCondLst>
                    <p:cond evt="onStopAudio" delay="0">
                      <p:tgtEl>
                        <p:sldTgt/>
                      </p:tgtEl>
                    </p:cond>
                  </p:endCondLst>
                </p:cTn>
                <p:tgtEl>
                  <p:spTgt spid="6"/>
                </p:tgtEl>
              </p:cMediaNode>
            </p:audio>
            <p:audio>
              <p:cMediaNode vol="80000">
                <p:cTn id="13" fill="hold" display="0">
                  <p:stCondLst>
                    <p:cond delay="indefinite"/>
                  </p:stCondLst>
                  <p:endCondLst>
                    <p:cond evt="onStopAudio" delay="0">
                      <p:tgtEl>
                        <p:sldTgt/>
                      </p:tgtEl>
                    </p:cond>
                  </p:endCondLst>
                </p:cTn>
                <p:tgtEl>
                  <p:spTgt spid="8"/>
                </p:tgtEl>
              </p:cMediaNode>
            </p:audi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תמונה 1" descr="השכונה שלנו | ירושלים סובלנית | القدس المتسامحة | Jerusalem Tolerance">
            <a:extLst>
              <a:ext uri="{FF2B5EF4-FFF2-40B4-BE49-F238E27FC236}">
                <a16:creationId xmlns:a16="http://schemas.microsoft.com/office/drawing/2014/main" id="{2BC5A6CD-F879-4360-BBB6-F7C8494E1808}"/>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1076325" y="66675"/>
            <a:ext cx="10753725" cy="6762750"/>
          </a:xfrm>
          <a:prstGeom prst="rect">
            <a:avLst/>
          </a:prstGeom>
          <a:noFill/>
          <a:ln>
            <a:noFill/>
          </a:ln>
        </p:spPr>
      </p:pic>
      <p:pic>
        <p:nvPicPr>
          <p:cNvPr id="3" name="תמונה 2">
            <a:extLst>
              <a:ext uri="{FF2B5EF4-FFF2-40B4-BE49-F238E27FC236}">
                <a16:creationId xmlns:a16="http://schemas.microsoft.com/office/drawing/2014/main" id="{42F32C8E-57CE-44AF-97F8-0B99908EE0DE}"/>
              </a:ext>
            </a:extLst>
          </p:cNvPr>
          <p:cNvPicPr>
            <a:picLocks noChangeAspect="1"/>
          </p:cNvPicPr>
          <p:nvPr/>
        </p:nvPicPr>
        <p:blipFill>
          <a:blip r:embed="rId5"/>
          <a:stretch>
            <a:fillRect/>
          </a:stretch>
        </p:blipFill>
        <p:spPr>
          <a:xfrm>
            <a:off x="2857500" y="152400"/>
            <a:ext cx="6553199" cy="6553199"/>
          </a:xfrm>
          <a:prstGeom prst="rect">
            <a:avLst/>
          </a:prstGeom>
        </p:spPr>
      </p:pic>
      <p:sp>
        <p:nvSpPr>
          <p:cNvPr id="4" name="תיבת טקסט 3">
            <a:extLst>
              <a:ext uri="{FF2B5EF4-FFF2-40B4-BE49-F238E27FC236}">
                <a16:creationId xmlns:a16="http://schemas.microsoft.com/office/drawing/2014/main" id="{10828922-E77F-4F00-A87C-A35E8E111E8E}"/>
              </a:ext>
            </a:extLst>
          </p:cNvPr>
          <p:cNvSpPr txBox="1"/>
          <p:nvPr/>
        </p:nvSpPr>
        <p:spPr>
          <a:xfrm>
            <a:off x="9351393" y="5885021"/>
            <a:ext cx="1396509" cy="584775"/>
          </a:xfrm>
          <a:prstGeom prst="rect">
            <a:avLst/>
          </a:prstGeom>
          <a:noFill/>
        </p:spPr>
        <p:txBody>
          <a:bodyPr wrap="square" rtlCol="1">
            <a:spAutoFit/>
          </a:bodyPr>
          <a:lstStyle/>
          <a:p>
            <a:r>
              <a:rPr lang="he-IL" sz="3200" b="1" dirty="0">
                <a:latin typeface="Arial" panose="020B0604020202020204" pitchFamily="34" charset="0"/>
                <a:cs typeface="Arial" panose="020B0604020202020204" pitchFamily="34" charset="0"/>
              </a:rPr>
              <a:t>יְצִיאָה</a:t>
            </a:r>
          </a:p>
        </p:txBody>
      </p:sp>
      <p:sp>
        <p:nvSpPr>
          <p:cNvPr id="7" name="תיבת טקסט 6">
            <a:extLst>
              <a:ext uri="{FF2B5EF4-FFF2-40B4-BE49-F238E27FC236}">
                <a16:creationId xmlns:a16="http://schemas.microsoft.com/office/drawing/2014/main" id="{635AEF5B-C904-4FAD-B36B-5BA63A5DE62F}"/>
              </a:ext>
            </a:extLst>
          </p:cNvPr>
          <p:cNvSpPr txBox="1"/>
          <p:nvPr/>
        </p:nvSpPr>
        <p:spPr>
          <a:xfrm>
            <a:off x="1251678" y="539262"/>
            <a:ext cx="1160583" cy="584775"/>
          </a:xfrm>
          <a:prstGeom prst="rect">
            <a:avLst/>
          </a:prstGeom>
          <a:noFill/>
        </p:spPr>
        <p:txBody>
          <a:bodyPr wrap="square" rtlCol="1">
            <a:spAutoFit/>
          </a:bodyPr>
          <a:lstStyle/>
          <a:p>
            <a:pPr algn="r"/>
            <a:r>
              <a:rPr lang="he-IL" sz="3200" b="1" dirty="0">
                <a:latin typeface="Arial" panose="020B0604020202020204" pitchFamily="34" charset="0"/>
                <a:cs typeface="Arial" panose="020B0604020202020204" pitchFamily="34" charset="0"/>
              </a:rPr>
              <a:t>כְּנִיסָה</a:t>
            </a:r>
          </a:p>
        </p:txBody>
      </p:sp>
      <p:sp>
        <p:nvSpPr>
          <p:cNvPr id="8" name="תיבת טקסט 7">
            <a:extLst>
              <a:ext uri="{FF2B5EF4-FFF2-40B4-BE49-F238E27FC236}">
                <a16:creationId xmlns:a16="http://schemas.microsoft.com/office/drawing/2014/main" id="{E0E400B0-0C21-44ED-95B2-3A8E541E9945}"/>
              </a:ext>
            </a:extLst>
          </p:cNvPr>
          <p:cNvSpPr txBox="1"/>
          <p:nvPr/>
        </p:nvSpPr>
        <p:spPr>
          <a:xfrm>
            <a:off x="3378206" y="1044178"/>
            <a:ext cx="1018600" cy="461665"/>
          </a:xfrm>
          <a:prstGeom prst="rect">
            <a:avLst/>
          </a:prstGeom>
          <a:noFill/>
          <a:ln w="38100">
            <a:solidFill>
              <a:srgbClr val="FFC000"/>
            </a:solidFill>
          </a:ln>
        </p:spPr>
        <p:txBody>
          <a:bodyPr wrap="square" rtlCol="1">
            <a:spAutoFit/>
          </a:bodyPr>
          <a:lstStyle/>
          <a:p>
            <a:pPr algn="ctr"/>
            <a:r>
              <a:rPr lang="he-IL" sz="2400" b="1" dirty="0">
                <a:latin typeface="Arial" panose="020B0604020202020204" pitchFamily="34" charset="0"/>
                <a:cs typeface="Arial" panose="020B0604020202020204" pitchFamily="34" charset="0"/>
              </a:rPr>
              <a:t>הַתְחֵל</a:t>
            </a:r>
          </a:p>
        </p:txBody>
      </p:sp>
      <p:sp>
        <p:nvSpPr>
          <p:cNvPr id="9" name="כוכב: 5 פינות 8">
            <a:hlinkClick r:id="rId6" action="ppaction://hlinksldjump"/>
            <a:extLst>
              <a:ext uri="{FF2B5EF4-FFF2-40B4-BE49-F238E27FC236}">
                <a16:creationId xmlns:a16="http://schemas.microsoft.com/office/drawing/2014/main" id="{15E2C087-4A0B-4BB1-B85A-2C1C71CA10B1}"/>
              </a:ext>
            </a:extLst>
          </p:cNvPr>
          <p:cNvSpPr/>
          <p:nvPr/>
        </p:nvSpPr>
        <p:spPr>
          <a:xfrm>
            <a:off x="5384696" y="1388742"/>
            <a:ext cx="502876" cy="495300"/>
          </a:xfrm>
          <a:prstGeom prst="star5">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p>
        </p:txBody>
      </p:sp>
      <p:sp>
        <p:nvSpPr>
          <p:cNvPr id="10" name="כוכב: 5 פינות 9">
            <a:extLst>
              <a:ext uri="{FF2B5EF4-FFF2-40B4-BE49-F238E27FC236}">
                <a16:creationId xmlns:a16="http://schemas.microsoft.com/office/drawing/2014/main" id="{459B4105-D289-40B3-99ED-03E76A634AD8}"/>
              </a:ext>
            </a:extLst>
          </p:cNvPr>
          <p:cNvSpPr/>
          <p:nvPr/>
        </p:nvSpPr>
        <p:spPr>
          <a:xfrm>
            <a:off x="6633264" y="628737"/>
            <a:ext cx="502876" cy="495300"/>
          </a:xfrm>
          <a:prstGeom prst="star5">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p>
        </p:txBody>
      </p:sp>
      <p:sp>
        <p:nvSpPr>
          <p:cNvPr id="11" name="כוכב: 5 פינות 10">
            <a:extLst>
              <a:ext uri="{FF2B5EF4-FFF2-40B4-BE49-F238E27FC236}">
                <a16:creationId xmlns:a16="http://schemas.microsoft.com/office/drawing/2014/main" id="{AB8A4992-B739-4423-ADC9-09AC9886CB96}"/>
              </a:ext>
            </a:extLst>
          </p:cNvPr>
          <p:cNvSpPr/>
          <p:nvPr/>
        </p:nvSpPr>
        <p:spPr>
          <a:xfrm>
            <a:off x="6381826" y="2045967"/>
            <a:ext cx="502876" cy="495300"/>
          </a:xfrm>
          <a:prstGeom prst="star5">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p>
        </p:txBody>
      </p:sp>
      <p:sp>
        <p:nvSpPr>
          <p:cNvPr id="12" name="כוכב: 5 פינות 11">
            <a:extLst>
              <a:ext uri="{FF2B5EF4-FFF2-40B4-BE49-F238E27FC236}">
                <a16:creationId xmlns:a16="http://schemas.microsoft.com/office/drawing/2014/main" id="{A34A9D9A-4D88-4456-AD81-EFC617D8394F}"/>
              </a:ext>
            </a:extLst>
          </p:cNvPr>
          <p:cNvSpPr/>
          <p:nvPr/>
        </p:nvSpPr>
        <p:spPr>
          <a:xfrm>
            <a:off x="5295976" y="2625084"/>
            <a:ext cx="502876" cy="495300"/>
          </a:xfrm>
          <a:prstGeom prst="star5">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p>
        </p:txBody>
      </p:sp>
      <p:sp>
        <p:nvSpPr>
          <p:cNvPr id="13" name="כוכב: 5 פינות 12">
            <a:extLst>
              <a:ext uri="{FF2B5EF4-FFF2-40B4-BE49-F238E27FC236}">
                <a16:creationId xmlns:a16="http://schemas.microsoft.com/office/drawing/2014/main" id="{20CB1AED-327F-4A85-B7F3-C34CE86641AB}"/>
              </a:ext>
            </a:extLst>
          </p:cNvPr>
          <p:cNvSpPr/>
          <p:nvPr/>
        </p:nvSpPr>
        <p:spPr>
          <a:xfrm>
            <a:off x="5044538" y="4282434"/>
            <a:ext cx="502876" cy="495300"/>
          </a:xfrm>
          <a:prstGeom prst="star5">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p>
        </p:txBody>
      </p:sp>
      <p:sp>
        <p:nvSpPr>
          <p:cNvPr id="14" name="כוכב: 5 פינות 13">
            <a:extLst>
              <a:ext uri="{FF2B5EF4-FFF2-40B4-BE49-F238E27FC236}">
                <a16:creationId xmlns:a16="http://schemas.microsoft.com/office/drawing/2014/main" id="{ACFCDFE6-4845-4E58-9CC9-0BCD5FE6359C}"/>
              </a:ext>
            </a:extLst>
          </p:cNvPr>
          <p:cNvSpPr/>
          <p:nvPr/>
        </p:nvSpPr>
        <p:spPr>
          <a:xfrm>
            <a:off x="7340063" y="5539734"/>
            <a:ext cx="502876" cy="495300"/>
          </a:xfrm>
          <a:prstGeom prst="star5">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p>
        </p:txBody>
      </p:sp>
      <p:pic>
        <p:nvPicPr>
          <p:cNvPr id="16" name="תמונה 15" descr="פנדה אני לא יודע">
            <a:extLst>
              <a:ext uri="{FF2B5EF4-FFF2-40B4-BE49-F238E27FC236}">
                <a16:creationId xmlns:a16="http://schemas.microsoft.com/office/drawing/2014/main" id="{19EBB678-E3A3-4CE8-8710-E6E465B7EF44}"/>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2217623" y="233449"/>
            <a:ext cx="1285875" cy="1285875"/>
          </a:xfrm>
          <a:prstGeom prst="rect">
            <a:avLst/>
          </a:prstGeom>
        </p:spPr>
      </p:pic>
      <p:pic>
        <p:nvPicPr>
          <p:cNvPr id="18" name="תמונה 17" descr="פנדה שמח">
            <a:extLst>
              <a:ext uri="{FF2B5EF4-FFF2-40B4-BE49-F238E27FC236}">
                <a16:creationId xmlns:a16="http://schemas.microsoft.com/office/drawing/2014/main" id="{24F4B307-22BE-4C6D-B300-2E7C11488F90}"/>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7935342" y="5138737"/>
            <a:ext cx="1628775" cy="1628775"/>
          </a:xfrm>
          <a:prstGeom prst="rect">
            <a:avLst/>
          </a:prstGeom>
        </p:spPr>
      </p:pic>
      <p:pic>
        <p:nvPicPr>
          <p:cNvPr id="24" name="תמונה 23" descr="פנדה אומר היי">
            <a:extLst>
              <a:ext uri="{FF2B5EF4-FFF2-40B4-BE49-F238E27FC236}">
                <a16:creationId xmlns:a16="http://schemas.microsoft.com/office/drawing/2014/main" id="{D7571A22-06D4-47AE-AD1A-7C4D29AD7449}"/>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3763579" y="312205"/>
            <a:ext cx="633063" cy="633063"/>
          </a:xfrm>
          <a:prstGeom prst="rect">
            <a:avLst/>
          </a:prstGeom>
        </p:spPr>
      </p:pic>
      <p:pic>
        <p:nvPicPr>
          <p:cNvPr id="25" name="Multimedia Internet CD-Rom Flash Animation Cartoon 02">
            <a:hlinkClick r:id="" action="ppaction://media"/>
            <a:extLst>
              <a:ext uri="{FF2B5EF4-FFF2-40B4-BE49-F238E27FC236}">
                <a16:creationId xmlns:a16="http://schemas.microsoft.com/office/drawing/2014/main" id="{592ACA11-5654-40F6-BB7D-A3A9BA063028}"/>
              </a:ext>
            </a:extLst>
          </p:cNvPr>
          <p:cNvPicPr>
            <a:picLocks noChangeAspect="1"/>
          </p:cNvPicPr>
          <p:nvPr>
            <a:audioFile r:link="rId2"/>
            <p:extLst>
              <p:ext uri="{DAA4B4D4-6D71-4841-9C94-3DE7FCFB9230}">
                <p14:media xmlns:p14="http://schemas.microsoft.com/office/powerpoint/2010/main" r:embed="rId1"/>
              </p:ext>
            </p:extLst>
          </p:nvPr>
        </p:nvPicPr>
        <p:blipFill>
          <a:blip r:embed="rId10"/>
          <a:stretch>
            <a:fillRect/>
          </a:stretch>
        </p:blipFill>
        <p:spPr>
          <a:xfrm>
            <a:off x="-629520" y="152400"/>
            <a:ext cx="487363" cy="487363"/>
          </a:xfrm>
          <a:prstGeom prst="rect">
            <a:avLst/>
          </a:prstGeom>
        </p:spPr>
      </p:pic>
      <p:sp>
        <p:nvSpPr>
          <p:cNvPr id="17" name="לחצן פעולה: עבור לדף הבית 16">
            <a:hlinkClick r:id="rId11" action="ppaction://hlinksldjump" highlightClick="1"/>
            <a:extLst>
              <a:ext uri="{FF2B5EF4-FFF2-40B4-BE49-F238E27FC236}">
                <a16:creationId xmlns:a16="http://schemas.microsoft.com/office/drawing/2014/main" id="{B08BFD63-DEBA-441A-97CE-0BE8A5FA2132}"/>
              </a:ext>
            </a:extLst>
          </p:cNvPr>
          <p:cNvSpPr/>
          <p:nvPr/>
        </p:nvSpPr>
        <p:spPr>
          <a:xfrm>
            <a:off x="10821668" y="5693651"/>
            <a:ext cx="883920" cy="986742"/>
          </a:xfrm>
          <a:prstGeom prst="actionButtonHome">
            <a:avLst/>
          </a:prstGeom>
          <a:solidFill>
            <a:schemeClr val="accent6">
              <a:lumMod val="60000"/>
              <a:lumOff val="40000"/>
            </a:schemeClr>
          </a:solidFill>
          <a:ln w="28575">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p>
        </p:txBody>
      </p:sp>
      <p:sp>
        <p:nvSpPr>
          <p:cNvPr id="6" name="מציין מיקום של כותרת תחתונה 3">
            <a:extLst>
              <a:ext uri="{FF2B5EF4-FFF2-40B4-BE49-F238E27FC236}">
                <a16:creationId xmlns:a16="http://schemas.microsoft.com/office/drawing/2014/main" id="{4187C349-FB32-DA0B-3100-611A4FF3F4EF}"/>
              </a:ext>
            </a:extLst>
          </p:cNvPr>
          <p:cNvSpPr>
            <a:spLocks noGrp="1"/>
          </p:cNvSpPr>
          <p:nvPr>
            <p:ph type="ftr" sz="quarter" idx="11"/>
          </p:nvPr>
        </p:nvSpPr>
        <p:spPr>
          <a:xfrm>
            <a:off x="-1104358" y="5309611"/>
            <a:ext cx="5905500" cy="228600"/>
          </a:xfrm>
        </p:spPr>
        <p:txBody>
          <a:bodyPr/>
          <a:lstStyle/>
          <a:p>
            <a:pPr marL="171450" indent="-171450" rtl="1">
              <a:buFont typeface="Century Gothic" panose="020B0502020202020204" pitchFamily="34" charset="0"/>
              <a:buChar char="©"/>
            </a:pPr>
            <a:r>
              <a:rPr lang="he-IL" sz="1200" b="1" dirty="0">
                <a:solidFill>
                  <a:schemeClr val="tx1"/>
                </a:solidFill>
                <a:latin typeface="Assistant" pitchFamily="2" charset="-79"/>
                <a:cs typeface="Assistant" pitchFamily="2" charset="-79"/>
              </a:rPr>
              <a:t>איילת אזולאי </a:t>
            </a:r>
            <a:r>
              <a:rPr lang="he-IL" sz="1200" b="1" dirty="0" err="1">
                <a:solidFill>
                  <a:schemeClr val="tx1"/>
                </a:solidFill>
                <a:latin typeface="Assistant" pitchFamily="2" charset="-79"/>
                <a:cs typeface="Assistant" pitchFamily="2" charset="-79"/>
              </a:rPr>
              <a:t>טסלר</a:t>
            </a:r>
            <a:endParaRPr lang="he-IL" sz="1200" b="1" dirty="0">
              <a:solidFill>
                <a:schemeClr val="tx1"/>
              </a:solidFill>
              <a:latin typeface="Assistant" pitchFamily="2" charset="-79"/>
              <a:cs typeface="Assistant" pitchFamily="2" charset="-79"/>
            </a:endParaRPr>
          </a:p>
          <a:p>
            <a:pPr rtl="1"/>
            <a:r>
              <a:rPr lang="he-IL" sz="1200" b="1" dirty="0">
                <a:solidFill>
                  <a:schemeClr val="tx1"/>
                </a:solidFill>
                <a:latin typeface="Assistant" pitchFamily="2" charset="-79"/>
                <a:cs typeface="Assistant" pitchFamily="2" charset="-79"/>
              </a:rPr>
              <a:t>0548444385</a:t>
            </a:r>
            <a:endParaRPr lang="en-US" sz="1200" b="1" dirty="0">
              <a:solidFill>
                <a:schemeClr val="tx1"/>
              </a:solidFill>
              <a:latin typeface="Assistant" pitchFamily="2" charset="-79"/>
              <a:cs typeface="Assistant" pitchFamily="2" charset="-79"/>
            </a:endParaRPr>
          </a:p>
        </p:txBody>
      </p:sp>
    </p:spTree>
    <p:extLst>
      <p:ext uri="{BB962C8B-B14F-4D97-AF65-F5344CB8AC3E}">
        <p14:creationId xmlns:p14="http://schemas.microsoft.com/office/powerpoint/2010/main" val="328383281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006" fill="hold"/>
                                        <p:tgtEl>
                                          <p:spTgt spid="2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7" fill="hold" display="0">
                  <p:stCondLst>
                    <p:cond delay="indefinite"/>
                  </p:stCondLst>
                  <p:endCondLst>
                    <p:cond evt="onStopAudio" delay="0">
                      <p:tgtEl>
                        <p:sldTgt/>
                      </p:tgtEl>
                    </p:cond>
                  </p:endCondLst>
                </p:cTn>
                <p:tgtEl>
                  <p:spTgt spid="25"/>
                </p:tgtEl>
              </p:cMediaNode>
            </p:audio>
            <p:seq concurrent="1" nextAc="seek">
              <p:cTn id="8" restart="whenNotActive" fill="hold" evtFilter="cancelBubble" nodeType="interactiveSeq">
                <p:stCondLst>
                  <p:cond evt="onClick" delay="0">
                    <p:tgtEl>
                      <p:spTgt spid="8"/>
                    </p:tgtEl>
                  </p:cond>
                </p:stCondLst>
                <p:endSync evt="end" delay="0">
                  <p:rtn val="all"/>
                </p:endSync>
                <p:childTnLst>
                  <p:par>
                    <p:cTn id="9" fill="hold">
                      <p:stCondLst>
                        <p:cond delay="0"/>
                      </p:stCondLst>
                      <p:childTnLst>
                        <p:par>
                          <p:cTn id="10" fill="hold">
                            <p:stCondLst>
                              <p:cond delay="0"/>
                            </p:stCondLst>
                            <p:childTnLst>
                              <p:par>
                                <p:cTn id="11" presetID="0" presetClass="path" presetSubtype="0" accel="50000" decel="50000" fill="hold" nodeType="clickEffect">
                                  <p:stCondLst>
                                    <p:cond delay="0"/>
                                  </p:stCondLst>
                                  <p:childTnLst>
                                    <p:animMotion origin="layout" path="M 0.04127 0.10023 L 0.04921 0.14791 L 0.0957 0.14791 L 0.10455 0.08773 L 0.12604 0.08912 " pathEditMode="relative" ptsTypes="AAAAA">
                                      <p:cBhvr>
                                        <p:cTn id="12" dur="2000" fill="hold"/>
                                        <p:tgtEl>
                                          <p:spTgt spid="24"/>
                                        </p:tgtEl>
                                        <p:attrNameLst>
                                          <p:attrName>ppt_x</p:attrName>
                                          <p:attrName>ppt_y</p:attrName>
                                        </p:attrNameLst>
                                      </p:cBhvr>
                                    </p:animMotion>
                                  </p:childTnLst>
                                </p:cTn>
                              </p:par>
                            </p:childTnLst>
                          </p:cTn>
                        </p:par>
                      </p:childTnLst>
                    </p:cTn>
                  </p:par>
                </p:childTnLst>
              </p:cTn>
              <p:nextCondLst>
                <p:cond evt="onClick" delay="0">
                  <p:tgtEl>
                    <p:spTgt spid="8"/>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תמונה 1" descr="השכונה שלנו | ירושלים סובלנית | القدس المتسامحة | Jerusalem Tolerance">
            <a:extLst>
              <a:ext uri="{FF2B5EF4-FFF2-40B4-BE49-F238E27FC236}">
                <a16:creationId xmlns:a16="http://schemas.microsoft.com/office/drawing/2014/main" id="{2BC5A6CD-F879-4360-BBB6-F7C8494E1808}"/>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1076325" y="66675"/>
            <a:ext cx="10753725" cy="6762750"/>
          </a:xfrm>
          <a:prstGeom prst="rect">
            <a:avLst/>
          </a:prstGeom>
          <a:noFill/>
          <a:ln>
            <a:noFill/>
          </a:ln>
        </p:spPr>
      </p:pic>
      <p:pic>
        <p:nvPicPr>
          <p:cNvPr id="3" name="תמונה 2">
            <a:extLst>
              <a:ext uri="{FF2B5EF4-FFF2-40B4-BE49-F238E27FC236}">
                <a16:creationId xmlns:a16="http://schemas.microsoft.com/office/drawing/2014/main" id="{42F32C8E-57CE-44AF-97F8-0B99908EE0DE}"/>
              </a:ext>
            </a:extLst>
          </p:cNvPr>
          <p:cNvPicPr>
            <a:picLocks noChangeAspect="1"/>
          </p:cNvPicPr>
          <p:nvPr/>
        </p:nvPicPr>
        <p:blipFill>
          <a:blip r:embed="rId5"/>
          <a:stretch>
            <a:fillRect/>
          </a:stretch>
        </p:blipFill>
        <p:spPr>
          <a:xfrm>
            <a:off x="2857500" y="152400"/>
            <a:ext cx="6553199" cy="6553199"/>
          </a:xfrm>
          <a:prstGeom prst="rect">
            <a:avLst/>
          </a:prstGeom>
        </p:spPr>
      </p:pic>
      <p:sp>
        <p:nvSpPr>
          <p:cNvPr id="4" name="תיבת טקסט 3">
            <a:extLst>
              <a:ext uri="{FF2B5EF4-FFF2-40B4-BE49-F238E27FC236}">
                <a16:creationId xmlns:a16="http://schemas.microsoft.com/office/drawing/2014/main" id="{10828922-E77F-4F00-A87C-A35E8E111E8E}"/>
              </a:ext>
            </a:extLst>
          </p:cNvPr>
          <p:cNvSpPr txBox="1"/>
          <p:nvPr/>
        </p:nvSpPr>
        <p:spPr>
          <a:xfrm>
            <a:off x="9351393" y="5885021"/>
            <a:ext cx="1396509" cy="584775"/>
          </a:xfrm>
          <a:prstGeom prst="rect">
            <a:avLst/>
          </a:prstGeom>
          <a:noFill/>
        </p:spPr>
        <p:txBody>
          <a:bodyPr wrap="square" rtlCol="1">
            <a:spAutoFit/>
          </a:bodyPr>
          <a:lstStyle/>
          <a:p>
            <a:r>
              <a:rPr lang="he-IL" sz="3200" b="1" dirty="0">
                <a:latin typeface="Arial" panose="020B0604020202020204" pitchFamily="34" charset="0"/>
                <a:cs typeface="Arial" panose="020B0604020202020204" pitchFamily="34" charset="0"/>
              </a:rPr>
              <a:t>יְצִיאָה</a:t>
            </a:r>
          </a:p>
        </p:txBody>
      </p:sp>
      <p:sp>
        <p:nvSpPr>
          <p:cNvPr id="7" name="תיבת טקסט 6">
            <a:extLst>
              <a:ext uri="{FF2B5EF4-FFF2-40B4-BE49-F238E27FC236}">
                <a16:creationId xmlns:a16="http://schemas.microsoft.com/office/drawing/2014/main" id="{635AEF5B-C904-4FAD-B36B-5BA63A5DE62F}"/>
              </a:ext>
            </a:extLst>
          </p:cNvPr>
          <p:cNvSpPr txBox="1"/>
          <p:nvPr/>
        </p:nvSpPr>
        <p:spPr>
          <a:xfrm>
            <a:off x="1251678" y="539262"/>
            <a:ext cx="1160583" cy="584775"/>
          </a:xfrm>
          <a:prstGeom prst="rect">
            <a:avLst/>
          </a:prstGeom>
          <a:noFill/>
        </p:spPr>
        <p:txBody>
          <a:bodyPr wrap="square" rtlCol="1">
            <a:spAutoFit/>
          </a:bodyPr>
          <a:lstStyle/>
          <a:p>
            <a:pPr algn="r"/>
            <a:r>
              <a:rPr lang="he-IL" sz="3200" b="1" dirty="0">
                <a:latin typeface="David" panose="020E0502060401010101" pitchFamily="34" charset="-79"/>
              </a:rPr>
              <a:t>כְּנִיסָה</a:t>
            </a:r>
          </a:p>
        </p:txBody>
      </p:sp>
      <p:sp>
        <p:nvSpPr>
          <p:cNvPr id="8" name="תיבת טקסט 7">
            <a:extLst>
              <a:ext uri="{FF2B5EF4-FFF2-40B4-BE49-F238E27FC236}">
                <a16:creationId xmlns:a16="http://schemas.microsoft.com/office/drawing/2014/main" id="{E0E400B0-0C21-44ED-95B2-3A8E541E9945}"/>
              </a:ext>
            </a:extLst>
          </p:cNvPr>
          <p:cNvSpPr txBox="1"/>
          <p:nvPr/>
        </p:nvSpPr>
        <p:spPr>
          <a:xfrm>
            <a:off x="3378206" y="1044178"/>
            <a:ext cx="1018600" cy="461665"/>
          </a:xfrm>
          <a:prstGeom prst="rect">
            <a:avLst/>
          </a:prstGeom>
          <a:noFill/>
          <a:ln w="38100">
            <a:solidFill>
              <a:srgbClr val="FFC000"/>
            </a:solidFill>
          </a:ln>
        </p:spPr>
        <p:txBody>
          <a:bodyPr wrap="square" rtlCol="1">
            <a:spAutoFit/>
          </a:bodyPr>
          <a:lstStyle/>
          <a:p>
            <a:pPr algn="ctr"/>
            <a:r>
              <a:rPr lang="he-IL" sz="2400" b="1" dirty="0">
                <a:latin typeface="David" panose="020E0502060401010101" pitchFamily="34" charset="-79"/>
              </a:rPr>
              <a:t>הַתְחֵל</a:t>
            </a:r>
          </a:p>
        </p:txBody>
      </p:sp>
      <p:sp>
        <p:nvSpPr>
          <p:cNvPr id="9" name="כוכב: 5 פינות 8">
            <a:extLst>
              <a:ext uri="{FF2B5EF4-FFF2-40B4-BE49-F238E27FC236}">
                <a16:creationId xmlns:a16="http://schemas.microsoft.com/office/drawing/2014/main" id="{15E2C087-4A0B-4BB1-B85A-2C1C71CA10B1}"/>
              </a:ext>
            </a:extLst>
          </p:cNvPr>
          <p:cNvSpPr/>
          <p:nvPr/>
        </p:nvSpPr>
        <p:spPr>
          <a:xfrm>
            <a:off x="5384696" y="1388742"/>
            <a:ext cx="502876" cy="495300"/>
          </a:xfrm>
          <a:prstGeom prst="star5">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p>
        </p:txBody>
      </p:sp>
      <p:sp>
        <p:nvSpPr>
          <p:cNvPr id="10" name="כוכב: 5 פינות 9">
            <a:hlinkClick r:id="rId6" action="ppaction://hlinksldjump"/>
            <a:extLst>
              <a:ext uri="{FF2B5EF4-FFF2-40B4-BE49-F238E27FC236}">
                <a16:creationId xmlns:a16="http://schemas.microsoft.com/office/drawing/2014/main" id="{459B4105-D289-40B3-99ED-03E76A634AD8}"/>
              </a:ext>
            </a:extLst>
          </p:cNvPr>
          <p:cNvSpPr/>
          <p:nvPr/>
        </p:nvSpPr>
        <p:spPr>
          <a:xfrm>
            <a:off x="6633264" y="628737"/>
            <a:ext cx="502876" cy="495300"/>
          </a:xfrm>
          <a:prstGeom prst="star5">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p>
        </p:txBody>
      </p:sp>
      <p:sp>
        <p:nvSpPr>
          <p:cNvPr id="11" name="כוכב: 5 פינות 10">
            <a:extLst>
              <a:ext uri="{FF2B5EF4-FFF2-40B4-BE49-F238E27FC236}">
                <a16:creationId xmlns:a16="http://schemas.microsoft.com/office/drawing/2014/main" id="{AB8A4992-B739-4423-ADC9-09AC9886CB96}"/>
              </a:ext>
            </a:extLst>
          </p:cNvPr>
          <p:cNvSpPr/>
          <p:nvPr/>
        </p:nvSpPr>
        <p:spPr>
          <a:xfrm>
            <a:off x="6381826" y="2045967"/>
            <a:ext cx="502876" cy="495300"/>
          </a:xfrm>
          <a:prstGeom prst="star5">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p>
        </p:txBody>
      </p:sp>
      <p:sp>
        <p:nvSpPr>
          <p:cNvPr id="12" name="כוכב: 5 פינות 11">
            <a:extLst>
              <a:ext uri="{FF2B5EF4-FFF2-40B4-BE49-F238E27FC236}">
                <a16:creationId xmlns:a16="http://schemas.microsoft.com/office/drawing/2014/main" id="{A34A9D9A-4D88-4456-AD81-EFC617D8394F}"/>
              </a:ext>
            </a:extLst>
          </p:cNvPr>
          <p:cNvSpPr/>
          <p:nvPr/>
        </p:nvSpPr>
        <p:spPr>
          <a:xfrm>
            <a:off x="5295976" y="2625084"/>
            <a:ext cx="502876" cy="495300"/>
          </a:xfrm>
          <a:prstGeom prst="star5">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p>
        </p:txBody>
      </p:sp>
      <p:sp>
        <p:nvSpPr>
          <p:cNvPr id="13" name="כוכב: 5 פינות 12">
            <a:extLst>
              <a:ext uri="{FF2B5EF4-FFF2-40B4-BE49-F238E27FC236}">
                <a16:creationId xmlns:a16="http://schemas.microsoft.com/office/drawing/2014/main" id="{20CB1AED-327F-4A85-B7F3-C34CE86641AB}"/>
              </a:ext>
            </a:extLst>
          </p:cNvPr>
          <p:cNvSpPr/>
          <p:nvPr/>
        </p:nvSpPr>
        <p:spPr>
          <a:xfrm>
            <a:off x="5044538" y="4282434"/>
            <a:ext cx="502876" cy="495300"/>
          </a:xfrm>
          <a:prstGeom prst="star5">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p>
        </p:txBody>
      </p:sp>
      <p:sp>
        <p:nvSpPr>
          <p:cNvPr id="14" name="כוכב: 5 פינות 13">
            <a:extLst>
              <a:ext uri="{FF2B5EF4-FFF2-40B4-BE49-F238E27FC236}">
                <a16:creationId xmlns:a16="http://schemas.microsoft.com/office/drawing/2014/main" id="{ACFCDFE6-4845-4E58-9CC9-0BCD5FE6359C}"/>
              </a:ext>
            </a:extLst>
          </p:cNvPr>
          <p:cNvSpPr/>
          <p:nvPr/>
        </p:nvSpPr>
        <p:spPr>
          <a:xfrm>
            <a:off x="7340063" y="5539734"/>
            <a:ext cx="502876" cy="495300"/>
          </a:xfrm>
          <a:prstGeom prst="star5">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p>
        </p:txBody>
      </p:sp>
      <p:pic>
        <p:nvPicPr>
          <p:cNvPr id="16" name="תמונה 15" descr="פנדה אני לא יודע">
            <a:extLst>
              <a:ext uri="{FF2B5EF4-FFF2-40B4-BE49-F238E27FC236}">
                <a16:creationId xmlns:a16="http://schemas.microsoft.com/office/drawing/2014/main" id="{19EBB678-E3A3-4CE8-8710-E6E465B7EF44}"/>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2217623" y="233449"/>
            <a:ext cx="1285875" cy="1285875"/>
          </a:xfrm>
          <a:prstGeom prst="rect">
            <a:avLst/>
          </a:prstGeom>
        </p:spPr>
      </p:pic>
      <p:pic>
        <p:nvPicPr>
          <p:cNvPr id="18" name="תמונה 17" descr="פנדה שמח">
            <a:extLst>
              <a:ext uri="{FF2B5EF4-FFF2-40B4-BE49-F238E27FC236}">
                <a16:creationId xmlns:a16="http://schemas.microsoft.com/office/drawing/2014/main" id="{24F4B307-22BE-4C6D-B300-2E7C11488F90}"/>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7962900" y="5051821"/>
            <a:ext cx="1628775" cy="1628775"/>
          </a:xfrm>
          <a:prstGeom prst="rect">
            <a:avLst/>
          </a:prstGeom>
        </p:spPr>
      </p:pic>
      <p:pic>
        <p:nvPicPr>
          <p:cNvPr id="24" name="תמונה 23" descr="פנדה אומר היי">
            <a:extLst>
              <a:ext uri="{FF2B5EF4-FFF2-40B4-BE49-F238E27FC236}">
                <a16:creationId xmlns:a16="http://schemas.microsoft.com/office/drawing/2014/main" id="{D7571A22-06D4-47AE-AD1A-7C4D29AD7449}"/>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5319602" y="849939"/>
            <a:ext cx="633063" cy="633063"/>
          </a:xfrm>
          <a:prstGeom prst="rect">
            <a:avLst/>
          </a:prstGeom>
        </p:spPr>
      </p:pic>
      <p:pic>
        <p:nvPicPr>
          <p:cNvPr id="25" name="Multimedia Internet CD-Rom Flash Animation Cartoon 02">
            <a:hlinkClick r:id="" action="ppaction://media"/>
            <a:extLst>
              <a:ext uri="{FF2B5EF4-FFF2-40B4-BE49-F238E27FC236}">
                <a16:creationId xmlns:a16="http://schemas.microsoft.com/office/drawing/2014/main" id="{592ACA11-5654-40F6-BB7D-A3A9BA063028}"/>
              </a:ext>
            </a:extLst>
          </p:cNvPr>
          <p:cNvPicPr>
            <a:picLocks noChangeAspect="1"/>
          </p:cNvPicPr>
          <p:nvPr>
            <a:audioFile r:link="rId2"/>
            <p:extLst>
              <p:ext uri="{DAA4B4D4-6D71-4841-9C94-3DE7FCFB9230}">
                <p14:media xmlns:p14="http://schemas.microsoft.com/office/powerpoint/2010/main" r:embed="rId1"/>
              </p:ext>
            </p:extLst>
          </p:nvPr>
        </p:nvPicPr>
        <p:blipFill>
          <a:blip r:embed="rId10"/>
          <a:stretch>
            <a:fillRect/>
          </a:stretch>
        </p:blipFill>
        <p:spPr>
          <a:xfrm>
            <a:off x="-564426" y="295580"/>
            <a:ext cx="487363" cy="487363"/>
          </a:xfrm>
          <a:prstGeom prst="rect">
            <a:avLst/>
          </a:prstGeom>
        </p:spPr>
      </p:pic>
      <p:sp>
        <p:nvSpPr>
          <p:cNvPr id="17" name="לחצן פעולה: עבור לדף הבית 16">
            <a:hlinkClick r:id="rId11" action="ppaction://hlinksldjump" highlightClick="1"/>
            <a:extLst>
              <a:ext uri="{FF2B5EF4-FFF2-40B4-BE49-F238E27FC236}">
                <a16:creationId xmlns:a16="http://schemas.microsoft.com/office/drawing/2014/main" id="{DE50008A-E33B-405E-A99D-A3271EC72DC2}"/>
              </a:ext>
            </a:extLst>
          </p:cNvPr>
          <p:cNvSpPr/>
          <p:nvPr/>
        </p:nvSpPr>
        <p:spPr>
          <a:xfrm>
            <a:off x="10786158" y="5711405"/>
            <a:ext cx="883920" cy="986742"/>
          </a:xfrm>
          <a:prstGeom prst="actionButtonHome">
            <a:avLst/>
          </a:prstGeom>
          <a:solidFill>
            <a:schemeClr val="accent6">
              <a:lumMod val="60000"/>
              <a:lumOff val="40000"/>
            </a:schemeClr>
          </a:solidFill>
          <a:ln w="28575">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p>
        </p:txBody>
      </p:sp>
      <p:sp>
        <p:nvSpPr>
          <p:cNvPr id="6" name="מציין מיקום של כותרת תחתונה 3">
            <a:extLst>
              <a:ext uri="{FF2B5EF4-FFF2-40B4-BE49-F238E27FC236}">
                <a16:creationId xmlns:a16="http://schemas.microsoft.com/office/drawing/2014/main" id="{EAC46AED-6A9D-CA4E-7213-664E0748895C}"/>
              </a:ext>
            </a:extLst>
          </p:cNvPr>
          <p:cNvSpPr>
            <a:spLocks noGrp="1"/>
          </p:cNvSpPr>
          <p:nvPr>
            <p:ph type="ftr" sz="quarter" idx="11"/>
          </p:nvPr>
        </p:nvSpPr>
        <p:spPr>
          <a:xfrm>
            <a:off x="-1104358" y="5309611"/>
            <a:ext cx="5905500" cy="228600"/>
          </a:xfrm>
        </p:spPr>
        <p:txBody>
          <a:bodyPr/>
          <a:lstStyle/>
          <a:p>
            <a:pPr marL="171450" indent="-171450" rtl="1">
              <a:buFont typeface="Century Gothic" panose="020B0502020202020204" pitchFamily="34" charset="0"/>
              <a:buChar char="©"/>
            </a:pPr>
            <a:r>
              <a:rPr lang="he-IL" sz="1200" b="1" dirty="0">
                <a:solidFill>
                  <a:schemeClr val="tx1"/>
                </a:solidFill>
                <a:latin typeface="Assistant" pitchFamily="2" charset="-79"/>
                <a:cs typeface="Assistant" pitchFamily="2" charset="-79"/>
              </a:rPr>
              <a:t>איילת אזולאי </a:t>
            </a:r>
            <a:r>
              <a:rPr lang="he-IL" sz="1200" b="1" dirty="0" err="1">
                <a:solidFill>
                  <a:schemeClr val="tx1"/>
                </a:solidFill>
                <a:latin typeface="Assistant" pitchFamily="2" charset="-79"/>
                <a:cs typeface="Assistant" pitchFamily="2" charset="-79"/>
              </a:rPr>
              <a:t>טסלר</a:t>
            </a:r>
            <a:endParaRPr lang="he-IL" sz="1200" b="1" dirty="0">
              <a:solidFill>
                <a:schemeClr val="tx1"/>
              </a:solidFill>
              <a:latin typeface="Assistant" pitchFamily="2" charset="-79"/>
              <a:cs typeface="Assistant" pitchFamily="2" charset="-79"/>
            </a:endParaRPr>
          </a:p>
          <a:p>
            <a:pPr rtl="1"/>
            <a:r>
              <a:rPr lang="he-IL" sz="1200" b="1" dirty="0">
                <a:solidFill>
                  <a:schemeClr val="tx1"/>
                </a:solidFill>
                <a:latin typeface="Assistant" pitchFamily="2" charset="-79"/>
                <a:cs typeface="Assistant" pitchFamily="2" charset="-79"/>
              </a:rPr>
              <a:t>0548444385</a:t>
            </a:r>
            <a:endParaRPr lang="en-US" sz="1200" b="1" dirty="0">
              <a:solidFill>
                <a:schemeClr val="tx1"/>
              </a:solidFill>
              <a:latin typeface="Assistant" pitchFamily="2" charset="-79"/>
              <a:cs typeface="Assistant" pitchFamily="2" charset="-79"/>
            </a:endParaRPr>
          </a:p>
        </p:txBody>
      </p:sp>
    </p:spTree>
    <p:extLst>
      <p:ext uri="{BB962C8B-B14F-4D97-AF65-F5344CB8AC3E}">
        <p14:creationId xmlns:p14="http://schemas.microsoft.com/office/powerpoint/2010/main" val="11896610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006" fill="hold"/>
                                        <p:tgtEl>
                                          <p:spTgt spid="25"/>
                                        </p:tgtEl>
                                      </p:cBhvr>
                                    </p:cmd>
                                  </p:childTnLst>
                                </p:cTn>
                              </p:par>
                            </p:childTnLst>
                          </p:cTn>
                        </p:par>
                        <p:par>
                          <p:cTn id="7" fill="hold">
                            <p:stCondLst>
                              <p:cond delay="1006"/>
                            </p:stCondLst>
                            <p:childTnLst>
                              <p:par>
                                <p:cTn id="8" presetID="22" presetClass="exit" presetSubtype="4" fill="hold" grpId="0" nodeType="afterEffect">
                                  <p:stCondLst>
                                    <p:cond delay="0"/>
                                  </p:stCondLst>
                                  <p:childTnLst>
                                    <p:animEffect transition="out" filter="wipe(down)">
                                      <p:cBhvr>
                                        <p:cTn id="9" dur="500"/>
                                        <p:tgtEl>
                                          <p:spTgt spid="9"/>
                                        </p:tgtEl>
                                      </p:cBhvr>
                                    </p:animEffect>
                                    <p:set>
                                      <p:cBhvr>
                                        <p:cTn id="10" dur="1" fill="hold">
                                          <p:stCondLst>
                                            <p:cond delay="499"/>
                                          </p:stCondLst>
                                        </p:cTn>
                                        <p:tgtEl>
                                          <p:spTgt spid="9"/>
                                        </p:tgtEl>
                                        <p:attrNameLst>
                                          <p:attrName>style.visibility</p:attrName>
                                        </p:attrNameLst>
                                      </p:cBhvr>
                                      <p:to>
                                        <p:strVal val="hidden"/>
                                      </p:to>
                                    </p:set>
                                  </p:childTnLst>
                                </p:cTn>
                              </p:par>
                            </p:childTnLst>
                          </p:cTn>
                        </p:par>
                        <p:par>
                          <p:cTn id="11" fill="hold">
                            <p:stCondLst>
                              <p:cond delay="1506"/>
                            </p:stCondLst>
                            <p:childTnLst>
                              <p:par>
                                <p:cTn id="12" presetID="0" presetClass="path" presetSubtype="0" accel="50000" decel="50000" fill="hold" nodeType="afterEffect">
                                  <p:stCondLst>
                                    <p:cond delay="0"/>
                                  </p:stCondLst>
                                  <p:childTnLst>
                                    <p:animMotion origin="layout" path="M 0.01992 0.06666 L 0.02695 -0.03982 L 0.02969 -0.08102 L 0.05651 -0.07801 L 0.0582 -0.03195 L 0.06628 -0.02084 L 0.06901 -0.03033 " pathEditMode="relative" ptsTypes="AAAAAAA">
                                      <p:cBhvr>
                                        <p:cTn id="13" dur="2000" fill="hold"/>
                                        <p:tgtEl>
                                          <p:spTgt spid="24"/>
                                        </p:tgtEl>
                                        <p:attrNameLst>
                                          <p:attrName>ppt_x</p:attrName>
                                          <p:attrName>ppt_y</p:attrName>
                                        </p:attrNameLst>
                                      </p:cBhvr>
                                    </p:animMotion>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14" fill="hold" display="0">
                  <p:stCondLst>
                    <p:cond delay="indefinite"/>
                  </p:stCondLst>
                  <p:endCondLst>
                    <p:cond evt="onStopAudio" delay="0">
                      <p:tgtEl>
                        <p:sldTgt/>
                      </p:tgtEl>
                    </p:cond>
                  </p:endCondLst>
                </p:cTn>
                <p:tgtEl>
                  <p:spTgt spid="25"/>
                </p:tgtEl>
              </p:cMediaNode>
            </p:audio>
          </p:childTnLst>
        </p:cTn>
      </p:par>
    </p:tnLst>
    <p:bldLst>
      <p:bldP spid="9"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תמונה 1" descr="השכונה שלנו | ירושלים סובלנית | القدس المتسامحة | Jerusalem Tolerance">
            <a:extLst>
              <a:ext uri="{FF2B5EF4-FFF2-40B4-BE49-F238E27FC236}">
                <a16:creationId xmlns:a16="http://schemas.microsoft.com/office/drawing/2014/main" id="{2BC5A6CD-F879-4360-BBB6-F7C8494E1808}"/>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1076325" y="66675"/>
            <a:ext cx="10753725" cy="6762750"/>
          </a:xfrm>
          <a:prstGeom prst="rect">
            <a:avLst/>
          </a:prstGeom>
          <a:noFill/>
          <a:ln>
            <a:noFill/>
          </a:ln>
        </p:spPr>
      </p:pic>
      <p:pic>
        <p:nvPicPr>
          <p:cNvPr id="3" name="תמונה 2">
            <a:extLst>
              <a:ext uri="{FF2B5EF4-FFF2-40B4-BE49-F238E27FC236}">
                <a16:creationId xmlns:a16="http://schemas.microsoft.com/office/drawing/2014/main" id="{42F32C8E-57CE-44AF-97F8-0B99908EE0DE}"/>
              </a:ext>
            </a:extLst>
          </p:cNvPr>
          <p:cNvPicPr>
            <a:picLocks noChangeAspect="1"/>
          </p:cNvPicPr>
          <p:nvPr/>
        </p:nvPicPr>
        <p:blipFill>
          <a:blip r:embed="rId5"/>
          <a:stretch>
            <a:fillRect/>
          </a:stretch>
        </p:blipFill>
        <p:spPr>
          <a:xfrm>
            <a:off x="2857500" y="152400"/>
            <a:ext cx="6553199" cy="6553199"/>
          </a:xfrm>
          <a:prstGeom prst="rect">
            <a:avLst/>
          </a:prstGeom>
        </p:spPr>
      </p:pic>
      <p:sp>
        <p:nvSpPr>
          <p:cNvPr id="4" name="תיבת טקסט 3">
            <a:extLst>
              <a:ext uri="{FF2B5EF4-FFF2-40B4-BE49-F238E27FC236}">
                <a16:creationId xmlns:a16="http://schemas.microsoft.com/office/drawing/2014/main" id="{10828922-E77F-4F00-A87C-A35E8E111E8E}"/>
              </a:ext>
            </a:extLst>
          </p:cNvPr>
          <p:cNvSpPr txBox="1"/>
          <p:nvPr/>
        </p:nvSpPr>
        <p:spPr>
          <a:xfrm>
            <a:off x="9351393" y="5885021"/>
            <a:ext cx="1396509" cy="584775"/>
          </a:xfrm>
          <a:prstGeom prst="rect">
            <a:avLst/>
          </a:prstGeom>
          <a:noFill/>
        </p:spPr>
        <p:txBody>
          <a:bodyPr wrap="square" rtlCol="1">
            <a:spAutoFit/>
          </a:bodyPr>
          <a:lstStyle/>
          <a:p>
            <a:r>
              <a:rPr lang="he-IL" sz="3200" b="1" dirty="0">
                <a:latin typeface="Arial" panose="020B0604020202020204" pitchFamily="34" charset="0"/>
                <a:cs typeface="Arial" panose="020B0604020202020204" pitchFamily="34" charset="0"/>
              </a:rPr>
              <a:t>יְצִיאָה</a:t>
            </a:r>
          </a:p>
        </p:txBody>
      </p:sp>
      <p:sp>
        <p:nvSpPr>
          <p:cNvPr id="7" name="תיבת טקסט 6">
            <a:extLst>
              <a:ext uri="{FF2B5EF4-FFF2-40B4-BE49-F238E27FC236}">
                <a16:creationId xmlns:a16="http://schemas.microsoft.com/office/drawing/2014/main" id="{635AEF5B-C904-4FAD-B36B-5BA63A5DE62F}"/>
              </a:ext>
            </a:extLst>
          </p:cNvPr>
          <p:cNvSpPr txBox="1"/>
          <p:nvPr/>
        </p:nvSpPr>
        <p:spPr>
          <a:xfrm>
            <a:off x="1251678" y="539262"/>
            <a:ext cx="1160583" cy="584775"/>
          </a:xfrm>
          <a:prstGeom prst="rect">
            <a:avLst/>
          </a:prstGeom>
          <a:noFill/>
        </p:spPr>
        <p:txBody>
          <a:bodyPr wrap="square" rtlCol="1">
            <a:spAutoFit/>
          </a:bodyPr>
          <a:lstStyle/>
          <a:p>
            <a:pPr algn="r"/>
            <a:r>
              <a:rPr lang="he-IL" sz="3200" b="1" dirty="0">
                <a:latin typeface="Arial" panose="020B0604020202020204" pitchFamily="34" charset="0"/>
                <a:cs typeface="Arial" panose="020B0604020202020204" pitchFamily="34" charset="0"/>
              </a:rPr>
              <a:t>כְּנִיסָה</a:t>
            </a:r>
          </a:p>
        </p:txBody>
      </p:sp>
      <p:sp>
        <p:nvSpPr>
          <p:cNvPr id="8" name="תיבת טקסט 7">
            <a:extLst>
              <a:ext uri="{FF2B5EF4-FFF2-40B4-BE49-F238E27FC236}">
                <a16:creationId xmlns:a16="http://schemas.microsoft.com/office/drawing/2014/main" id="{E0E400B0-0C21-44ED-95B2-3A8E541E9945}"/>
              </a:ext>
            </a:extLst>
          </p:cNvPr>
          <p:cNvSpPr txBox="1"/>
          <p:nvPr/>
        </p:nvSpPr>
        <p:spPr>
          <a:xfrm>
            <a:off x="3378206" y="1044178"/>
            <a:ext cx="1018600" cy="461665"/>
          </a:xfrm>
          <a:prstGeom prst="rect">
            <a:avLst/>
          </a:prstGeom>
          <a:noFill/>
          <a:ln w="38100">
            <a:solidFill>
              <a:srgbClr val="FFC000"/>
            </a:solidFill>
          </a:ln>
        </p:spPr>
        <p:txBody>
          <a:bodyPr wrap="square" rtlCol="1">
            <a:spAutoFit/>
          </a:bodyPr>
          <a:lstStyle/>
          <a:p>
            <a:pPr algn="ctr"/>
            <a:r>
              <a:rPr lang="he-IL" sz="2400" b="1" dirty="0">
                <a:latin typeface="David" panose="020E0502060401010101" pitchFamily="34" charset="-79"/>
              </a:rPr>
              <a:t>הַתְחֵל</a:t>
            </a:r>
          </a:p>
        </p:txBody>
      </p:sp>
      <p:sp>
        <p:nvSpPr>
          <p:cNvPr id="9" name="כוכב: 5 פינות 8">
            <a:extLst>
              <a:ext uri="{FF2B5EF4-FFF2-40B4-BE49-F238E27FC236}">
                <a16:creationId xmlns:a16="http://schemas.microsoft.com/office/drawing/2014/main" id="{15E2C087-4A0B-4BB1-B85A-2C1C71CA10B1}"/>
              </a:ext>
            </a:extLst>
          </p:cNvPr>
          <p:cNvSpPr/>
          <p:nvPr/>
        </p:nvSpPr>
        <p:spPr>
          <a:xfrm>
            <a:off x="5384696" y="1388742"/>
            <a:ext cx="502876" cy="495300"/>
          </a:xfrm>
          <a:prstGeom prst="star5">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p>
        </p:txBody>
      </p:sp>
      <p:sp>
        <p:nvSpPr>
          <p:cNvPr id="10" name="כוכב: 5 פינות 9">
            <a:extLst>
              <a:ext uri="{FF2B5EF4-FFF2-40B4-BE49-F238E27FC236}">
                <a16:creationId xmlns:a16="http://schemas.microsoft.com/office/drawing/2014/main" id="{459B4105-D289-40B3-99ED-03E76A634AD8}"/>
              </a:ext>
            </a:extLst>
          </p:cNvPr>
          <p:cNvSpPr/>
          <p:nvPr/>
        </p:nvSpPr>
        <p:spPr>
          <a:xfrm>
            <a:off x="6633264" y="628737"/>
            <a:ext cx="502876" cy="495300"/>
          </a:xfrm>
          <a:prstGeom prst="star5">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p>
        </p:txBody>
      </p:sp>
      <p:sp>
        <p:nvSpPr>
          <p:cNvPr id="11" name="כוכב: 5 פינות 10">
            <a:hlinkClick r:id="rId6" action="ppaction://hlinksldjump"/>
            <a:extLst>
              <a:ext uri="{FF2B5EF4-FFF2-40B4-BE49-F238E27FC236}">
                <a16:creationId xmlns:a16="http://schemas.microsoft.com/office/drawing/2014/main" id="{AB8A4992-B739-4423-ADC9-09AC9886CB96}"/>
              </a:ext>
            </a:extLst>
          </p:cNvPr>
          <p:cNvSpPr/>
          <p:nvPr/>
        </p:nvSpPr>
        <p:spPr>
          <a:xfrm>
            <a:off x="6381826" y="2045967"/>
            <a:ext cx="502876" cy="495300"/>
          </a:xfrm>
          <a:prstGeom prst="star5">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p>
        </p:txBody>
      </p:sp>
      <p:sp>
        <p:nvSpPr>
          <p:cNvPr id="12" name="כוכב: 5 פינות 11">
            <a:extLst>
              <a:ext uri="{FF2B5EF4-FFF2-40B4-BE49-F238E27FC236}">
                <a16:creationId xmlns:a16="http://schemas.microsoft.com/office/drawing/2014/main" id="{A34A9D9A-4D88-4456-AD81-EFC617D8394F}"/>
              </a:ext>
            </a:extLst>
          </p:cNvPr>
          <p:cNvSpPr/>
          <p:nvPr/>
        </p:nvSpPr>
        <p:spPr>
          <a:xfrm>
            <a:off x="5295976" y="2625084"/>
            <a:ext cx="502876" cy="495300"/>
          </a:xfrm>
          <a:prstGeom prst="star5">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p>
        </p:txBody>
      </p:sp>
      <p:sp>
        <p:nvSpPr>
          <p:cNvPr id="13" name="כוכב: 5 פינות 12">
            <a:extLst>
              <a:ext uri="{FF2B5EF4-FFF2-40B4-BE49-F238E27FC236}">
                <a16:creationId xmlns:a16="http://schemas.microsoft.com/office/drawing/2014/main" id="{20CB1AED-327F-4A85-B7F3-C34CE86641AB}"/>
              </a:ext>
            </a:extLst>
          </p:cNvPr>
          <p:cNvSpPr/>
          <p:nvPr/>
        </p:nvSpPr>
        <p:spPr>
          <a:xfrm>
            <a:off x="5044538" y="4282434"/>
            <a:ext cx="502876" cy="495300"/>
          </a:xfrm>
          <a:prstGeom prst="star5">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p>
        </p:txBody>
      </p:sp>
      <p:sp>
        <p:nvSpPr>
          <p:cNvPr id="14" name="כוכב: 5 פינות 13">
            <a:extLst>
              <a:ext uri="{FF2B5EF4-FFF2-40B4-BE49-F238E27FC236}">
                <a16:creationId xmlns:a16="http://schemas.microsoft.com/office/drawing/2014/main" id="{ACFCDFE6-4845-4E58-9CC9-0BCD5FE6359C}"/>
              </a:ext>
            </a:extLst>
          </p:cNvPr>
          <p:cNvSpPr/>
          <p:nvPr/>
        </p:nvSpPr>
        <p:spPr>
          <a:xfrm>
            <a:off x="7340063" y="5539734"/>
            <a:ext cx="502876" cy="495300"/>
          </a:xfrm>
          <a:prstGeom prst="star5">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p>
        </p:txBody>
      </p:sp>
      <p:pic>
        <p:nvPicPr>
          <p:cNvPr id="16" name="תמונה 15" descr="פנדה אני לא יודע">
            <a:extLst>
              <a:ext uri="{FF2B5EF4-FFF2-40B4-BE49-F238E27FC236}">
                <a16:creationId xmlns:a16="http://schemas.microsoft.com/office/drawing/2014/main" id="{19EBB678-E3A3-4CE8-8710-E6E465B7EF44}"/>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2217623" y="233449"/>
            <a:ext cx="1285875" cy="1285875"/>
          </a:xfrm>
          <a:prstGeom prst="rect">
            <a:avLst/>
          </a:prstGeom>
        </p:spPr>
      </p:pic>
      <p:pic>
        <p:nvPicPr>
          <p:cNvPr id="18" name="תמונה 17" descr="פנדה שמח">
            <a:extLst>
              <a:ext uri="{FF2B5EF4-FFF2-40B4-BE49-F238E27FC236}">
                <a16:creationId xmlns:a16="http://schemas.microsoft.com/office/drawing/2014/main" id="{24F4B307-22BE-4C6D-B300-2E7C11488F90}"/>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7962900" y="5051821"/>
            <a:ext cx="1628775" cy="1628775"/>
          </a:xfrm>
          <a:prstGeom prst="rect">
            <a:avLst/>
          </a:prstGeom>
        </p:spPr>
      </p:pic>
      <p:pic>
        <p:nvPicPr>
          <p:cNvPr id="24" name="תמונה 23" descr="פנדה אומר היי">
            <a:extLst>
              <a:ext uri="{FF2B5EF4-FFF2-40B4-BE49-F238E27FC236}">
                <a16:creationId xmlns:a16="http://schemas.microsoft.com/office/drawing/2014/main" id="{D7571A22-06D4-47AE-AD1A-7C4D29AD7449}"/>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6008740" y="539262"/>
            <a:ext cx="633063" cy="633063"/>
          </a:xfrm>
          <a:prstGeom prst="rect">
            <a:avLst/>
          </a:prstGeom>
        </p:spPr>
      </p:pic>
      <p:pic>
        <p:nvPicPr>
          <p:cNvPr id="25" name="Multimedia Internet CD-Rom Flash Animation Cartoon 02">
            <a:hlinkClick r:id="" action="ppaction://media"/>
            <a:extLst>
              <a:ext uri="{FF2B5EF4-FFF2-40B4-BE49-F238E27FC236}">
                <a16:creationId xmlns:a16="http://schemas.microsoft.com/office/drawing/2014/main" id="{592ACA11-5654-40F6-BB7D-A3A9BA063028}"/>
              </a:ext>
            </a:extLst>
          </p:cNvPr>
          <p:cNvPicPr>
            <a:picLocks noChangeAspect="1"/>
          </p:cNvPicPr>
          <p:nvPr>
            <a:audioFile r:link="rId2"/>
            <p:extLst>
              <p:ext uri="{DAA4B4D4-6D71-4841-9C94-3DE7FCFB9230}">
                <p14:media xmlns:p14="http://schemas.microsoft.com/office/powerpoint/2010/main" r:embed="rId1"/>
              </p:ext>
            </p:extLst>
          </p:nvPr>
        </p:nvPicPr>
        <p:blipFill>
          <a:blip r:embed="rId10"/>
          <a:stretch>
            <a:fillRect/>
          </a:stretch>
        </p:blipFill>
        <p:spPr>
          <a:xfrm>
            <a:off x="-629520" y="141374"/>
            <a:ext cx="487363" cy="487363"/>
          </a:xfrm>
          <a:prstGeom prst="rect">
            <a:avLst/>
          </a:prstGeom>
        </p:spPr>
      </p:pic>
      <p:sp>
        <p:nvSpPr>
          <p:cNvPr id="17" name="לחצן פעולה: עבור לדף הבית 16">
            <a:hlinkClick r:id="rId11" action="ppaction://hlinksldjump" highlightClick="1"/>
            <a:extLst>
              <a:ext uri="{FF2B5EF4-FFF2-40B4-BE49-F238E27FC236}">
                <a16:creationId xmlns:a16="http://schemas.microsoft.com/office/drawing/2014/main" id="{FABF16C7-6222-4947-BC4C-2E12FD8B17F7}"/>
              </a:ext>
            </a:extLst>
          </p:cNvPr>
          <p:cNvSpPr/>
          <p:nvPr/>
        </p:nvSpPr>
        <p:spPr>
          <a:xfrm>
            <a:off x="10768407" y="5675894"/>
            <a:ext cx="883920" cy="986742"/>
          </a:xfrm>
          <a:prstGeom prst="actionButtonHome">
            <a:avLst/>
          </a:prstGeom>
          <a:solidFill>
            <a:schemeClr val="accent6">
              <a:lumMod val="60000"/>
              <a:lumOff val="40000"/>
            </a:schemeClr>
          </a:solidFill>
          <a:ln w="28575">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p>
        </p:txBody>
      </p:sp>
      <p:sp>
        <p:nvSpPr>
          <p:cNvPr id="6" name="מציין מיקום של כותרת תחתונה 3">
            <a:extLst>
              <a:ext uri="{FF2B5EF4-FFF2-40B4-BE49-F238E27FC236}">
                <a16:creationId xmlns:a16="http://schemas.microsoft.com/office/drawing/2014/main" id="{E3E0BC31-A089-A391-FC0C-14FC5B3D305C}"/>
              </a:ext>
            </a:extLst>
          </p:cNvPr>
          <p:cNvSpPr>
            <a:spLocks noGrp="1"/>
          </p:cNvSpPr>
          <p:nvPr>
            <p:ph type="ftr" sz="quarter" idx="11"/>
          </p:nvPr>
        </p:nvSpPr>
        <p:spPr>
          <a:xfrm>
            <a:off x="-1104358" y="5309611"/>
            <a:ext cx="5905500" cy="228600"/>
          </a:xfrm>
        </p:spPr>
        <p:txBody>
          <a:bodyPr/>
          <a:lstStyle/>
          <a:p>
            <a:pPr marL="171450" indent="-171450" rtl="1">
              <a:buFont typeface="Century Gothic" panose="020B0502020202020204" pitchFamily="34" charset="0"/>
              <a:buChar char="©"/>
            </a:pPr>
            <a:r>
              <a:rPr lang="he-IL" sz="1200" b="1" dirty="0">
                <a:solidFill>
                  <a:schemeClr val="tx1"/>
                </a:solidFill>
                <a:latin typeface="Assistant" pitchFamily="2" charset="-79"/>
                <a:cs typeface="Assistant" pitchFamily="2" charset="-79"/>
              </a:rPr>
              <a:t>איילת אזולאי </a:t>
            </a:r>
            <a:r>
              <a:rPr lang="he-IL" sz="1200" b="1" dirty="0" err="1">
                <a:solidFill>
                  <a:schemeClr val="tx1"/>
                </a:solidFill>
                <a:latin typeface="Assistant" pitchFamily="2" charset="-79"/>
                <a:cs typeface="Assistant" pitchFamily="2" charset="-79"/>
              </a:rPr>
              <a:t>טסלר</a:t>
            </a:r>
            <a:endParaRPr lang="he-IL" sz="1200" b="1" dirty="0">
              <a:solidFill>
                <a:schemeClr val="tx1"/>
              </a:solidFill>
              <a:latin typeface="Assistant" pitchFamily="2" charset="-79"/>
              <a:cs typeface="Assistant" pitchFamily="2" charset="-79"/>
            </a:endParaRPr>
          </a:p>
          <a:p>
            <a:pPr rtl="1"/>
            <a:r>
              <a:rPr lang="he-IL" sz="1200" b="1" dirty="0">
                <a:solidFill>
                  <a:schemeClr val="tx1"/>
                </a:solidFill>
                <a:latin typeface="Assistant" pitchFamily="2" charset="-79"/>
                <a:cs typeface="Assistant" pitchFamily="2" charset="-79"/>
              </a:rPr>
              <a:t>0548444385</a:t>
            </a:r>
            <a:endParaRPr lang="en-US" sz="1200" b="1" dirty="0">
              <a:solidFill>
                <a:schemeClr val="tx1"/>
              </a:solidFill>
              <a:latin typeface="Assistant" pitchFamily="2" charset="-79"/>
              <a:cs typeface="Assistant" pitchFamily="2" charset="-79"/>
            </a:endParaRPr>
          </a:p>
        </p:txBody>
      </p:sp>
    </p:spTree>
    <p:extLst>
      <p:ext uri="{BB962C8B-B14F-4D97-AF65-F5344CB8AC3E}">
        <p14:creationId xmlns:p14="http://schemas.microsoft.com/office/powerpoint/2010/main" val="517259702"/>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006" fill="hold"/>
                                        <p:tgtEl>
                                          <p:spTgt spid="25"/>
                                        </p:tgtEl>
                                      </p:cBhvr>
                                    </p:cmd>
                                  </p:childTnLst>
                                </p:cTn>
                              </p:par>
                            </p:childTnLst>
                          </p:cTn>
                        </p:par>
                        <p:par>
                          <p:cTn id="7" fill="hold">
                            <p:stCondLst>
                              <p:cond delay="1006"/>
                            </p:stCondLst>
                            <p:childTnLst>
                              <p:par>
                                <p:cTn id="8" presetID="22" presetClass="exit" presetSubtype="4" fill="hold" grpId="0" nodeType="afterEffect">
                                  <p:stCondLst>
                                    <p:cond delay="0"/>
                                  </p:stCondLst>
                                  <p:childTnLst>
                                    <p:animEffect transition="out" filter="wipe(down)">
                                      <p:cBhvr>
                                        <p:cTn id="9" dur="500"/>
                                        <p:tgtEl>
                                          <p:spTgt spid="10"/>
                                        </p:tgtEl>
                                      </p:cBhvr>
                                    </p:animEffect>
                                    <p:set>
                                      <p:cBhvr>
                                        <p:cTn id="10" dur="1" fill="hold">
                                          <p:stCondLst>
                                            <p:cond delay="499"/>
                                          </p:stCondLst>
                                        </p:cTn>
                                        <p:tgtEl>
                                          <p:spTgt spid="10"/>
                                        </p:tgtEl>
                                        <p:attrNameLst>
                                          <p:attrName>style.visibility</p:attrName>
                                        </p:attrNameLst>
                                      </p:cBhvr>
                                      <p:to>
                                        <p:strVal val="hidden"/>
                                      </p:to>
                                    </p:set>
                                  </p:childTnLst>
                                </p:cTn>
                              </p:par>
                            </p:childTnLst>
                          </p:cTn>
                        </p:par>
                        <p:par>
                          <p:cTn id="11" fill="hold">
                            <p:stCondLst>
                              <p:cond delay="1506"/>
                            </p:stCondLst>
                            <p:childTnLst>
                              <p:par>
                                <p:cTn id="12" presetID="0" presetClass="path" presetSubtype="0" accel="50000" decel="50000" fill="hold" nodeType="afterEffect">
                                  <p:stCondLst>
                                    <p:cond delay="0"/>
                                  </p:stCondLst>
                                  <p:childTnLst>
                                    <p:animMotion origin="layout" path="M 0.03073 0.01481 L 0.08307 0.01574 L 0.07943 0.09282 L 0.00065 0.09398 L 0.0013 0.15555 " pathEditMode="relative" rAng="0" ptsTypes="AAAAA">
                                      <p:cBhvr>
                                        <p:cTn id="13" dur="2000" fill="hold"/>
                                        <p:tgtEl>
                                          <p:spTgt spid="24"/>
                                        </p:tgtEl>
                                        <p:attrNameLst>
                                          <p:attrName>ppt_x</p:attrName>
                                          <p:attrName>ppt_y</p:attrName>
                                        </p:attrNameLst>
                                      </p:cBhvr>
                                      <p:rCtr x="1107" y="7037"/>
                                    </p:animMotion>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14" fill="hold" display="0">
                  <p:stCondLst>
                    <p:cond delay="indefinite"/>
                  </p:stCondLst>
                  <p:endCondLst>
                    <p:cond evt="onStopAudio" delay="0">
                      <p:tgtEl>
                        <p:sldTgt/>
                      </p:tgtEl>
                    </p:cond>
                  </p:endCondLst>
                </p:cTn>
                <p:tgtEl>
                  <p:spTgt spid="25"/>
                </p:tgtEl>
              </p:cMediaNode>
            </p:audio>
          </p:childTnLst>
        </p:cTn>
      </p:par>
    </p:tnLst>
    <p:bldLst>
      <p:bldP spid="10"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תמונה 1" descr="השכונה שלנו | ירושלים סובלנית | القدس المتسامحة | Jerusalem Tolerance">
            <a:extLst>
              <a:ext uri="{FF2B5EF4-FFF2-40B4-BE49-F238E27FC236}">
                <a16:creationId xmlns:a16="http://schemas.microsoft.com/office/drawing/2014/main" id="{2BC5A6CD-F879-4360-BBB6-F7C8494E1808}"/>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1076325" y="66675"/>
            <a:ext cx="10753725" cy="6762750"/>
          </a:xfrm>
          <a:prstGeom prst="rect">
            <a:avLst/>
          </a:prstGeom>
          <a:noFill/>
          <a:ln>
            <a:noFill/>
          </a:ln>
        </p:spPr>
      </p:pic>
      <p:pic>
        <p:nvPicPr>
          <p:cNvPr id="3" name="תמונה 2">
            <a:extLst>
              <a:ext uri="{FF2B5EF4-FFF2-40B4-BE49-F238E27FC236}">
                <a16:creationId xmlns:a16="http://schemas.microsoft.com/office/drawing/2014/main" id="{42F32C8E-57CE-44AF-97F8-0B99908EE0DE}"/>
              </a:ext>
            </a:extLst>
          </p:cNvPr>
          <p:cNvPicPr>
            <a:picLocks noChangeAspect="1"/>
          </p:cNvPicPr>
          <p:nvPr/>
        </p:nvPicPr>
        <p:blipFill>
          <a:blip r:embed="rId5"/>
          <a:stretch>
            <a:fillRect/>
          </a:stretch>
        </p:blipFill>
        <p:spPr>
          <a:xfrm>
            <a:off x="2857500" y="152400"/>
            <a:ext cx="6553199" cy="6553199"/>
          </a:xfrm>
          <a:prstGeom prst="rect">
            <a:avLst/>
          </a:prstGeom>
        </p:spPr>
      </p:pic>
      <p:sp>
        <p:nvSpPr>
          <p:cNvPr id="4" name="תיבת טקסט 3">
            <a:extLst>
              <a:ext uri="{FF2B5EF4-FFF2-40B4-BE49-F238E27FC236}">
                <a16:creationId xmlns:a16="http://schemas.microsoft.com/office/drawing/2014/main" id="{10828922-E77F-4F00-A87C-A35E8E111E8E}"/>
              </a:ext>
            </a:extLst>
          </p:cNvPr>
          <p:cNvSpPr txBox="1"/>
          <p:nvPr/>
        </p:nvSpPr>
        <p:spPr>
          <a:xfrm>
            <a:off x="9351393" y="5885021"/>
            <a:ext cx="1396509" cy="584775"/>
          </a:xfrm>
          <a:prstGeom prst="rect">
            <a:avLst/>
          </a:prstGeom>
          <a:noFill/>
        </p:spPr>
        <p:txBody>
          <a:bodyPr wrap="square" rtlCol="1">
            <a:spAutoFit/>
          </a:bodyPr>
          <a:lstStyle/>
          <a:p>
            <a:r>
              <a:rPr lang="he-IL" sz="3200" b="1" dirty="0">
                <a:latin typeface="David" panose="020E0502060401010101" pitchFamily="34" charset="-79"/>
              </a:rPr>
              <a:t>יְצִיאָה</a:t>
            </a:r>
          </a:p>
        </p:txBody>
      </p:sp>
      <p:sp>
        <p:nvSpPr>
          <p:cNvPr id="7" name="תיבת טקסט 6">
            <a:extLst>
              <a:ext uri="{FF2B5EF4-FFF2-40B4-BE49-F238E27FC236}">
                <a16:creationId xmlns:a16="http://schemas.microsoft.com/office/drawing/2014/main" id="{635AEF5B-C904-4FAD-B36B-5BA63A5DE62F}"/>
              </a:ext>
            </a:extLst>
          </p:cNvPr>
          <p:cNvSpPr txBox="1"/>
          <p:nvPr/>
        </p:nvSpPr>
        <p:spPr>
          <a:xfrm>
            <a:off x="1251678" y="539262"/>
            <a:ext cx="1160583" cy="584775"/>
          </a:xfrm>
          <a:prstGeom prst="rect">
            <a:avLst/>
          </a:prstGeom>
          <a:noFill/>
        </p:spPr>
        <p:txBody>
          <a:bodyPr wrap="square" rtlCol="1">
            <a:spAutoFit/>
          </a:bodyPr>
          <a:lstStyle/>
          <a:p>
            <a:pPr algn="r"/>
            <a:r>
              <a:rPr lang="he-IL" sz="3200" b="1" dirty="0">
                <a:latin typeface="David" panose="020E0502060401010101" pitchFamily="34" charset="-79"/>
              </a:rPr>
              <a:t>כְּנִיסָה</a:t>
            </a:r>
          </a:p>
        </p:txBody>
      </p:sp>
      <p:sp>
        <p:nvSpPr>
          <p:cNvPr id="8" name="תיבת טקסט 7">
            <a:extLst>
              <a:ext uri="{FF2B5EF4-FFF2-40B4-BE49-F238E27FC236}">
                <a16:creationId xmlns:a16="http://schemas.microsoft.com/office/drawing/2014/main" id="{E0E400B0-0C21-44ED-95B2-3A8E541E9945}"/>
              </a:ext>
            </a:extLst>
          </p:cNvPr>
          <p:cNvSpPr txBox="1"/>
          <p:nvPr/>
        </p:nvSpPr>
        <p:spPr>
          <a:xfrm>
            <a:off x="3378206" y="1044178"/>
            <a:ext cx="1018600" cy="461665"/>
          </a:xfrm>
          <a:prstGeom prst="rect">
            <a:avLst/>
          </a:prstGeom>
          <a:noFill/>
          <a:ln w="38100">
            <a:solidFill>
              <a:srgbClr val="FFC000"/>
            </a:solidFill>
          </a:ln>
        </p:spPr>
        <p:txBody>
          <a:bodyPr wrap="square" rtlCol="1">
            <a:spAutoFit/>
          </a:bodyPr>
          <a:lstStyle/>
          <a:p>
            <a:r>
              <a:rPr lang="he-IL" sz="2400" b="1" dirty="0">
                <a:latin typeface="David" panose="020E0502060401010101" pitchFamily="34" charset="-79"/>
              </a:rPr>
              <a:t>הַתְחֵל</a:t>
            </a:r>
          </a:p>
        </p:txBody>
      </p:sp>
      <p:sp>
        <p:nvSpPr>
          <p:cNvPr id="9" name="כוכב: 5 פינות 8">
            <a:extLst>
              <a:ext uri="{FF2B5EF4-FFF2-40B4-BE49-F238E27FC236}">
                <a16:creationId xmlns:a16="http://schemas.microsoft.com/office/drawing/2014/main" id="{15E2C087-4A0B-4BB1-B85A-2C1C71CA10B1}"/>
              </a:ext>
            </a:extLst>
          </p:cNvPr>
          <p:cNvSpPr/>
          <p:nvPr/>
        </p:nvSpPr>
        <p:spPr>
          <a:xfrm>
            <a:off x="5384696" y="1388742"/>
            <a:ext cx="502876" cy="495300"/>
          </a:xfrm>
          <a:prstGeom prst="star5">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p>
        </p:txBody>
      </p:sp>
      <p:sp>
        <p:nvSpPr>
          <p:cNvPr id="10" name="כוכב: 5 פינות 9">
            <a:extLst>
              <a:ext uri="{FF2B5EF4-FFF2-40B4-BE49-F238E27FC236}">
                <a16:creationId xmlns:a16="http://schemas.microsoft.com/office/drawing/2014/main" id="{459B4105-D289-40B3-99ED-03E76A634AD8}"/>
              </a:ext>
            </a:extLst>
          </p:cNvPr>
          <p:cNvSpPr/>
          <p:nvPr/>
        </p:nvSpPr>
        <p:spPr>
          <a:xfrm>
            <a:off x="6633264" y="628737"/>
            <a:ext cx="502876" cy="495300"/>
          </a:xfrm>
          <a:prstGeom prst="star5">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p>
        </p:txBody>
      </p:sp>
      <p:sp>
        <p:nvSpPr>
          <p:cNvPr id="11" name="כוכב: 5 פינות 10">
            <a:extLst>
              <a:ext uri="{FF2B5EF4-FFF2-40B4-BE49-F238E27FC236}">
                <a16:creationId xmlns:a16="http://schemas.microsoft.com/office/drawing/2014/main" id="{AB8A4992-B739-4423-ADC9-09AC9886CB96}"/>
              </a:ext>
            </a:extLst>
          </p:cNvPr>
          <p:cNvSpPr/>
          <p:nvPr/>
        </p:nvSpPr>
        <p:spPr>
          <a:xfrm>
            <a:off x="6381826" y="2045967"/>
            <a:ext cx="502876" cy="495300"/>
          </a:xfrm>
          <a:prstGeom prst="star5">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p>
        </p:txBody>
      </p:sp>
      <p:sp>
        <p:nvSpPr>
          <p:cNvPr id="12" name="כוכב: 5 פינות 11">
            <a:hlinkClick r:id="rId6" action="ppaction://hlinksldjump"/>
            <a:extLst>
              <a:ext uri="{FF2B5EF4-FFF2-40B4-BE49-F238E27FC236}">
                <a16:creationId xmlns:a16="http://schemas.microsoft.com/office/drawing/2014/main" id="{A34A9D9A-4D88-4456-AD81-EFC617D8394F}"/>
              </a:ext>
            </a:extLst>
          </p:cNvPr>
          <p:cNvSpPr/>
          <p:nvPr/>
        </p:nvSpPr>
        <p:spPr>
          <a:xfrm>
            <a:off x="5295976" y="2625084"/>
            <a:ext cx="502876" cy="495300"/>
          </a:xfrm>
          <a:prstGeom prst="star5">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p>
        </p:txBody>
      </p:sp>
      <p:sp>
        <p:nvSpPr>
          <p:cNvPr id="13" name="כוכב: 5 פינות 12">
            <a:extLst>
              <a:ext uri="{FF2B5EF4-FFF2-40B4-BE49-F238E27FC236}">
                <a16:creationId xmlns:a16="http://schemas.microsoft.com/office/drawing/2014/main" id="{20CB1AED-327F-4A85-B7F3-C34CE86641AB}"/>
              </a:ext>
            </a:extLst>
          </p:cNvPr>
          <p:cNvSpPr/>
          <p:nvPr/>
        </p:nvSpPr>
        <p:spPr>
          <a:xfrm>
            <a:off x="5044538" y="4282434"/>
            <a:ext cx="502876" cy="495300"/>
          </a:xfrm>
          <a:prstGeom prst="star5">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p>
        </p:txBody>
      </p:sp>
      <p:sp>
        <p:nvSpPr>
          <p:cNvPr id="14" name="כוכב: 5 פינות 13">
            <a:extLst>
              <a:ext uri="{FF2B5EF4-FFF2-40B4-BE49-F238E27FC236}">
                <a16:creationId xmlns:a16="http://schemas.microsoft.com/office/drawing/2014/main" id="{ACFCDFE6-4845-4E58-9CC9-0BCD5FE6359C}"/>
              </a:ext>
            </a:extLst>
          </p:cNvPr>
          <p:cNvSpPr/>
          <p:nvPr/>
        </p:nvSpPr>
        <p:spPr>
          <a:xfrm>
            <a:off x="7340063" y="5539734"/>
            <a:ext cx="502876" cy="495300"/>
          </a:xfrm>
          <a:prstGeom prst="star5">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p>
        </p:txBody>
      </p:sp>
      <p:pic>
        <p:nvPicPr>
          <p:cNvPr id="16" name="תמונה 15" descr="פנדה אני לא יודע">
            <a:extLst>
              <a:ext uri="{FF2B5EF4-FFF2-40B4-BE49-F238E27FC236}">
                <a16:creationId xmlns:a16="http://schemas.microsoft.com/office/drawing/2014/main" id="{19EBB678-E3A3-4CE8-8710-E6E465B7EF44}"/>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2217623" y="233449"/>
            <a:ext cx="1285875" cy="1285875"/>
          </a:xfrm>
          <a:prstGeom prst="rect">
            <a:avLst/>
          </a:prstGeom>
        </p:spPr>
      </p:pic>
      <p:pic>
        <p:nvPicPr>
          <p:cNvPr id="18" name="תמונה 17" descr="פנדה שמח">
            <a:extLst>
              <a:ext uri="{FF2B5EF4-FFF2-40B4-BE49-F238E27FC236}">
                <a16:creationId xmlns:a16="http://schemas.microsoft.com/office/drawing/2014/main" id="{24F4B307-22BE-4C6D-B300-2E7C11488F90}"/>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7962900" y="5051821"/>
            <a:ext cx="1628775" cy="1628775"/>
          </a:xfrm>
          <a:prstGeom prst="rect">
            <a:avLst/>
          </a:prstGeom>
        </p:spPr>
      </p:pic>
      <p:pic>
        <p:nvPicPr>
          <p:cNvPr id="24" name="תמונה 23" descr="פנדה אומר היי">
            <a:extLst>
              <a:ext uri="{FF2B5EF4-FFF2-40B4-BE49-F238E27FC236}">
                <a16:creationId xmlns:a16="http://schemas.microsoft.com/office/drawing/2014/main" id="{D7571A22-06D4-47AE-AD1A-7C4D29AD7449}"/>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5974422" y="1605609"/>
            <a:ext cx="633063" cy="633063"/>
          </a:xfrm>
          <a:prstGeom prst="rect">
            <a:avLst/>
          </a:prstGeom>
        </p:spPr>
      </p:pic>
      <p:pic>
        <p:nvPicPr>
          <p:cNvPr id="25" name="Multimedia Internet CD-Rom Flash Animation Cartoon 02">
            <a:hlinkClick r:id="" action="ppaction://media"/>
            <a:extLst>
              <a:ext uri="{FF2B5EF4-FFF2-40B4-BE49-F238E27FC236}">
                <a16:creationId xmlns:a16="http://schemas.microsoft.com/office/drawing/2014/main" id="{592ACA11-5654-40F6-BB7D-A3A9BA063028}"/>
              </a:ext>
            </a:extLst>
          </p:cNvPr>
          <p:cNvPicPr>
            <a:picLocks noChangeAspect="1"/>
          </p:cNvPicPr>
          <p:nvPr>
            <a:audioFile r:link="rId2"/>
            <p:extLst>
              <p:ext uri="{DAA4B4D4-6D71-4841-9C94-3DE7FCFB9230}">
                <p14:media xmlns:p14="http://schemas.microsoft.com/office/powerpoint/2010/main" r:embed="rId1"/>
              </p:ext>
            </p:extLst>
          </p:nvPr>
        </p:nvPicPr>
        <p:blipFill>
          <a:blip r:embed="rId10"/>
          <a:stretch>
            <a:fillRect/>
          </a:stretch>
        </p:blipFill>
        <p:spPr>
          <a:xfrm>
            <a:off x="-848641" y="152400"/>
            <a:ext cx="487363" cy="487363"/>
          </a:xfrm>
          <a:prstGeom prst="rect">
            <a:avLst/>
          </a:prstGeom>
        </p:spPr>
      </p:pic>
      <p:sp>
        <p:nvSpPr>
          <p:cNvPr id="17" name="לחצן פעולה: עבור לדף הבית 16">
            <a:hlinkClick r:id="rId11" action="ppaction://hlinksldjump" highlightClick="1"/>
            <a:extLst>
              <a:ext uri="{FF2B5EF4-FFF2-40B4-BE49-F238E27FC236}">
                <a16:creationId xmlns:a16="http://schemas.microsoft.com/office/drawing/2014/main" id="{E4FBD44C-3457-4629-8444-79AA443F601B}"/>
              </a:ext>
            </a:extLst>
          </p:cNvPr>
          <p:cNvSpPr/>
          <p:nvPr/>
        </p:nvSpPr>
        <p:spPr>
          <a:xfrm>
            <a:off x="10848302" y="5693654"/>
            <a:ext cx="883920" cy="986742"/>
          </a:xfrm>
          <a:prstGeom prst="actionButtonHome">
            <a:avLst/>
          </a:prstGeom>
          <a:solidFill>
            <a:schemeClr val="accent6">
              <a:lumMod val="60000"/>
              <a:lumOff val="40000"/>
            </a:schemeClr>
          </a:solidFill>
          <a:ln w="28575">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p>
        </p:txBody>
      </p:sp>
      <p:sp>
        <p:nvSpPr>
          <p:cNvPr id="6" name="מציין מיקום של כותרת תחתונה 3">
            <a:extLst>
              <a:ext uri="{FF2B5EF4-FFF2-40B4-BE49-F238E27FC236}">
                <a16:creationId xmlns:a16="http://schemas.microsoft.com/office/drawing/2014/main" id="{766B6D29-6CBD-761D-F153-6F39D95383EA}"/>
              </a:ext>
            </a:extLst>
          </p:cNvPr>
          <p:cNvSpPr>
            <a:spLocks noGrp="1"/>
          </p:cNvSpPr>
          <p:nvPr>
            <p:ph type="ftr" sz="quarter" idx="11"/>
          </p:nvPr>
        </p:nvSpPr>
        <p:spPr>
          <a:xfrm>
            <a:off x="-1104358" y="5309611"/>
            <a:ext cx="5905500" cy="228600"/>
          </a:xfrm>
        </p:spPr>
        <p:txBody>
          <a:bodyPr/>
          <a:lstStyle/>
          <a:p>
            <a:pPr marL="171450" indent="-171450" rtl="1">
              <a:buFont typeface="Century Gothic" panose="020B0502020202020204" pitchFamily="34" charset="0"/>
              <a:buChar char="©"/>
            </a:pPr>
            <a:r>
              <a:rPr lang="he-IL" sz="1200" b="1" dirty="0">
                <a:solidFill>
                  <a:schemeClr val="tx1"/>
                </a:solidFill>
                <a:latin typeface="Assistant" pitchFamily="2" charset="-79"/>
                <a:cs typeface="Assistant" pitchFamily="2" charset="-79"/>
              </a:rPr>
              <a:t>איילת אזולאי </a:t>
            </a:r>
            <a:r>
              <a:rPr lang="he-IL" sz="1200" b="1" dirty="0" err="1">
                <a:solidFill>
                  <a:schemeClr val="tx1"/>
                </a:solidFill>
                <a:latin typeface="Assistant" pitchFamily="2" charset="-79"/>
                <a:cs typeface="Assistant" pitchFamily="2" charset="-79"/>
              </a:rPr>
              <a:t>טסלר</a:t>
            </a:r>
            <a:endParaRPr lang="he-IL" sz="1200" b="1" dirty="0">
              <a:solidFill>
                <a:schemeClr val="tx1"/>
              </a:solidFill>
              <a:latin typeface="Assistant" pitchFamily="2" charset="-79"/>
              <a:cs typeface="Assistant" pitchFamily="2" charset="-79"/>
            </a:endParaRPr>
          </a:p>
          <a:p>
            <a:pPr rtl="1"/>
            <a:r>
              <a:rPr lang="he-IL" sz="1200" b="1" dirty="0">
                <a:solidFill>
                  <a:schemeClr val="tx1"/>
                </a:solidFill>
                <a:latin typeface="Assistant" pitchFamily="2" charset="-79"/>
                <a:cs typeface="Assistant" pitchFamily="2" charset="-79"/>
              </a:rPr>
              <a:t>0548444385</a:t>
            </a:r>
            <a:endParaRPr lang="en-US" sz="1200" b="1" dirty="0">
              <a:solidFill>
                <a:schemeClr val="tx1"/>
              </a:solidFill>
              <a:latin typeface="Assistant" pitchFamily="2" charset="-79"/>
              <a:cs typeface="Assistant" pitchFamily="2" charset="-79"/>
            </a:endParaRPr>
          </a:p>
        </p:txBody>
      </p:sp>
    </p:spTree>
    <p:extLst>
      <p:ext uri="{BB962C8B-B14F-4D97-AF65-F5344CB8AC3E}">
        <p14:creationId xmlns:p14="http://schemas.microsoft.com/office/powerpoint/2010/main" val="184675015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006" fill="hold"/>
                                        <p:tgtEl>
                                          <p:spTgt spid="25"/>
                                        </p:tgtEl>
                                      </p:cBhvr>
                                    </p:cmd>
                                  </p:childTnLst>
                                </p:cTn>
                              </p:par>
                            </p:childTnLst>
                          </p:cTn>
                        </p:par>
                        <p:par>
                          <p:cTn id="7" fill="hold">
                            <p:stCondLst>
                              <p:cond delay="1006"/>
                            </p:stCondLst>
                            <p:childTnLst>
                              <p:par>
                                <p:cTn id="8" presetID="22" presetClass="exit" presetSubtype="4" fill="hold" grpId="0" nodeType="afterEffect">
                                  <p:stCondLst>
                                    <p:cond delay="0"/>
                                  </p:stCondLst>
                                  <p:childTnLst>
                                    <p:animEffect transition="out" filter="wipe(down)">
                                      <p:cBhvr>
                                        <p:cTn id="9" dur="500"/>
                                        <p:tgtEl>
                                          <p:spTgt spid="11"/>
                                        </p:tgtEl>
                                      </p:cBhvr>
                                    </p:animEffect>
                                    <p:set>
                                      <p:cBhvr>
                                        <p:cTn id="10" dur="1" fill="hold">
                                          <p:stCondLst>
                                            <p:cond delay="499"/>
                                          </p:stCondLst>
                                        </p:cTn>
                                        <p:tgtEl>
                                          <p:spTgt spid="11"/>
                                        </p:tgtEl>
                                        <p:attrNameLst>
                                          <p:attrName>style.visibility</p:attrName>
                                        </p:attrNameLst>
                                      </p:cBhvr>
                                      <p:to>
                                        <p:strVal val="hidden"/>
                                      </p:to>
                                    </p:set>
                                  </p:childTnLst>
                                </p:cTn>
                              </p:par>
                            </p:childTnLst>
                          </p:cTn>
                        </p:par>
                        <p:par>
                          <p:cTn id="11" fill="hold">
                            <p:stCondLst>
                              <p:cond delay="1506"/>
                            </p:stCondLst>
                            <p:childTnLst>
                              <p:par>
                                <p:cTn id="12" presetID="0" presetClass="path" presetSubtype="0" accel="50000" decel="50000" fill="hold" nodeType="afterEffect">
                                  <p:stCondLst>
                                    <p:cond delay="0"/>
                                  </p:stCondLst>
                                  <p:childTnLst>
                                    <p:animMotion origin="layout" path="M 0.00286 0.02222 L 0.03151 0.02547 L 0.02786 0.07153 L 0.00195 0.07315 L -0.00339 0.11922 L -0.01941 0.11111 L -0.02214 0.02385 L -0.04974 0.0176 L -0.04974 0.04931 " pathEditMode="relative" rAng="0" ptsTypes="AAAAAAAAA">
                                      <p:cBhvr>
                                        <p:cTn id="13" dur="2000" fill="hold"/>
                                        <p:tgtEl>
                                          <p:spTgt spid="24"/>
                                        </p:tgtEl>
                                        <p:attrNameLst>
                                          <p:attrName>ppt_x</p:attrName>
                                          <p:attrName>ppt_y</p:attrName>
                                        </p:attrNameLst>
                                      </p:cBhvr>
                                      <p:rCtr x="-1198" y="4606"/>
                                    </p:animMotion>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14" fill="hold" display="0">
                  <p:stCondLst>
                    <p:cond delay="indefinite"/>
                  </p:stCondLst>
                  <p:endCondLst>
                    <p:cond evt="onStopAudio" delay="0">
                      <p:tgtEl>
                        <p:sldTgt/>
                      </p:tgtEl>
                    </p:cond>
                  </p:endCondLst>
                </p:cTn>
                <p:tgtEl>
                  <p:spTgt spid="25"/>
                </p:tgtEl>
              </p:cMediaNode>
            </p:audio>
          </p:childTnLst>
        </p:cTn>
      </p:par>
    </p:tnLst>
    <p:bldLst>
      <p:bldP spid="11"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תמונה 1" descr="השכונה שלנו | ירושלים סובלנית | القدس المتسامحة | Jerusalem Tolerance">
            <a:extLst>
              <a:ext uri="{FF2B5EF4-FFF2-40B4-BE49-F238E27FC236}">
                <a16:creationId xmlns:a16="http://schemas.microsoft.com/office/drawing/2014/main" id="{2BC5A6CD-F879-4360-BBB6-F7C8494E1808}"/>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1076325" y="66675"/>
            <a:ext cx="10753725" cy="6762750"/>
          </a:xfrm>
          <a:prstGeom prst="rect">
            <a:avLst/>
          </a:prstGeom>
          <a:noFill/>
          <a:ln>
            <a:noFill/>
          </a:ln>
        </p:spPr>
      </p:pic>
      <p:pic>
        <p:nvPicPr>
          <p:cNvPr id="3" name="תמונה 2">
            <a:extLst>
              <a:ext uri="{FF2B5EF4-FFF2-40B4-BE49-F238E27FC236}">
                <a16:creationId xmlns:a16="http://schemas.microsoft.com/office/drawing/2014/main" id="{42F32C8E-57CE-44AF-97F8-0B99908EE0DE}"/>
              </a:ext>
            </a:extLst>
          </p:cNvPr>
          <p:cNvPicPr>
            <a:picLocks noChangeAspect="1"/>
          </p:cNvPicPr>
          <p:nvPr/>
        </p:nvPicPr>
        <p:blipFill>
          <a:blip r:embed="rId5"/>
          <a:stretch>
            <a:fillRect/>
          </a:stretch>
        </p:blipFill>
        <p:spPr>
          <a:xfrm>
            <a:off x="2857500" y="152400"/>
            <a:ext cx="6553199" cy="6553199"/>
          </a:xfrm>
          <a:prstGeom prst="rect">
            <a:avLst/>
          </a:prstGeom>
        </p:spPr>
      </p:pic>
      <p:sp>
        <p:nvSpPr>
          <p:cNvPr id="4" name="תיבת טקסט 3">
            <a:extLst>
              <a:ext uri="{FF2B5EF4-FFF2-40B4-BE49-F238E27FC236}">
                <a16:creationId xmlns:a16="http://schemas.microsoft.com/office/drawing/2014/main" id="{10828922-E77F-4F00-A87C-A35E8E111E8E}"/>
              </a:ext>
            </a:extLst>
          </p:cNvPr>
          <p:cNvSpPr txBox="1"/>
          <p:nvPr/>
        </p:nvSpPr>
        <p:spPr>
          <a:xfrm>
            <a:off x="9351393" y="5885021"/>
            <a:ext cx="1396509" cy="584775"/>
          </a:xfrm>
          <a:prstGeom prst="rect">
            <a:avLst/>
          </a:prstGeom>
          <a:noFill/>
        </p:spPr>
        <p:txBody>
          <a:bodyPr wrap="square" rtlCol="1">
            <a:spAutoFit/>
          </a:bodyPr>
          <a:lstStyle/>
          <a:p>
            <a:r>
              <a:rPr lang="he-IL" sz="3200" b="1" dirty="0">
                <a:latin typeface="Arial" panose="020B0604020202020204" pitchFamily="34" charset="0"/>
                <a:cs typeface="Arial" panose="020B0604020202020204" pitchFamily="34" charset="0"/>
              </a:rPr>
              <a:t>יְצִיאָה</a:t>
            </a:r>
          </a:p>
        </p:txBody>
      </p:sp>
      <p:sp>
        <p:nvSpPr>
          <p:cNvPr id="7" name="תיבת טקסט 6">
            <a:extLst>
              <a:ext uri="{FF2B5EF4-FFF2-40B4-BE49-F238E27FC236}">
                <a16:creationId xmlns:a16="http://schemas.microsoft.com/office/drawing/2014/main" id="{635AEF5B-C904-4FAD-B36B-5BA63A5DE62F}"/>
              </a:ext>
            </a:extLst>
          </p:cNvPr>
          <p:cNvSpPr txBox="1"/>
          <p:nvPr/>
        </p:nvSpPr>
        <p:spPr>
          <a:xfrm>
            <a:off x="1251678" y="539262"/>
            <a:ext cx="1160583" cy="584775"/>
          </a:xfrm>
          <a:prstGeom prst="rect">
            <a:avLst/>
          </a:prstGeom>
          <a:noFill/>
        </p:spPr>
        <p:txBody>
          <a:bodyPr wrap="square" rtlCol="1">
            <a:spAutoFit/>
          </a:bodyPr>
          <a:lstStyle/>
          <a:p>
            <a:pPr algn="r"/>
            <a:r>
              <a:rPr lang="he-IL" sz="3200" b="1" dirty="0">
                <a:latin typeface="Arial" panose="020B0604020202020204" pitchFamily="34" charset="0"/>
                <a:cs typeface="Arial" panose="020B0604020202020204" pitchFamily="34" charset="0"/>
              </a:rPr>
              <a:t>כְּנִיסָה</a:t>
            </a:r>
          </a:p>
        </p:txBody>
      </p:sp>
      <p:sp>
        <p:nvSpPr>
          <p:cNvPr id="8" name="תיבת טקסט 7">
            <a:extLst>
              <a:ext uri="{FF2B5EF4-FFF2-40B4-BE49-F238E27FC236}">
                <a16:creationId xmlns:a16="http://schemas.microsoft.com/office/drawing/2014/main" id="{E0E400B0-0C21-44ED-95B2-3A8E541E9945}"/>
              </a:ext>
            </a:extLst>
          </p:cNvPr>
          <p:cNvSpPr txBox="1"/>
          <p:nvPr/>
        </p:nvSpPr>
        <p:spPr>
          <a:xfrm>
            <a:off x="3378206" y="1044178"/>
            <a:ext cx="1018600" cy="461665"/>
          </a:xfrm>
          <a:prstGeom prst="rect">
            <a:avLst/>
          </a:prstGeom>
          <a:noFill/>
          <a:ln w="38100">
            <a:solidFill>
              <a:srgbClr val="FFC000"/>
            </a:solidFill>
          </a:ln>
        </p:spPr>
        <p:txBody>
          <a:bodyPr wrap="square" rtlCol="1">
            <a:spAutoFit/>
          </a:bodyPr>
          <a:lstStyle/>
          <a:p>
            <a:pPr algn="ctr"/>
            <a:r>
              <a:rPr lang="he-IL" sz="2400" b="1" dirty="0">
                <a:latin typeface="David" panose="020E0502060401010101" pitchFamily="34" charset="-79"/>
              </a:rPr>
              <a:t>הַתְחֵל</a:t>
            </a:r>
          </a:p>
        </p:txBody>
      </p:sp>
      <p:sp>
        <p:nvSpPr>
          <p:cNvPr id="9" name="כוכב: 5 פינות 8">
            <a:extLst>
              <a:ext uri="{FF2B5EF4-FFF2-40B4-BE49-F238E27FC236}">
                <a16:creationId xmlns:a16="http://schemas.microsoft.com/office/drawing/2014/main" id="{15E2C087-4A0B-4BB1-B85A-2C1C71CA10B1}"/>
              </a:ext>
            </a:extLst>
          </p:cNvPr>
          <p:cNvSpPr/>
          <p:nvPr/>
        </p:nvSpPr>
        <p:spPr>
          <a:xfrm>
            <a:off x="5384696" y="1388742"/>
            <a:ext cx="502876" cy="495300"/>
          </a:xfrm>
          <a:prstGeom prst="star5">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p>
        </p:txBody>
      </p:sp>
      <p:sp>
        <p:nvSpPr>
          <p:cNvPr id="10" name="כוכב: 5 פינות 9">
            <a:extLst>
              <a:ext uri="{FF2B5EF4-FFF2-40B4-BE49-F238E27FC236}">
                <a16:creationId xmlns:a16="http://schemas.microsoft.com/office/drawing/2014/main" id="{459B4105-D289-40B3-99ED-03E76A634AD8}"/>
              </a:ext>
            </a:extLst>
          </p:cNvPr>
          <p:cNvSpPr/>
          <p:nvPr/>
        </p:nvSpPr>
        <p:spPr>
          <a:xfrm>
            <a:off x="6633264" y="628737"/>
            <a:ext cx="502876" cy="495300"/>
          </a:xfrm>
          <a:prstGeom prst="star5">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p>
        </p:txBody>
      </p:sp>
      <p:sp>
        <p:nvSpPr>
          <p:cNvPr id="11" name="כוכב: 5 פינות 10">
            <a:extLst>
              <a:ext uri="{FF2B5EF4-FFF2-40B4-BE49-F238E27FC236}">
                <a16:creationId xmlns:a16="http://schemas.microsoft.com/office/drawing/2014/main" id="{AB8A4992-B739-4423-ADC9-09AC9886CB96}"/>
              </a:ext>
            </a:extLst>
          </p:cNvPr>
          <p:cNvSpPr/>
          <p:nvPr/>
        </p:nvSpPr>
        <p:spPr>
          <a:xfrm>
            <a:off x="6381826" y="2045967"/>
            <a:ext cx="502876" cy="495300"/>
          </a:xfrm>
          <a:prstGeom prst="star5">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p>
        </p:txBody>
      </p:sp>
      <p:sp>
        <p:nvSpPr>
          <p:cNvPr id="12" name="כוכב: 5 פינות 11">
            <a:extLst>
              <a:ext uri="{FF2B5EF4-FFF2-40B4-BE49-F238E27FC236}">
                <a16:creationId xmlns:a16="http://schemas.microsoft.com/office/drawing/2014/main" id="{A34A9D9A-4D88-4456-AD81-EFC617D8394F}"/>
              </a:ext>
            </a:extLst>
          </p:cNvPr>
          <p:cNvSpPr/>
          <p:nvPr/>
        </p:nvSpPr>
        <p:spPr>
          <a:xfrm>
            <a:off x="5295976" y="2625084"/>
            <a:ext cx="502876" cy="495300"/>
          </a:xfrm>
          <a:prstGeom prst="star5">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p>
        </p:txBody>
      </p:sp>
      <p:sp>
        <p:nvSpPr>
          <p:cNvPr id="13" name="כוכב: 5 פינות 12">
            <a:hlinkClick r:id="rId6" action="ppaction://hlinksldjump"/>
            <a:extLst>
              <a:ext uri="{FF2B5EF4-FFF2-40B4-BE49-F238E27FC236}">
                <a16:creationId xmlns:a16="http://schemas.microsoft.com/office/drawing/2014/main" id="{20CB1AED-327F-4A85-B7F3-C34CE86641AB}"/>
              </a:ext>
            </a:extLst>
          </p:cNvPr>
          <p:cNvSpPr/>
          <p:nvPr/>
        </p:nvSpPr>
        <p:spPr>
          <a:xfrm>
            <a:off x="5044538" y="4282434"/>
            <a:ext cx="502876" cy="495300"/>
          </a:xfrm>
          <a:prstGeom prst="star5">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p>
        </p:txBody>
      </p:sp>
      <p:sp>
        <p:nvSpPr>
          <p:cNvPr id="14" name="כוכב: 5 פינות 13">
            <a:extLst>
              <a:ext uri="{FF2B5EF4-FFF2-40B4-BE49-F238E27FC236}">
                <a16:creationId xmlns:a16="http://schemas.microsoft.com/office/drawing/2014/main" id="{ACFCDFE6-4845-4E58-9CC9-0BCD5FE6359C}"/>
              </a:ext>
            </a:extLst>
          </p:cNvPr>
          <p:cNvSpPr/>
          <p:nvPr/>
        </p:nvSpPr>
        <p:spPr>
          <a:xfrm>
            <a:off x="7340063" y="5539734"/>
            <a:ext cx="502876" cy="495300"/>
          </a:xfrm>
          <a:prstGeom prst="star5">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p>
        </p:txBody>
      </p:sp>
      <p:pic>
        <p:nvPicPr>
          <p:cNvPr id="16" name="תמונה 15" descr="פנדה אני לא יודע">
            <a:extLst>
              <a:ext uri="{FF2B5EF4-FFF2-40B4-BE49-F238E27FC236}">
                <a16:creationId xmlns:a16="http://schemas.microsoft.com/office/drawing/2014/main" id="{19EBB678-E3A3-4CE8-8710-E6E465B7EF44}"/>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2217623" y="233449"/>
            <a:ext cx="1285875" cy="1285875"/>
          </a:xfrm>
          <a:prstGeom prst="rect">
            <a:avLst/>
          </a:prstGeom>
        </p:spPr>
      </p:pic>
      <p:pic>
        <p:nvPicPr>
          <p:cNvPr id="18" name="תמונה 17" descr="פנדה שמח">
            <a:extLst>
              <a:ext uri="{FF2B5EF4-FFF2-40B4-BE49-F238E27FC236}">
                <a16:creationId xmlns:a16="http://schemas.microsoft.com/office/drawing/2014/main" id="{24F4B307-22BE-4C6D-B300-2E7C11488F90}"/>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7962900" y="5051821"/>
            <a:ext cx="1628775" cy="1628775"/>
          </a:xfrm>
          <a:prstGeom prst="rect">
            <a:avLst/>
          </a:prstGeom>
        </p:spPr>
      </p:pic>
      <p:pic>
        <p:nvPicPr>
          <p:cNvPr id="24" name="תמונה 23" descr="פנדה אומר היי">
            <a:extLst>
              <a:ext uri="{FF2B5EF4-FFF2-40B4-BE49-F238E27FC236}">
                <a16:creationId xmlns:a16="http://schemas.microsoft.com/office/drawing/2014/main" id="{D7571A22-06D4-47AE-AD1A-7C4D29AD7449}"/>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5315081" y="1992021"/>
            <a:ext cx="633063" cy="633063"/>
          </a:xfrm>
          <a:prstGeom prst="rect">
            <a:avLst/>
          </a:prstGeom>
        </p:spPr>
      </p:pic>
      <p:pic>
        <p:nvPicPr>
          <p:cNvPr id="25" name="Multimedia Internet CD-Rom Flash Animation Cartoon 02">
            <a:hlinkClick r:id="" action="ppaction://media"/>
            <a:extLst>
              <a:ext uri="{FF2B5EF4-FFF2-40B4-BE49-F238E27FC236}">
                <a16:creationId xmlns:a16="http://schemas.microsoft.com/office/drawing/2014/main" id="{592ACA11-5654-40F6-BB7D-A3A9BA063028}"/>
              </a:ext>
            </a:extLst>
          </p:cNvPr>
          <p:cNvPicPr>
            <a:picLocks noChangeAspect="1"/>
          </p:cNvPicPr>
          <p:nvPr>
            <a:audioFile r:link="rId2"/>
            <p:extLst>
              <p:ext uri="{DAA4B4D4-6D71-4841-9C94-3DE7FCFB9230}">
                <p14:media xmlns:p14="http://schemas.microsoft.com/office/powerpoint/2010/main" r:embed="rId1"/>
              </p:ext>
            </p:extLst>
          </p:nvPr>
        </p:nvPicPr>
        <p:blipFill>
          <a:blip r:embed="rId10"/>
          <a:stretch>
            <a:fillRect/>
          </a:stretch>
        </p:blipFill>
        <p:spPr>
          <a:xfrm>
            <a:off x="-804873" y="210736"/>
            <a:ext cx="487363" cy="487363"/>
          </a:xfrm>
          <a:prstGeom prst="rect">
            <a:avLst/>
          </a:prstGeom>
        </p:spPr>
      </p:pic>
      <p:sp>
        <p:nvSpPr>
          <p:cNvPr id="17" name="לחצן פעולה: עבור לדף הבית 16">
            <a:hlinkClick r:id="rId11" action="ppaction://hlinksldjump" highlightClick="1"/>
            <a:extLst>
              <a:ext uri="{FF2B5EF4-FFF2-40B4-BE49-F238E27FC236}">
                <a16:creationId xmlns:a16="http://schemas.microsoft.com/office/drawing/2014/main" id="{764E05D8-8798-4772-9DBC-D4099E978043}"/>
              </a:ext>
            </a:extLst>
          </p:cNvPr>
          <p:cNvSpPr/>
          <p:nvPr/>
        </p:nvSpPr>
        <p:spPr>
          <a:xfrm>
            <a:off x="10718040" y="5683706"/>
            <a:ext cx="883920" cy="986742"/>
          </a:xfrm>
          <a:prstGeom prst="actionButtonHome">
            <a:avLst/>
          </a:prstGeom>
          <a:solidFill>
            <a:schemeClr val="accent6">
              <a:lumMod val="60000"/>
              <a:lumOff val="40000"/>
            </a:schemeClr>
          </a:solidFill>
          <a:ln w="28575">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p>
        </p:txBody>
      </p:sp>
      <p:sp>
        <p:nvSpPr>
          <p:cNvPr id="6" name="מציין מיקום של כותרת תחתונה 3">
            <a:extLst>
              <a:ext uri="{FF2B5EF4-FFF2-40B4-BE49-F238E27FC236}">
                <a16:creationId xmlns:a16="http://schemas.microsoft.com/office/drawing/2014/main" id="{F5D1D114-6D53-A4A7-540E-9E9258F741B3}"/>
              </a:ext>
            </a:extLst>
          </p:cNvPr>
          <p:cNvSpPr>
            <a:spLocks noGrp="1"/>
          </p:cNvSpPr>
          <p:nvPr>
            <p:ph type="ftr" sz="quarter" idx="11"/>
          </p:nvPr>
        </p:nvSpPr>
        <p:spPr>
          <a:xfrm>
            <a:off x="-1104358" y="5309611"/>
            <a:ext cx="5905500" cy="228600"/>
          </a:xfrm>
        </p:spPr>
        <p:txBody>
          <a:bodyPr/>
          <a:lstStyle/>
          <a:p>
            <a:pPr marL="171450" indent="-171450" rtl="1">
              <a:buFont typeface="Century Gothic" panose="020B0502020202020204" pitchFamily="34" charset="0"/>
              <a:buChar char="©"/>
            </a:pPr>
            <a:r>
              <a:rPr lang="he-IL" sz="1200" b="1" dirty="0">
                <a:solidFill>
                  <a:schemeClr val="tx1"/>
                </a:solidFill>
                <a:latin typeface="Assistant" pitchFamily="2" charset="-79"/>
                <a:cs typeface="Assistant" pitchFamily="2" charset="-79"/>
              </a:rPr>
              <a:t>איילת אזולאי </a:t>
            </a:r>
            <a:r>
              <a:rPr lang="he-IL" sz="1200" b="1" dirty="0" err="1">
                <a:solidFill>
                  <a:schemeClr val="tx1"/>
                </a:solidFill>
                <a:latin typeface="Assistant" pitchFamily="2" charset="-79"/>
                <a:cs typeface="Assistant" pitchFamily="2" charset="-79"/>
              </a:rPr>
              <a:t>טסלר</a:t>
            </a:r>
            <a:endParaRPr lang="he-IL" sz="1200" b="1" dirty="0">
              <a:solidFill>
                <a:schemeClr val="tx1"/>
              </a:solidFill>
              <a:latin typeface="Assistant" pitchFamily="2" charset="-79"/>
              <a:cs typeface="Assistant" pitchFamily="2" charset="-79"/>
            </a:endParaRPr>
          </a:p>
          <a:p>
            <a:pPr rtl="1"/>
            <a:r>
              <a:rPr lang="he-IL" sz="1200" b="1" dirty="0">
                <a:solidFill>
                  <a:schemeClr val="tx1"/>
                </a:solidFill>
                <a:latin typeface="Assistant" pitchFamily="2" charset="-79"/>
                <a:cs typeface="Assistant" pitchFamily="2" charset="-79"/>
              </a:rPr>
              <a:t>0548444385</a:t>
            </a:r>
            <a:endParaRPr lang="en-US" sz="1200" b="1" dirty="0">
              <a:solidFill>
                <a:schemeClr val="tx1"/>
              </a:solidFill>
              <a:latin typeface="Assistant" pitchFamily="2" charset="-79"/>
              <a:cs typeface="Assistant" pitchFamily="2" charset="-79"/>
            </a:endParaRPr>
          </a:p>
        </p:txBody>
      </p:sp>
    </p:spTree>
    <p:extLst>
      <p:ext uri="{BB962C8B-B14F-4D97-AF65-F5344CB8AC3E}">
        <p14:creationId xmlns:p14="http://schemas.microsoft.com/office/powerpoint/2010/main" val="3781541713"/>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006" fill="hold"/>
                                        <p:tgtEl>
                                          <p:spTgt spid="25"/>
                                        </p:tgtEl>
                                      </p:cBhvr>
                                    </p:cmd>
                                  </p:childTnLst>
                                </p:cTn>
                              </p:par>
                            </p:childTnLst>
                          </p:cTn>
                        </p:par>
                        <p:par>
                          <p:cTn id="7" fill="hold">
                            <p:stCondLst>
                              <p:cond delay="1006"/>
                            </p:stCondLst>
                            <p:childTnLst>
                              <p:par>
                                <p:cTn id="8" presetID="22" presetClass="exit" presetSubtype="4" fill="hold" grpId="0" nodeType="afterEffect">
                                  <p:stCondLst>
                                    <p:cond delay="0"/>
                                  </p:stCondLst>
                                  <p:childTnLst>
                                    <p:animEffect transition="out" filter="wipe(down)">
                                      <p:cBhvr>
                                        <p:cTn id="9" dur="500"/>
                                        <p:tgtEl>
                                          <p:spTgt spid="12"/>
                                        </p:tgtEl>
                                      </p:cBhvr>
                                    </p:animEffect>
                                    <p:set>
                                      <p:cBhvr>
                                        <p:cTn id="10" dur="1" fill="hold">
                                          <p:stCondLst>
                                            <p:cond delay="499"/>
                                          </p:stCondLst>
                                        </p:cTn>
                                        <p:tgtEl>
                                          <p:spTgt spid="12"/>
                                        </p:tgtEl>
                                        <p:attrNameLst>
                                          <p:attrName>style.visibility</p:attrName>
                                        </p:attrNameLst>
                                      </p:cBhvr>
                                      <p:to>
                                        <p:strVal val="hidden"/>
                                      </p:to>
                                    </p:set>
                                  </p:childTnLst>
                                </p:cTn>
                              </p:par>
                            </p:childTnLst>
                          </p:cTn>
                        </p:par>
                        <p:par>
                          <p:cTn id="11" fill="hold">
                            <p:stCondLst>
                              <p:cond delay="1506"/>
                            </p:stCondLst>
                            <p:childTnLst>
                              <p:par>
                                <p:cTn id="12" presetID="0" presetClass="path" presetSubtype="0" accel="50000" decel="50000" fill="hold" nodeType="afterEffect">
                                  <p:stCondLst>
                                    <p:cond delay="0"/>
                                  </p:stCondLst>
                                  <p:childTnLst>
                                    <p:animMotion origin="layout" path="M 0.00338 0.05556 L 0.00156 0.17917 L -0.02266 0.18403 L -0.02526 0.22848 L -0.04948 0.23334 L -0.05117 0.27778 " pathEditMode="relative" ptsTypes="AAAAAA">
                                      <p:cBhvr>
                                        <p:cTn id="13" dur="2000" fill="hold"/>
                                        <p:tgtEl>
                                          <p:spTgt spid="24"/>
                                        </p:tgtEl>
                                        <p:attrNameLst>
                                          <p:attrName>ppt_x</p:attrName>
                                          <p:attrName>ppt_y</p:attrName>
                                        </p:attrNameLst>
                                      </p:cBhvr>
                                    </p:animMotion>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14" fill="hold" display="0">
                  <p:stCondLst>
                    <p:cond delay="indefinite"/>
                  </p:stCondLst>
                  <p:endCondLst>
                    <p:cond evt="onStopAudio" delay="0">
                      <p:tgtEl>
                        <p:sldTgt/>
                      </p:tgtEl>
                    </p:cond>
                  </p:endCondLst>
                </p:cTn>
                <p:tgtEl>
                  <p:spTgt spid="25"/>
                </p:tgtEl>
              </p:cMediaNode>
            </p:audio>
          </p:childTnLst>
        </p:cTn>
      </p:par>
    </p:tnLst>
    <p:bldLst>
      <p:bldP spid="12" grpId="0" animBg="1"/>
    </p:bldLst>
  </p:timing>
</p:sld>
</file>

<file path=ppt/theme/theme1.xml><?xml version="1.0" encoding="utf-8"?>
<a:theme xmlns:a="http://schemas.openxmlformats.org/drawingml/2006/main" name="ערכת נושא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1205</TotalTime>
  <Words>350</Words>
  <Application>Microsoft Office PowerPoint</Application>
  <PresentationFormat>מסך רחב</PresentationFormat>
  <Paragraphs>152</Paragraphs>
  <Slides>35</Slides>
  <Notes>0</Notes>
  <HiddenSlides>0</HiddenSlides>
  <MMClips>38</MMClips>
  <ScaleCrop>false</ScaleCrop>
  <HeadingPairs>
    <vt:vector size="6" baseType="variant">
      <vt:variant>
        <vt:lpstr>גופנים בשימוש</vt:lpstr>
      </vt:variant>
      <vt:variant>
        <vt:i4>8</vt:i4>
      </vt:variant>
      <vt:variant>
        <vt:lpstr>ערכת נושא</vt:lpstr>
      </vt:variant>
      <vt:variant>
        <vt:i4>1</vt:i4>
      </vt:variant>
      <vt:variant>
        <vt:lpstr>כותרות שקופיות</vt:lpstr>
      </vt:variant>
      <vt:variant>
        <vt:i4>35</vt:i4>
      </vt:variant>
    </vt:vector>
  </HeadingPairs>
  <TitlesOfParts>
    <vt:vector size="44" baseType="lpstr">
      <vt:lpstr>Arial</vt:lpstr>
      <vt:lpstr>Assistant</vt:lpstr>
      <vt:lpstr>BN Bilbo</vt:lpstr>
      <vt:lpstr>Calibri</vt:lpstr>
      <vt:lpstr>Calibri Light</vt:lpstr>
      <vt:lpstr>Century Gothic</vt:lpstr>
      <vt:lpstr>David</vt:lpstr>
      <vt:lpstr>Times New Roman</vt:lpstr>
      <vt:lpstr>ערכת נושא Office</vt:lpstr>
      <vt:lpstr>מצגת של PowerPoint‏</vt:lpstr>
      <vt:lpstr> שָׁלוֹם יְלָדִים, לִפְנֵיכֶם מִשְׂחָק בְּנוֹשֵׂא תַּרְגִּילֵי חִבּוּר עִם שְׁנֵי מְחֻבָּרִים קְטַנִּים מֵ-5 בִּתְחוּם עֲשָׂרוֹת שְׁלֵמוֹת </vt:lpstr>
      <vt:lpstr>מצגת של PowerPoint‏</vt:lpstr>
      <vt:lpstr>הוֹרָאוֹת הַמִּשְׂחָק: עָלֶיךָ לִצְעֹד בַּמָּבוֹךְ מִכִּוּוּן הַכְּנִיסָה לְכִוּוּן הַיְּצִיאָה. שִׂים לֵב כִּי בְּכָל הִצְטַלְּבוּת יֵשׁ לְךָ כּוֹכָב. עָלֶיךָ לִלְחֹץ עַל הַכּוֹכָב, וְאָז תַּגִּיעַ לְתַרְגִּיל. אִם תִּפְתֹּר אוֹתוֹ נָכוֹן, תִּתְקַדֵּם לְכִוּוּן הַכּוֹכָב הַבָּא. אוּלָם, אִם תִּטְעֶה תַּחֲזֹר שׁוּב לְאוֹתוֹ הַתַּרְגִּיל. הַמַּטָּרָה שֶׁלְּךָ הִיא לָצֵאת מִן הַמָּבוֹךְ. בְּהַצְלָחָה וּבַהֲנָאָה!</vt:lpstr>
      <vt:lpstr>מצגת של PowerPoint‏</vt:lpstr>
      <vt:lpstr>מצגת של PowerPoint‏</vt:lpstr>
      <vt:lpstr>מצגת של PowerPoint‏</vt:lpstr>
      <vt:lpstr>מצגת של PowerPoint‏</vt:lpstr>
      <vt:lpstr>מצגת של PowerPoint‏</vt:lpstr>
      <vt:lpstr>מצגת של PowerPoint‏</vt:lpstr>
      <vt:lpstr>מצגת של PowerPoint‏</vt:lpstr>
      <vt:lpstr>עִזְרוּ לִי לִבְחֹר תַּרְגִּיל  מִבֵּין הַתַּרְגִּילִים שֶׁכְּתוּבִים בָּעֲנָנִים,  שֶׁהַתּוֹצָאָה שֶׁלּוֹ שָׁוָה לַתּוֹצָאָה  שֶׁל הַתַּרְגִּיל הָעֶלְיוֹן.</vt:lpstr>
      <vt:lpstr>מצגת של PowerPoint‏</vt:lpstr>
      <vt:lpstr>מצגת של PowerPoint‏</vt:lpstr>
      <vt:lpstr>מצגת של PowerPoint‏</vt:lpstr>
      <vt:lpstr>עִזְרוּ לִי לִבְחֹר תַּרְגִּיל  מִבֵּין הַתַּרְגִּילִים שֶׁכְּתוּבִים בָּעֲנָנִים,  שֶׁהַתּוֹצָאָה שֶׁלּוֹ שָׁוָה לַתּוֹצָאָה  שֶׁל הַתַּרְגִּיל הָעֶלְיוֹן.</vt:lpstr>
      <vt:lpstr>מצגת של PowerPoint‏</vt:lpstr>
      <vt:lpstr>מצגת של PowerPoint‏</vt:lpstr>
      <vt:lpstr>מצגת של PowerPoint‏</vt:lpstr>
      <vt:lpstr>עִזְרוּ לִי לִבְחֹר תַּרְגִּיל  מִבֵּין הַתַּרְגִּילִים שֶׁכְּתוּבִים בָּעֲנָנִים,  שֶׁהַתּוֹצָאָה שֶׁלּוֹ שָׁוָה לַתּוֹצָאָה  שֶׁל הַתַּרְגִּיל הָעֶלְיוֹן.</vt:lpstr>
      <vt:lpstr>מצגת של PowerPoint‏</vt:lpstr>
      <vt:lpstr>מצגת של PowerPoint‏</vt:lpstr>
      <vt:lpstr>מצגת של PowerPoint‏</vt:lpstr>
      <vt:lpstr>עִזְרוּ לִי לִבְחֹר תַּרְגִּיל  מִבֵּין הַתַּרְגִּילִים שֶׁכְּתוּבִים בָּעֲנָנִים,  שֶׁהַתּוֹצָאָה שֶׁלּוֹ שָׁוָה לַתּוֹצָאָה  שֶׁל הַתַּרְגִּיל הָעֶלְיוֹן.</vt:lpstr>
      <vt:lpstr>מצגת של PowerPoint‏</vt:lpstr>
      <vt:lpstr>מצגת של PowerPoint‏</vt:lpstr>
      <vt:lpstr>מצגת של PowerPoint‏</vt:lpstr>
      <vt:lpstr>עִזְרוּ לִי לִבְחֹר תַּרְגִּיל  מִבֵּין הַתַּרְגִּילִים שֶׁכְּתוּבִים בָּעֲנָנִים,  שֶׁהַתּוֹצָאָה שֶׁלּוֹ שָׁוָה לַתּוֹצָאָה  שֶׁל הַתַּרְגִּיל הָעֶלְיוֹן.</vt:lpstr>
      <vt:lpstr>מצגת של PowerPoint‏</vt:lpstr>
      <vt:lpstr>מצגת של PowerPoint‏</vt:lpstr>
      <vt:lpstr>מצגת של PowerPoint‏</vt:lpstr>
      <vt:lpstr>עִזְרוּ לִי לִבְחֹר תַּרְגִּיל  מִבֵּין הַתַּרְגִּילִים שֶׁכְּתוּבִים בָּעֲנָנִים,  שֶׁהַתּוֹצָאָה שֶׁלּוֹ שָׁוָה לַתּוֹצָאָה  שֶׁל הַתַּרְגִּיל הָעֶלְיוֹן.</vt:lpstr>
      <vt:lpstr>מצגת של PowerPoint‏</vt:lpstr>
      <vt:lpstr>מצגת של PowerPoint‏</vt:lpstr>
      <vt:lpstr>מצגת של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מצגת של PowerPoint‏</dc:title>
  <dc:creator>shaul azulai</dc:creator>
  <cp:lastModifiedBy>Morim</cp:lastModifiedBy>
  <cp:revision>13</cp:revision>
  <dcterms:created xsi:type="dcterms:W3CDTF">2023-07-06T14:26:26Z</dcterms:created>
  <dcterms:modified xsi:type="dcterms:W3CDTF">2023-09-19T05:22:37Z</dcterms:modified>
</cp:coreProperties>
</file>