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67" r:id="rId1"/>
    <p:sldMasterId id="2147483668" r:id="rId2"/>
  </p:sldMasterIdLst>
  <p:notesMasterIdLst>
    <p:notesMasterId r:id="rId37"/>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9" r:id="rId22"/>
    <p:sldId id="280" r:id="rId23"/>
    <p:sldId id="281" r:id="rId24"/>
    <p:sldId id="282" r:id="rId25"/>
    <p:sldId id="283" r:id="rId26"/>
    <p:sldId id="284" r:id="rId27"/>
    <p:sldId id="285" r:id="rId28"/>
    <p:sldId id="286" r:id="rId29"/>
    <p:sldId id="287" r:id="rId30"/>
    <p:sldId id="288" r:id="rId31"/>
    <p:sldId id="289" r:id="rId32"/>
    <p:sldId id="290" r:id="rId33"/>
    <p:sldId id="291" r:id="rId34"/>
    <p:sldId id="292" r:id="rId35"/>
    <p:sldId id="310" r:id="rId36"/>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A4A3A4"/>
          </p15:clr>
        </p15:guide>
        <p15:guide id="2" pos="454">
          <p15:clr>
            <a:srgbClr val="9AA0A6"/>
          </p15:clr>
        </p15:guide>
        <p15:guide id="3" pos="5306">
          <p15:clr>
            <a:srgbClr val="9AA0A6"/>
          </p15:clr>
        </p15:guide>
        <p15:guide id="4" orient="horz" pos="613">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D09F10B-B758-4BF1-82D5-6F000576EDFB}">
  <a:tblStyle styleId="{CD09F10B-B758-4BF1-82D5-6F000576EDF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guide pos="2880"/>
        <p:guide pos="454"/>
        <p:guide pos="5306"/>
        <p:guide orient="horz" pos="613"/>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viewProps" Target="viewProps.xml"/><Relationship Id="rId21" Type="http://schemas.openxmlformats.org/officeDocument/2006/relationships/slide" Target="slides/slide19.xml"/><Relationship Id="rId34" Type="http://schemas.openxmlformats.org/officeDocument/2006/relationships/slide" Target="slides/slide32.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g640b5c75b4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 name="Google Shape;194;g640b5c75b4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
        <p:cNvGrpSpPr/>
        <p:nvPr/>
      </p:nvGrpSpPr>
      <p:grpSpPr>
        <a:xfrm>
          <a:off x="0" y="0"/>
          <a:ext cx="0" cy="0"/>
          <a:chOff x="0" y="0"/>
          <a:chExt cx="0" cy="0"/>
        </a:xfrm>
      </p:grpSpPr>
      <p:sp>
        <p:nvSpPr>
          <p:cNvPr id="602" name="Google Shape;602;g65727237b4_1_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 name="Google Shape;603;g65727237b4_1_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65727237b4_1_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65727237b4_1_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
        <p:cNvGrpSpPr/>
        <p:nvPr/>
      </p:nvGrpSpPr>
      <p:grpSpPr>
        <a:xfrm>
          <a:off x="0" y="0"/>
          <a:ext cx="0" cy="0"/>
          <a:chOff x="0" y="0"/>
          <a:chExt cx="0" cy="0"/>
        </a:xfrm>
      </p:grpSpPr>
      <p:sp>
        <p:nvSpPr>
          <p:cNvPr id="629" name="Google Shape;629;g640b5c75b4_0_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0" name="Google Shape;630;g640b5c75b4_0_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0"/>
        <p:cNvGrpSpPr/>
        <p:nvPr/>
      </p:nvGrpSpPr>
      <p:grpSpPr>
        <a:xfrm>
          <a:off x="0" y="0"/>
          <a:ext cx="0" cy="0"/>
          <a:chOff x="0" y="0"/>
          <a:chExt cx="0" cy="0"/>
        </a:xfrm>
      </p:grpSpPr>
      <p:sp>
        <p:nvSpPr>
          <p:cNvPr id="641" name="Google Shape;641;g640b5c75b4_0_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2" name="Google Shape;642;g640b5c75b4_0_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640b5c75b4_0_5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640b5c75b4_0_5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
        <p:cNvGrpSpPr/>
        <p:nvPr/>
      </p:nvGrpSpPr>
      <p:grpSpPr>
        <a:xfrm>
          <a:off x="0" y="0"/>
          <a:ext cx="0" cy="0"/>
          <a:chOff x="0" y="0"/>
          <a:chExt cx="0" cy="0"/>
        </a:xfrm>
      </p:grpSpPr>
      <p:sp>
        <p:nvSpPr>
          <p:cNvPr id="674" name="Google Shape;674;g640b5c75b4_0_7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 name="Google Shape;675;g640b5c75b4_0_7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4"/>
        <p:cNvGrpSpPr/>
        <p:nvPr/>
      </p:nvGrpSpPr>
      <p:grpSpPr>
        <a:xfrm>
          <a:off x="0" y="0"/>
          <a:ext cx="0" cy="0"/>
          <a:chOff x="0" y="0"/>
          <a:chExt cx="0" cy="0"/>
        </a:xfrm>
      </p:grpSpPr>
      <p:sp>
        <p:nvSpPr>
          <p:cNvPr id="685" name="Google Shape;685;g640b5c75b4_0_7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6" name="Google Shape;686;g640b5c75b4_0_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6"/>
        <p:cNvGrpSpPr/>
        <p:nvPr/>
      </p:nvGrpSpPr>
      <p:grpSpPr>
        <a:xfrm>
          <a:off x="0" y="0"/>
          <a:ext cx="0" cy="0"/>
          <a:chOff x="0" y="0"/>
          <a:chExt cx="0" cy="0"/>
        </a:xfrm>
      </p:grpSpPr>
      <p:sp>
        <p:nvSpPr>
          <p:cNvPr id="757" name="Google Shape;757;g641bbb683b_0_1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8" name="Google Shape;758;g641bbb683b_0_1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8"/>
        <p:cNvGrpSpPr/>
        <p:nvPr/>
      </p:nvGrpSpPr>
      <p:grpSpPr>
        <a:xfrm>
          <a:off x="0" y="0"/>
          <a:ext cx="0" cy="0"/>
          <a:chOff x="0" y="0"/>
          <a:chExt cx="0" cy="0"/>
        </a:xfrm>
      </p:grpSpPr>
      <p:sp>
        <p:nvSpPr>
          <p:cNvPr id="769" name="Google Shape;769;g65727237b4_1_2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0" name="Google Shape;770;g65727237b4_1_2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
        <p:cNvGrpSpPr/>
        <p:nvPr/>
      </p:nvGrpSpPr>
      <p:grpSpPr>
        <a:xfrm>
          <a:off x="0" y="0"/>
          <a:ext cx="0" cy="0"/>
          <a:chOff x="0" y="0"/>
          <a:chExt cx="0" cy="0"/>
        </a:xfrm>
      </p:grpSpPr>
      <p:sp>
        <p:nvSpPr>
          <p:cNvPr id="786" name="Google Shape;786;g640b5c75b4_0_5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 name="Google Shape;787;g640b5c75b4_0_5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
        <p:cNvGrpSpPr/>
        <p:nvPr/>
      </p:nvGrpSpPr>
      <p:grpSpPr>
        <a:xfrm>
          <a:off x="0" y="0"/>
          <a:ext cx="0" cy="0"/>
          <a:chOff x="0" y="0"/>
          <a:chExt cx="0" cy="0"/>
        </a:xfrm>
      </p:grpSpPr>
      <p:sp>
        <p:nvSpPr>
          <p:cNvPr id="225" name="Google Shape;225;g640b5c75b4_0_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 name="Google Shape;226;g640b5c75b4_0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641bbb683b_0_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641bbb683b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
        <p:cNvGrpSpPr/>
        <p:nvPr/>
      </p:nvGrpSpPr>
      <p:grpSpPr>
        <a:xfrm>
          <a:off x="0" y="0"/>
          <a:ext cx="0" cy="0"/>
          <a:chOff x="0" y="0"/>
          <a:chExt cx="0" cy="0"/>
        </a:xfrm>
      </p:grpSpPr>
      <p:sp>
        <p:nvSpPr>
          <p:cNvPr id="835" name="Google Shape;835;g641bbb683b_0_1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 name="Google Shape;836;g641bbb683b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641bbb683b_0_4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641bbb683b_0_4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8"/>
        <p:cNvGrpSpPr/>
        <p:nvPr/>
      </p:nvGrpSpPr>
      <p:grpSpPr>
        <a:xfrm>
          <a:off x="0" y="0"/>
          <a:ext cx="0" cy="0"/>
          <a:chOff x="0" y="0"/>
          <a:chExt cx="0" cy="0"/>
        </a:xfrm>
      </p:grpSpPr>
      <p:sp>
        <p:nvSpPr>
          <p:cNvPr id="7449" name="Google Shape;7449;g641bbb683b_0_67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0" name="Google Shape;7450;g641bbb683b_0_6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5"/>
        <p:cNvGrpSpPr/>
        <p:nvPr/>
      </p:nvGrpSpPr>
      <p:grpSpPr>
        <a:xfrm>
          <a:off x="0" y="0"/>
          <a:ext cx="0" cy="0"/>
          <a:chOff x="0" y="0"/>
          <a:chExt cx="0" cy="0"/>
        </a:xfrm>
      </p:grpSpPr>
      <p:sp>
        <p:nvSpPr>
          <p:cNvPr id="7876" name="Google Shape;7876;g641bbb683b_0_7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7" name="Google Shape;7877;g641bbb683b_0_7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8"/>
        <p:cNvGrpSpPr/>
        <p:nvPr/>
      </p:nvGrpSpPr>
      <p:grpSpPr>
        <a:xfrm>
          <a:off x="0" y="0"/>
          <a:ext cx="0" cy="0"/>
          <a:chOff x="0" y="0"/>
          <a:chExt cx="0" cy="0"/>
        </a:xfrm>
      </p:grpSpPr>
      <p:sp>
        <p:nvSpPr>
          <p:cNvPr id="8039" name="Google Shape;8039;g641bbb683b_0_73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40" name="Google Shape;8040;g641bbb683b_0_7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0"/>
        <p:cNvGrpSpPr/>
        <p:nvPr/>
      </p:nvGrpSpPr>
      <p:grpSpPr>
        <a:xfrm>
          <a:off x="0" y="0"/>
          <a:ext cx="0" cy="0"/>
          <a:chOff x="0" y="0"/>
          <a:chExt cx="0" cy="0"/>
        </a:xfrm>
      </p:grpSpPr>
      <p:sp>
        <p:nvSpPr>
          <p:cNvPr id="8441" name="Google Shape;8441;g641bbb683b_0_77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42" name="Google Shape;8442;g641bbb683b_0_7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1"/>
        <p:cNvGrpSpPr/>
        <p:nvPr/>
      </p:nvGrpSpPr>
      <p:grpSpPr>
        <a:xfrm>
          <a:off x="0" y="0"/>
          <a:ext cx="0" cy="0"/>
          <a:chOff x="0" y="0"/>
          <a:chExt cx="0" cy="0"/>
        </a:xfrm>
      </p:grpSpPr>
      <p:sp>
        <p:nvSpPr>
          <p:cNvPr id="8812" name="Google Shape;8812;g641bbb683b_0_8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3" name="Google Shape;8813;g641bbb683b_0_8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8"/>
        <p:cNvGrpSpPr/>
        <p:nvPr/>
      </p:nvGrpSpPr>
      <p:grpSpPr>
        <a:xfrm>
          <a:off x="0" y="0"/>
          <a:ext cx="0" cy="0"/>
          <a:chOff x="0" y="0"/>
          <a:chExt cx="0" cy="0"/>
        </a:xfrm>
      </p:grpSpPr>
      <p:sp>
        <p:nvSpPr>
          <p:cNvPr id="9189" name="Google Shape;9189;g641bbb683b_0_84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0" name="Google Shape;9190;g641bbb683b_0_8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19"/>
        <p:cNvGrpSpPr/>
        <p:nvPr/>
      </p:nvGrpSpPr>
      <p:grpSpPr>
        <a:xfrm>
          <a:off x="0" y="0"/>
          <a:ext cx="0" cy="0"/>
          <a:chOff x="0" y="0"/>
          <a:chExt cx="0" cy="0"/>
        </a:xfrm>
      </p:grpSpPr>
      <p:sp>
        <p:nvSpPr>
          <p:cNvPr id="9620" name="Google Shape;9620;g641bbb683b_0_89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1" name="Google Shape;9621;g641bbb683b_0_89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640b5c75b4_0_1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640b5c75b4_0_1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2"/>
        <p:cNvGrpSpPr/>
        <p:nvPr/>
      </p:nvGrpSpPr>
      <p:grpSpPr>
        <a:xfrm>
          <a:off x="0" y="0"/>
          <a:ext cx="0" cy="0"/>
          <a:chOff x="0" y="0"/>
          <a:chExt cx="0" cy="0"/>
        </a:xfrm>
      </p:grpSpPr>
      <p:sp>
        <p:nvSpPr>
          <p:cNvPr id="10413" name="Google Shape;10413;g641bbb683b_0_97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4" name="Google Shape;10414;g641bbb683b_0_97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3"/>
        <p:cNvGrpSpPr/>
        <p:nvPr/>
      </p:nvGrpSpPr>
      <p:grpSpPr>
        <a:xfrm>
          <a:off x="0" y="0"/>
          <a:ext cx="0" cy="0"/>
          <a:chOff x="0" y="0"/>
          <a:chExt cx="0" cy="0"/>
        </a:xfrm>
      </p:grpSpPr>
      <p:sp>
        <p:nvSpPr>
          <p:cNvPr id="11154" name="Google Shape;11154;g641bbb683b_0_104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5" name="Google Shape;11155;g641bbb683b_0_104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6"/>
        <p:cNvGrpSpPr/>
        <p:nvPr/>
      </p:nvGrpSpPr>
      <p:grpSpPr>
        <a:xfrm>
          <a:off x="0" y="0"/>
          <a:ext cx="0" cy="0"/>
          <a:chOff x="0" y="0"/>
          <a:chExt cx="0" cy="0"/>
        </a:xfrm>
      </p:grpSpPr>
      <p:sp>
        <p:nvSpPr>
          <p:cNvPr id="11847" name="Google Shape;11847;g641bbb683b_0_111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8" name="Google Shape;11848;g641bbb683b_0_11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8"/>
        <p:cNvGrpSpPr/>
        <p:nvPr/>
      </p:nvGrpSpPr>
      <p:grpSpPr>
        <a:xfrm>
          <a:off x="0" y="0"/>
          <a:ext cx="0" cy="0"/>
          <a:chOff x="0" y="0"/>
          <a:chExt cx="0" cy="0"/>
        </a:xfrm>
      </p:grpSpPr>
      <p:sp>
        <p:nvSpPr>
          <p:cNvPr id="12149" name="Google Shape;12149;g641bbb683b_0_114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0" name="Google Shape;12150;g641bbb683b_0_11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685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g640b5c75b4_0_2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 name="Google Shape;253;g640b5c75b4_0_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640b5c75b4_0_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640b5c75b4_0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40b5c75b4_0_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40b5c75b4_0_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
        <p:cNvGrpSpPr/>
        <p:nvPr/>
      </p:nvGrpSpPr>
      <p:grpSpPr>
        <a:xfrm>
          <a:off x="0" y="0"/>
          <a:ext cx="0" cy="0"/>
          <a:chOff x="0" y="0"/>
          <a:chExt cx="0" cy="0"/>
        </a:xfrm>
      </p:grpSpPr>
      <p:sp>
        <p:nvSpPr>
          <p:cNvPr id="465" name="Google Shape;465;g640b5c75b4_0_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 name="Google Shape;466;g640b5c75b4_0_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
        <p:cNvGrpSpPr/>
        <p:nvPr/>
      </p:nvGrpSpPr>
      <p:grpSpPr>
        <a:xfrm>
          <a:off x="0" y="0"/>
          <a:ext cx="0" cy="0"/>
          <a:chOff x="0" y="0"/>
          <a:chExt cx="0" cy="0"/>
        </a:xfrm>
      </p:grpSpPr>
      <p:sp>
        <p:nvSpPr>
          <p:cNvPr id="517" name="Google Shape;517;g640b5c75b4_0_7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8" name="Google Shape;518;g640b5c75b4_0_7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
        <p:cNvGrpSpPr/>
        <p:nvPr/>
      </p:nvGrpSpPr>
      <p:grpSpPr>
        <a:xfrm>
          <a:off x="0" y="0"/>
          <a:ext cx="0" cy="0"/>
          <a:chOff x="0" y="0"/>
          <a:chExt cx="0" cy="0"/>
        </a:xfrm>
      </p:grpSpPr>
      <p:sp>
        <p:nvSpPr>
          <p:cNvPr id="522" name="Google Shape;522;g640b5c75b4_0_5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3" name="Google Shape;523;g640b5c75b4_0_5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2783109" y="2032625"/>
            <a:ext cx="3577800" cy="16647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1116925" y="3643065"/>
            <a:ext cx="6910200" cy="401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6"/>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1">
  <p:cSld name="BLANK_1">
    <p:bg>
      <p:bgPr>
        <a:solidFill>
          <a:schemeClr val="dk2"/>
        </a:solidFill>
        <a:effectLst/>
      </p:bgPr>
    </p:bg>
    <p:spTree>
      <p:nvGrpSpPr>
        <p:cNvPr id="1" name="Shape 11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2">
  <p:cSld name="BLANK_1_1">
    <p:bg>
      <p:bgPr>
        <a:solidFill>
          <a:schemeClr val="lt1"/>
        </a:solidFill>
        <a:effectLst/>
      </p:bgPr>
    </p:bg>
    <p:spTree>
      <p:nvGrpSpPr>
        <p:cNvPr id="1" name="Shape 118"/>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Agenda">
  <p:cSld name="CUSTOM">
    <p:spTree>
      <p:nvGrpSpPr>
        <p:cNvPr id="1" name="Shape 119"/>
        <p:cNvGrpSpPr/>
        <p:nvPr/>
      </p:nvGrpSpPr>
      <p:grpSpPr>
        <a:xfrm>
          <a:off x="0" y="0"/>
          <a:ext cx="0" cy="0"/>
          <a:chOff x="0" y="0"/>
          <a:chExt cx="0" cy="0"/>
        </a:xfrm>
      </p:grpSpPr>
      <p:sp>
        <p:nvSpPr>
          <p:cNvPr id="120" name="Google Shape;120;p15"/>
          <p:cNvSpPr txBox="1">
            <a:spLocks noGrp="1"/>
          </p:cNvSpPr>
          <p:nvPr>
            <p:ph type="title"/>
          </p:nvPr>
        </p:nvSpPr>
        <p:spPr>
          <a:xfrm>
            <a:off x="720000" y="1643975"/>
            <a:ext cx="3477000" cy="4215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SzPts val="1400"/>
              <a:buNone/>
              <a:defRPr sz="2400" i="0"/>
            </a:lvl1pPr>
            <a:lvl2pPr lvl="1" algn="r" rtl="0">
              <a:spcBef>
                <a:spcPts val="0"/>
              </a:spcBef>
              <a:spcAft>
                <a:spcPts val="0"/>
              </a:spcAft>
              <a:buSzPts val="1400"/>
              <a:buNone/>
              <a:defRPr sz="1400"/>
            </a:lvl2pPr>
            <a:lvl3pPr lvl="2" algn="r" rtl="0">
              <a:spcBef>
                <a:spcPts val="0"/>
              </a:spcBef>
              <a:spcAft>
                <a:spcPts val="0"/>
              </a:spcAft>
              <a:buSzPts val="1400"/>
              <a:buNone/>
              <a:defRPr sz="1400"/>
            </a:lvl3pPr>
            <a:lvl4pPr lvl="3" algn="r" rtl="0">
              <a:spcBef>
                <a:spcPts val="0"/>
              </a:spcBef>
              <a:spcAft>
                <a:spcPts val="0"/>
              </a:spcAft>
              <a:buSzPts val="1400"/>
              <a:buNone/>
              <a:defRPr sz="1400"/>
            </a:lvl4pPr>
            <a:lvl5pPr lvl="4" algn="r" rtl="0">
              <a:spcBef>
                <a:spcPts val="0"/>
              </a:spcBef>
              <a:spcAft>
                <a:spcPts val="0"/>
              </a:spcAft>
              <a:buSzPts val="1400"/>
              <a:buNone/>
              <a:defRPr sz="1400"/>
            </a:lvl5pPr>
            <a:lvl6pPr lvl="5" algn="r" rtl="0">
              <a:spcBef>
                <a:spcPts val="0"/>
              </a:spcBef>
              <a:spcAft>
                <a:spcPts val="0"/>
              </a:spcAft>
              <a:buSzPts val="1400"/>
              <a:buNone/>
              <a:defRPr sz="1400"/>
            </a:lvl6pPr>
            <a:lvl7pPr lvl="6" algn="r" rtl="0">
              <a:spcBef>
                <a:spcPts val="0"/>
              </a:spcBef>
              <a:spcAft>
                <a:spcPts val="0"/>
              </a:spcAft>
              <a:buSzPts val="1400"/>
              <a:buNone/>
              <a:defRPr sz="1400"/>
            </a:lvl7pPr>
            <a:lvl8pPr lvl="7" algn="r" rtl="0">
              <a:spcBef>
                <a:spcPts val="0"/>
              </a:spcBef>
              <a:spcAft>
                <a:spcPts val="0"/>
              </a:spcAft>
              <a:buSzPts val="1400"/>
              <a:buNone/>
              <a:defRPr sz="1400"/>
            </a:lvl8pPr>
            <a:lvl9pPr lvl="8" algn="r" rtl="0">
              <a:spcBef>
                <a:spcPts val="0"/>
              </a:spcBef>
              <a:spcAft>
                <a:spcPts val="0"/>
              </a:spcAft>
              <a:buSzPts val="1400"/>
              <a:buNone/>
              <a:defRPr sz="1400"/>
            </a:lvl9pPr>
          </a:lstStyle>
          <a:p>
            <a:endParaRPr/>
          </a:p>
        </p:txBody>
      </p:sp>
      <p:sp>
        <p:nvSpPr>
          <p:cNvPr id="121" name="Google Shape;121;p15"/>
          <p:cNvSpPr txBox="1">
            <a:spLocks noGrp="1"/>
          </p:cNvSpPr>
          <p:nvPr>
            <p:ph type="subTitle" idx="1"/>
          </p:nvPr>
        </p:nvSpPr>
        <p:spPr>
          <a:xfrm>
            <a:off x="1726300" y="2059450"/>
            <a:ext cx="2470500" cy="644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1600"/>
              </a:spcBef>
              <a:spcAft>
                <a:spcPts val="0"/>
              </a:spcAft>
              <a:buNone/>
              <a:defRPr sz="1400"/>
            </a:lvl2pPr>
            <a:lvl3pPr lvl="2" algn="r" rtl="0">
              <a:spcBef>
                <a:spcPts val="1600"/>
              </a:spcBef>
              <a:spcAft>
                <a:spcPts val="0"/>
              </a:spcAft>
              <a:buNone/>
              <a:defRPr sz="1400"/>
            </a:lvl3pPr>
            <a:lvl4pPr lvl="3" algn="r" rtl="0">
              <a:spcBef>
                <a:spcPts val="1600"/>
              </a:spcBef>
              <a:spcAft>
                <a:spcPts val="0"/>
              </a:spcAft>
              <a:buNone/>
              <a:defRPr sz="1400"/>
            </a:lvl4pPr>
            <a:lvl5pPr lvl="4" algn="r" rtl="0">
              <a:spcBef>
                <a:spcPts val="1600"/>
              </a:spcBef>
              <a:spcAft>
                <a:spcPts val="0"/>
              </a:spcAft>
              <a:buNone/>
              <a:defRPr sz="1400"/>
            </a:lvl5pPr>
            <a:lvl6pPr lvl="5" algn="r" rtl="0">
              <a:spcBef>
                <a:spcPts val="1600"/>
              </a:spcBef>
              <a:spcAft>
                <a:spcPts val="0"/>
              </a:spcAft>
              <a:buNone/>
              <a:defRPr sz="1400"/>
            </a:lvl6pPr>
            <a:lvl7pPr lvl="6" algn="r" rtl="0">
              <a:spcBef>
                <a:spcPts val="1600"/>
              </a:spcBef>
              <a:spcAft>
                <a:spcPts val="0"/>
              </a:spcAft>
              <a:buNone/>
              <a:defRPr sz="1400"/>
            </a:lvl7pPr>
            <a:lvl8pPr lvl="7" algn="r" rtl="0">
              <a:spcBef>
                <a:spcPts val="1600"/>
              </a:spcBef>
              <a:spcAft>
                <a:spcPts val="0"/>
              </a:spcAft>
              <a:buNone/>
              <a:defRPr sz="1400"/>
            </a:lvl8pPr>
            <a:lvl9pPr lvl="8" algn="r" rtl="0">
              <a:spcBef>
                <a:spcPts val="1600"/>
              </a:spcBef>
              <a:spcAft>
                <a:spcPts val="1600"/>
              </a:spcAft>
              <a:buNone/>
              <a:defRPr sz="1400"/>
            </a:lvl9pPr>
          </a:lstStyle>
          <a:p>
            <a:endParaRPr/>
          </a:p>
        </p:txBody>
      </p:sp>
      <p:sp>
        <p:nvSpPr>
          <p:cNvPr id="122" name="Google Shape;122;p15"/>
          <p:cNvSpPr txBox="1">
            <a:spLocks noGrp="1"/>
          </p:cNvSpPr>
          <p:nvPr>
            <p:ph type="title" idx="2"/>
          </p:nvPr>
        </p:nvSpPr>
        <p:spPr>
          <a:xfrm>
            <a:off x="4947175" y="1643950"/>
            <a:ext cx="3477000" cy="421500"/>
          </a:xfrm>
          <a:prstGeom prst="rect">
            <a:avLst/>
          </a:prstGeom>
          <a:noFill/>
          <a:ln>
            <a:noFill/>
          </a:ln>
        </p:spPr>
        <p:txBody>
          <a:bodyPr spcFirstLastPara="1" wrap="square" lIns="0" tIns="0" rIns="0" bIns="0" anchor="ctr" anchorCtr="0">
            <a:noAutofit/>
          </a:bodyPr>
          <a:lstStyle>
            <a:lvl1pPr marR="72000" lvl="0" rtl="0">
              <a:spcBef>
                <a:spcPts val="0"/>
              </a:spcBef>
              <a:spcAft>
                <a:spcPts val="0"/>
              </a:spcAft>
              <a:buSzPts val="1400"/>
              <a:buNone/>
              <a:defRPr sz="2400" i="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123" name="Google Shape;123;p15"/>
          <p:cNvSpPr txBox="1">
            <a:spLocks noGrp="1"/>
          </p:cNvSpPr>
          <p:nvPr>
            <p:ph type="subTitle" idx="3"/>
          </p:nvPr>
        </p:nvSpPr>
        <p:spPr>
          <a:xfrm>
            <a:off x="4947150" y="2059450"/>
            <a:ext cx="2509800" cy="6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
        <p:nvSpPr>
          <p:cNvPr id="124" name="Google Shape;124;p15"/>
          <p:cNvSpPr txBox="1">
            <a:spLocks noGrp="1"/>
          </p:cNvSpPr>
          <p:nvPr>
            <p:ph type="title" idx="4"/>
          </p:nvPr>
        </p:nvSpPr>
        <p:spPr>
          <a:xfrm>
            <a:off x="720000" y="2830225"/>
            <a:ext cx="3477000" cy="4215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SzPts val="1400"/>
              <a:buNone/>
              <a:defRPr sz="2400" i="0"/>
            </a:lvl1pPr>
            <a:lvl2pPr lvl="1" algn="r" rtl="0">
              <a:spcBef>
                <a:spcPts val="0"/>
              </a:spcBef>
              <a:spcAft>
                <a:spcPts val="0"/>
              </a:spcAft>
              <a:buSzPts val="1400"/>
              <a:buNone/>
              <a:defRPr sz="1400"/>
            </a:lvl2pPr>
            <a:lvl3pPr lvl="2" algn="r" rtl="0">
              <a:spcBef>
                <a:spcPts val="0"/>
              </a:spcBef>
              <a:spcAft>
                <a:spcPts val="0"/>
              </a:spcAft>
              <a:buSzPts val="1400"/>
              <a:buNone/>
              <a:defRPr sz="1400"/>
            </a:lvl3pPr>
            <a:lvl4pPr lvl="3" algn="r" rtl="0">
              <a:spcBef>
                <a:spcPts val="0"/>
              </a:spcBef>
              <a:spcAft>
                <a:spcPts val="0"/>
              </a:spcAft>
              <a:buSzPts val="1400"/>
              <a:buNone/>
              <a:defRPr sz="1400"/>
            </a:lvl4pPr>
            <a:lvl5pPr lvl="4" algn="r" rtl="0">
              <a:spcBef>
                <a:spcPts val="0"/>
              </a:spcBef>
              <a:spcAft>
                <a:spcPts val="0"/>
              </a:spcAft>
              <a:buSzPts val="1400"/>
              <a:buNone/>
              <a:defRPr sz="1400"/>
            </a:lvl5pPr>
            <a:lvl6pPr lvl="5" algn="r" rtl="0">
              <a:spcBef>
                <a:spcPts val="0"/>
              </a:spcBef>
              <a:spcAft>
                <a:spcPts val="0"/>
              </a:spcAft>
              <a:buSzPts val="1400"/>
              <a:buNone/>
              <a:defRPr sz="1400"/>
            </a:lvl6pPr>
            <a:lvl7pPr lvl="6" algn="r" rtl="0">
              <a:spcBef>
                <a:spcPts val="0"/>
              </a:spcBef>
              <a:spcAft>
                <a:spcPts val="0"/>
              </a:spcAft>
              <a:buSzPts val="1400"/>
              <a:buNone/>
              <a:defRPr sz="1400"/>
            </a:lvl7pPr>
            <a:lvl8pPr lvl="7" algn="r" rtl="0">
              <a:spcBef>
                <a:spcPts val="0"/>
              </a:spcBef>
              <a:spcAft>
                <a:spcPts val="0"/>
              </a:spcAft>
              <a:buSzPts val="1400"/>
              <a:buNone/>
              <a:defRPr sz="1400"/>
            </a:lvl8pPr>
            <a:lvl9pPr lvl="8" algn="r" rtl="0">
              <a:spcBef>
                <a:spcPts val="0"/>
              </a:spcBef>
              <a:spcAft>
                <a:spcPts val="0"/>
              </a:spcAft>
              <a:buSzPts val="1400"/>
              <a:buNone/>
              <a:defRPr sz="1400"/>
            </a:lvl9pPr>
          </a:lstStyle>
          <a:p>
            <a:endParaRPr/>
          </a:p>
        </p:txBody>
      </p:sp>
      <p:sp>
        <p:nvSpPr>
          <p:cNvPr id="125" name="Google Shape;125;p15"/>
          <p:cNvSpPr txBox="1">
            <a:spLocks noGrp="1"/>
          </p:cNvSpPr>
          <p:nvPr>
            <p:ph type="subTitle" idx="5"/>
          </p:nvPr>
        </p:nvSpPr>
        <p:spPr>
          <a:xfrm>
            <a:off x="1726300" y="3245700"/>
            <a:ext cx="2470500" cy="644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1600"/>
              </a:spcBef>
              <a:spcAft>
                <a:spcPts val="0"/>
              </a:spcAft>
              <a:buNone/>
              <a:defRPr sz="1400"/>
            </a:lvl2pPr>
            <a:lvl3pPr lvl="2" algn="r" rtl="0">
              <a:spcBef>
                <a:spcPts val="1600"/>
              </a:spcBef>
              <a:spcAft>
                <a:spcPts val="0"/>
              </a:spcAft>
              <a:buNone/>
              <a:defRPr sz="1400"/>
            </a:lvl3pPr>
            <a:lvl4pPr lvl="3" algn="r" rtl="0">
              <a:spcBef>
                <a:spcPts val="1600"/>
              </a:spcBef>
              <a:spcAft>
                <a:spcPts val="0"/>
              </a:spcAft>
              <a:buNone/>
              <a:defRPr sz="1400"/>
            </a:lvl4pPr>
            <a:lvl5pPr lvl="4" algn="r" rtl="0">
              <a:spcBef>
                <a:spcPts val="1600"/>
              </a:spcBef>
              <a:spcAft>
                <a:spcPts val="0"/>
              </a:spcAft>
              <a:buNone/>
              <a:defRPr sz="1400"/>
            </a:lvl5pPr>
            <a:lvl6pPr lvl="5" algn="r" rtl="0">
              <a:spcBef>
                <a:spcPts val="1600"/>
              </a:spcBef>
              <a:spcAft>
                <a:spcPts val="0"/>
              </a:spcAft>
              <a:buNone/>
              <a:defRPr sz="1400"/>
            </a:lvl6pPr>
            <a:lvl7pPr lvl="6" algn="r" rtl="0">
              <a:spcBef>
                <a:spcPts val="1600"/>
              </a:spcBef>
              <a:spcAft>
                <a:spcPts val="0"/>
              </a:spcAft>
              <a:buNone/>
              <a:defRPr sz="1400"/>
            </a:lvl7pPr>
            <a:lvl8pPr lvl="7" algn="r" rtl="0">
              <a:spcBef>
                <a:spcPts val="1600"/>
              </a:spcBef>
              <a:spcAft>
                <a:spcPts val="0"/>
              </a:spcAft>
              <a:buNone/>
              <a:defRPr sz="1400"/>
            </a:lvl8pPr>
            <a:lvl9pPr lvl="8" algn="r" rtl="0">
              <a:spcBef>
                <a:spcPts val="1600"/>
              </a:spcBef>
              <a:spcAft>
                <a:spcPts val="1600"/>
              </a:spcAft>
              <a:buNone/>
              <a:defRPr sz="1400"/>
            </a:lvl9pPr>
          </a:lstStyle>
          <a:p>
            <a:endParaRPr/>
          </a:p>
        </p:txBody>
      </p:sp>
      <p:sp>
        <p:nvSpPr>
          <p:cNvPr id="126" name="Google Shape;126;p15"/>
          <p:cNvSpPr txBox="1">
            <a:spLocks noGrp="1"/>
          </p:cNvSpPr>
          <p:nvPr>
            <p:ph type="title" idx="6"/>
          </p:nvPr>
        </p:nvSpPr>
        <p:spPr>
          <a:xfrm>
            <a:off x="4947175" y="2830200"/>
            <a:ext cx="3477000" cy="421500"/>
          </a:xfrm>
          <a:prstGeom prst="rect">
            <a:avLst/>
          </a:prstGeom>
          <a:noFill/>
          <a:ln>
            <a:noFill/>
          </a:ln>
        </p:spPr>
        <p:txBody>
          <a:bodyPr spcFirstLastPara="1" wrap="square" lIns="0" tIns="0" rIns="0" bIns="0" anchor="ctr" anchorCtr="0">
            <a:noAutofit/>
          </a:bodyPr>
          <a:lstStyle>
            <a:lvl1pPr marR="72000" lvl="0" rtl="0">
              <a:spcBef>
                <a:spcPts val="0"/>
              </a:spcBef>
              <a:spcAft>
                <a:spcPts val="0"/>
              </a:spcAft>
              <a:buSzPts val="1400"/>
              <a:buNone/>
              <a:defRPr sz="2400" i="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127" name="Google Shape;127;p15"/>
          <p:cNvSpPr txBox="1">
            <a:spLocks noGrp="1"/>
          </p:cNvSpPr>
          <p:nvPr>
            <p:ph type="subTitle" idx="7"/>
          </p:nvPr>
        </p:nvSpPr>
        <p:spPr>
          <a:xfrm>
            <a:off x="4947150" y="3245700"/>
            <a:ext cx="2509800" cy="644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Four columns">
  <p:cSld name="CUSTOM_2">
    <p:spTree>
      <p:nvGrpSpPr>
        <p:cNvPr id="1" name="Shape 128"/>
        <p:cNvGrpSpPr/>
        <p:nvPr/>
      </p:nvGrpSpPr>
      <p:grpSpPr>
        <a:xfrm>
          <a:off x="0" y="0"/>
          <a:ext cx="0" cy="0"/>
          <a:chOff x="0" y="0"/>
          <a:chExt cx="0" cy="0"/>
        </a:xfrm>
      </p:grpSpPr>
      <p:sp>
        <p:nvSpPr>
          <p:cNvPr id="129" name="Google Shape;129;p16"/>
          <p:cNvSpPr txBox="1">
            <a:spLocks noGrp="1"/>
          </p:cNvSpPr>
          <p:nvPr>
            <p:ph type="title"/>
          </p:nvPr>
        </p:nvSpPr>
        <p:spPr>
          <a:xfrm>
            <a:off x="799225" y="2034860"/>
            <a:ext cx="3477000" cy="4215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SzPts val="1400"/>
              <a:buNone/>
              <a:defRPr sz="2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130" name="Google Shape;130;p16"/>
          <p:cNvSpPr txBox="1">
            <a:spLocks noGrp="1"/>
          </p:cNvSpPr>
          <p:nvPr>
            <p:ph type="subTitle" idx="1"/>
          </p:nvPr>
        </p:nvSpPr>
        <p:spPr>
          <a:xfrm>
            <a:off x="799225" y="2382753"/>
            <a:ext cx="3477000" cy="64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131" name="Google Shape;131;p16"/>
          <p:cNvSpPr txBox="1">
            <a:spLocks noGrp="1"/>
          </p:cNvSpPr>
          <p:nvPr>
            <p:ph type="title" idx="2"/>
          </p:nvPr>
        </p:nvSpPr>
        <p:spPr>
          <a:xfrm>
            <a:off x="799225" y="3724831"/>
            <a:ext cx="3477000" cy="4215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SzPts val="1400"/>
              <a:buNone/>
              <a:defRPr sz="2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132" name="Google Shape;132;p16"/>
          <p:cNvSpPr txBox="1">
            <a:spLocks noGrp="1"/>
          </p:cNvSpPr>
          <p:nvPr>
            <p:ph type="subTitle" idx="3"/>
          </p:nvPr>
        </p:nvSpPr>
        <p:spPr>
          <a:xfrm>
            <a:off x="799225" y="4079615"/>
            <a:ext cx="3477000" cy="64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133" name="Google Shape;133;p16"/>
          <p:cNvSpPr txBox="1">
            <a:spLocks noGrp="1"/>
          </p:cNvSpPr>
          <p:nvPr>
            <p:ph type="title" idx="4"/>
          </p:nvPr>
        </p:nvSpPr>
        <p:spPr>
          <a:xfrm>
            <a:off x="4867825" y="2034860"/>
            <a:ext cx="3477000" cy="4215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SzPts val="1400"/>
              <a:buNone/>
              <a:defRPr sz="2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134" name="Google Shape;134;p16"/>
          <p:cNvSpPr txBox="1">
            <a:spLocks noGrp="1"/>
          </p:cNvSpPr>
          <p:nvPr>
            <p:ph type="subTitle" idx="5"/>
          </p:nvPr>
        </p:nvSpPr>
        <p:spPr>
          <a:xfrm>
            <a:off x="4867825" y="2382540"/>
            <a:ext cx="3477000" cy="64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135" name="Google Shape;135;p16"/>
          <p:cNvSpPr txBox="1">
            <a:spLocks noGrp="1"/>
          </p:cNvSpPr>
          <p:nvPr>
            <p:ph type="title" idx="6"/>
          </p:nvPr>
        </p:nvSpPr>
        <p:spPr>
          <a:xfrm>
            <a:off x="4867788" y="3724831"/>
            <a:ext cx="3477000" cy="4215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SzPts val="1400"/>
              <a:buNone/>
              <a:defRPr sz="2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136" name="Google Shape;136;p16"/>
          <p:cNvSpPr txBox="1">
            <a:spLocks noGrp="1"/>
          </p:cNvSpPr>
          <p:nvPr>
            <p:ph type="subTitle" idx="7"/>
          </p:nvPr>
        </p:nvSpPr>
        <p:spPr>
          <a:xfrm>
            <a:off x="4867788" y="4079615"/>
            <a:ext cx="3477000" cy="64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137" name="Google Shape;137;p16"/>
          <p:cNvSpPr txBox="1">
            <a:spLocks noGrp="1"/>
          </p:cNvSpPr>
          <p:nvPr>
            <p:ph type="title" idx="8"/>
          </p:nvPr>
        </p:nvSpPr>
        <p:spPr>
          <a:xfrm>
            <a:off x="720000" y="540000"/>
            <a:ext cx="77040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800"/>
              <a:buNone/>
              <a:defRPr>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ix columns">
  <p:cSld name="CUSTOM_1">
    <p:bg>
      <p:bgPr>
        <a:solidFill>
          <a:schemeClr val="dk2"/>
        </a:solidFill>
        <a:effectLst/>
      </p:bgPr>
    </p:bg>
    <p:spTree>
      <p:nvGrpSpPr>
        <p:cNvPr id="1" name="Shape 138"/>
        <p:cNvGrpSpPr/>
        <p:nvPr/>
      </p:nvGrpSpPr>
      <p:grpSpPr>
        <a:xfrm>
          <a:off x="0" y="0"/>
          <a:ext cx="0" cy="0"/>
          <a:chOff x="0" y="0"/>
          <a:chExt cx="0" cy="0"/>
        </a:xfrm>
      </p:grpSpPr>
      <p:sp>
        <p:nvSpPr>
          <p:cNvPr id="139" name="Google Shape;139;p17"/>
          <p:cNvSpPr txBox="1">
            <a:spLocks noGrp="1"/>
          </p:cNvSpPr>
          <p:nvPr>
            <p:ph type="title"/>
          </p:nvPr>
        </p:nvSpPr>
        <p:spPr>
          <a:xfrm>
            <a:off x="1052313" y="1668209"/>
            <a:ext cx="18414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3F3F3"/>
              </a:buClr>
              <a:buSzPts val="1400"/>
              <a:buNone/>
              <a:defRPr sz="2400" i="0">
                <a:solidFill>
                  <a:srgbClr val="F3F3F3"/>
                </a:solidFill>
              </a:defRPr>
            </a:lvl1pPr>
            <a:lvl2pPr lvl="1" algn="ctr" rtl="0">
              <a:spcBef>
                <a:spcPts val="0"/>
              </a:spcBef>
              <a:spcAft>
                <a:spcPts val="0"/>
              </a:spcAft>
              <a:buClr>
                <a:srgbClr val="F3F3F3"/>
              </a:buClr>
              <a:buSzPts val="1400"/>
              <a:buNone/>
              <a:defRPr sz="1400">
                <a:solidFill>
                  <a:srgbClr val="F3F3F3"/>
                </a:solidFill>
              </a:defRPr>
            </a:lvl2pPr>
            <a:lvl3pPr lvl="2" algn="ctr" rtl="0">
              <a:spcBef>
                <a:spcPts val="0"/>
              </a:spcBef>
              <a:spcAft>
                <a:spcPts val="0"/>
              </a:spcAft>
              <a:buClr>
                <a:srgbClr val="F3F3F3"/>
              </a:buClr>
              <a:buSzPts val="1400"/>
              <a:buNone/>
              <a:defRPr sz="1400">
                <a:solidFill>
                  <a:srgbClr val="F3F3F3"/>
                </a:solidFill>
              </a:defRPr>
            </a:lvl3pPr>
            <a:lvl4pPr lvl="3" algn="ctr" rtl="0">
              <a:spcBef>
                <a:spcPts val="0"/>
              </a:spcBef>
              <a:spcAft>
                <a:spcPts val="0"/>
              </a:spcAft>
              <a:buClr>
                <a:srgbClr val="F3F3F3"/>
              </a:buClr>
              <a:buSzPts val="1400"/>
              <a:buNone/>
              <a:defRPr sz="1400">
                <a:solidFill>
                  <a:srgbClr val="F3F3F3"/>
                </a:solidFill>
              </a:defRPr>
            </a:lvl4pPr>
            <a:lvl5pPr lvl="4" algn="ctr" rtl="0">
              <a:spcBef>
                <a:spcPts val="0"/>
              </a:spcBef>
              <a:spcAft>
                <a:spcPts val="0"/>
              </a:spcAft>
              <a:buClr>
                <a:srgbClr val="F3F3F3"/>
              </a:buClr>
              <a:buSzPts val="1400"/>
              <a:buNone/>
              <a:defRPr sz="1400">
                <a:solidFill>
                  <a:srgbClr val="F3F3F3"/>
                </a:solidFill>
              </a:defRPr>
            </a:lvl5pPr>
            <a:lvl6pPr lvl="5" algn="ctr" rtl="0">
              <a:spcBef>
                <a:spcPts val="0"/>
              </a:spcBef>
              <a:spcAft>
                <a:spcPts val="0"/>
              </a:spcAft>
              <a:buClr>
                <a:srgbClr val="F3F3F3"/>
              </a:buClr>
              <a:buSzPts val="1400"/>
              <a:buNone/>
              <a:defRPr sz="1400">
                <a:solidFill>
                  <a:srgbClr val="F3F3F3"/>
                </a:solidFill>
              </a:defRPr>
            </a:lvl6pPr>
            <a:lvl7pPr lvl="6" algn="ctr" rtl="0">
              <a:spcBef>
                <a:spcPts val="0"/>
              </a:spcBef>
              <a:spcAft>
                <a:spcPts val="0"/>
              </a:spcAft>
              <a:buClr>
                <a:srgbClr val="F3F3F3"/>
              </a:buClr>
              <a:buSzPts val="1400"/>
              <a:buNone/>
              <a:defRPr sz="1400">
                <a:solidFill>
                  <a:srgbClr val="F3F3F3"/>
                </a:solidFill>
              </a:defRPr>
            </a:lvl7pPr>
            <a:lvl8pPr lvl="7" algn="ctr" rtl="0">
              <a:spcBef>
                <a:spcPts val="0"/>
              </a:spcBef>
              <a:spcAft>
                <a:spcPts val="0"/>
              </a:spcAft>
              <a:buClr>
                <a:srgbClr val="F3F3F3"/>
              </a:buClr>
              <a:buSzPts val="1400"/>
              <a:buNone/>
              <a:defRPr sz="1400">
                <a:solidFill>
                  <a:srgbClr val="F3F3F3"/>
                </a:solidFill>
              </a:defRPr>
            </a:lvl8pPr>
            <a:lvl9pPr lvl="8" algn="ctr" rtl="0">
              <a:spcBef>
                <a:spcPts val="0"/>
              </a:spcBef>
              <a:spcAft>
                <a:spcPts val="0"/>
              </a:spcAft>
              <a:buClr>
                <a:srgbClr val="F3F3F3"/>
              </a:buClr>
              <a:buSzPts val="1400"/>
              <a:buNone/>
              <a:defRPr sz="1400">
                <a:solidFill>
                  <a:srgbClr val="F3F3F3"/>
                </a:solidFill>
              </a:defRPr>
            </a:lvl9pPr>
          </a:lstStyle>
          <a:p>
            <a:endParaRPr/>
          </a:p>
        </p:txBody>
      </p:sp>
      <p:sp>
        <p:nvSpPr>
          <p:cNvPr id="140" name="Google Shape;140;p17"/>
          <p:cNvSpPr txBox="1">
            <a:spLocks noGrp="1"/>
          </p:cNvSpPr>
          <p:nvPr>
            <p:ph type="subTitle" idx="1"/>
          </p:nvPr>
        </p:nvSpPr>
        <p:spPr>
          <a:xfrm>
            <a:off x="925025" y="2260251"/>
            <a:ext cx="2096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solidFill>
                  <a:srgbClr val="F3F3F3"/>
                </a:solidFill>
              </a:defRPr>
            </a:lvl1pPr>
            <a:lvl2pPr lvl="1" algn="ctr" rtl="0">
              <a:lnSpc>
                <a:spcPct val="100000"/>
              </a:lnSpc>
              <a:spcBef>
                <a:spcPts val="1600"/>
              </a:spcBef>
              <a:spcAft>
                <a:spcPts val="0"/>
              </a:spcAft>
              <a:buNone/>
              <a:defRPr sz="1200">
                <a:solidFill>
                  <a:srgbClr val="F3F3F3"/>
                </a:solidFill>
              </a:defRPr>
            </a:lvl2pPr>
            <a:lvl3pPr lvl="2" algn="ctr" rtl="0">
              <a:lnSpc>
                <a:spcPct val="100000"/>
              </a:lnSpc>
              <a:spcBef>
                <a:spcPts val="1600"/>
              </a:spcBef>
              <a:spcAft>
                <a:spcPts val="0"/>
              </a:spcAft>
              <a:buNone/>
              <a:defRPr sz="1200">
                <a:solidFill>
                  <a:srgbClr val="F3F3F3"/>
                </a:solidFill>
              </a:defRPr>
            </a:lvl3pPr>
            <a:lvl4pPr lvl="3" algn="ctr" rtl="0">
              <a:lnSpc>
                <a:spcPct val="100000"/>
              </a:lnSpc>
              <a:spcBef>
                <a:spcPts val="1600"/>
              </a:spcBef>
              <a:spcAft>
                <a:spcPts val="0"/>
              </a:spcAft>
              <a:buNone/>
              <a:defRPr sz="1200">
                <a:solidFill>
                  <a:srgbClr val="F3F3F3"/>
                </a:solidFill>
              </a:defRPr>
            </a:lvl4pPr>
            <a:lvl5pPr lvl="4" algn="ctr" rtl="0">
              <a:lnSpc>
                <a:spcPct val="100000"/>
              </a:lnSpc>
              <a:spcBef>
                <a:spcPts val="1600"/>
              </a:spcBef>
              <a:spcAft>
                <a:spcPts val="0"/>
              </a:spcAft>
              <a:buNone/>
              <a:defRPr sz="1200">
                <a:solidFill>
                  <a:srgbClr val="F3F3F3"/>
                </a:solidFill>
              </a:defRPr>
            </a:lvl5pPr>
            <a:lvl6pPr lvl="5" algn="ctr" rtl="0">
              <a:lnSpc>
                <a:spcPct val="100000"/>
              </a:lnSpc>
              <a:spcBef>
                <a:spcPts val="1600"/>
              </a:spcBef>
              <a:spcAft>
                <a:spcPts val="0"/>
              </a:spcAft>
              <a:buNone/>
              <a:defRPr sz="1200">
                <a:solidFill>
                  <a:srgbClr val="F3F3F3"/>
                </a:solidFill>
              </a:defRPr>
            </a:lvl6pPr>
            <a:lvl7pPr lvl="6" algn="ctr" rtl="0">
              <a:lnSpc>
                <a:spcPct val="100000"/>
              </a:lnSpc>
              <a:spcBef>
                <a:spcPts val="1600"/>
              </a:spcBef>
              <a:spcAft>
                <a:spcPts val="0"/>
              </a:spcAft>
              <a:buNone/>
              <a:defRPr sz="1200">
                <a:solidFill>
                  <a:srgbClr val="F3F3F3"/>
                </a:solidFill>
              </a:defRPr>
            </a:lvl7pPr>
            <a:lvl8pPr lvl="7" algn="ctr" rtl="0">
              <a:lnSpc>
                <a:spcPct val="100000"/>
              </a:lnSpc>
              <a:spcBef>
                <a:spcPts val="1600"/>
              </a:spcBef>
              <a:spcAft>
                <a:spcPts val="0"/>
              </a:spcAft>
              <a:buNone/>
              <a:defRPr sz="1200">
                <a:solidFill>
                  <a:srgbClr val="F3F3F3"/>
                </a:solidFill>
              </a:defRPr>
            </a:lvl8pPr>
            <a:lvl9pPr lvl="8" algn="ctr" rtl="0">
              <a:lnSpc>
                <a:spcPct val="100000"/>
              </a:lnSpc>
              <a:spcBef>
                <a:spcPts val="1600"/>
              </a:spcBef>
              <a:spcAft>
                <a:spcPts val="1600"/>
              </a:spcAft>
              <a:buNone/>
              <a:defRPr sz="1200">
                <a:solidFill>
                  <a:srgbClr val="F3F3F3"/>
                </a:solidFill>
              </a:defRPr>
            </a:lvl9pPr>
          </a:lstStyle>
          <a:p>
            <a:endParaRPr/>
          </a:p>
        </p:txBody>
      </p:sp>
      <p:sp>
        <p:nvSpPr>
          <p:cNvPr id="141" name="Google Shape;141;p17"/>
          <p:cNvSpPr txBox="1">
            <a:spLocks noGrp="1"/>
          </p:cNvSpPr>
          <p:nvPr>
            <p:ph type="title" idx="2"/>
          </p:nvPr>
        </p:nvSpPr>
        <p:spPr>
          <a:xfrm>
            <a:off x="6250461" y="1668209"/>
            <a:ext cx="18414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3F3F3"/>
              </a:buClr>
              <a:buSzPts val="1400"/>
              <a:buNone/>
              <a:defRPr sz="2400" i="0">
                <a:solidFill>
                  <a:srgbClr val="F3F3F3"/>
                </a:solidFill>
              </a:defRPr>
            </a:lvl1pPr>
            <a:lvl2pPr lvl="1" algn="ctr" rtl="0">
              <a:spcBef>
                <a:spcPts val="0"/>
              </a:spcBef>
              <a:spcAft>
                <a:spcPts val="0"/>
              </a:spcAft>
              <a:buClr>
                <a:srgbClr val="F3F3F3"/>
              </a:buClr>
              <a:buSzPts val="1400"/>
              <a:buNone/>
              <a:defRPr sz="1400">
                <a:solidFill>
                  <a:srgbClr val="F3F3F3"/>
                </a:solidFill>
              </a:defRPr>
            </a:lvl2pPr>
            <a:lvl3pPr lvl="2" algn="ctr" rtl="0">
              <a:spcBef>
                <a:spcPts val="0"/>
              </a:spcBef>
              <a:spcAft>
                <a:spcPts val="0"/>
              </a:spcAft>
              <a:buClr>
                <a:srgbClr val="F3F3F3"/>
              </a:buClr>
              <a:buSzPts val="1400"/>
              <a:buNone/>
              <a:defRPr sz="1400">
                <a:solidFill>
                  <a:srgbClr val="F3F3F3"/>
                </a:solidFill>
              </a:defRPr>
            </a:lvl3pPr>
            <a:lvl4pPr lvl="3" algn="ctr" rtl="0">
              <a:spcBef>
                <a:spcPts val="0"/>
              </a:spcBef>
              <a:spcAft>
                <a:spcPts val="0"/>
              </a:spcAft>
              <a:buClr>
                <a:srgbClr val="F3F3F3"/>
              </a:buClr>
              <a:buSzPts val="1400"/>
              <a:buNone/>
              <a:defRPr sz="1400">
                <a:solidFill>
                  <a:srgbClr val="F3F3F3"/>
                </a:solidFill>
              </a:defRPr>
            </a:lvl4pPr>
            <a:lvl5pPr lvl="4" algn="ctr" rtl="0">
              <a:spcBef>
                <a:spcPts val="0"/>
              </a:spcBef>
              <a:spcAft>
                <a:spcPts val="0"/>
              </a:spcAft>
              <a:buClr>
                <a:srgbClr val="F3F3F3"/>
              </a:buClr>
              <a:buSzPts val="1400"/>
              <a:buNone/>
              <a:defRPr sz="1400">
                <a:solidFill>
                  <a:srgbClr val="F3F3F3"/>
                </a:solidFill>
              </a:defRPr>
            </a:lvl5pPr>
            <a:lvl6pPr lvl="5" algn="ctr" rtl="0">
              <a:spcBef>
                <a:spcPts val="0"/>
              </a:spcBef>
              <a:spcAft>
                <a:spcPts val="0"/>
              </a:spcAft>
              <a:buClr>
                <a:srgbClr val="F3F3F3"/>
              </a:buClr>
              <a:buSzPts val="1400"/>
              <a:buNone/>
              <a:defRPr sz="1400">
                <a:solidFill>
                  <a:srgbClr val="F3F3F3"/>
                </a:solidFill>
              </a:defRPr>
            </a:lvl6pPr>
            <a:lvl7pPr lvl="6" algn="ctr" rtl="0">
              <a:spcBef>
                <a:spcPts val="0"/>
              </a:spcBef>
              <a:spcAft>
                <a:spcPts val="0"/>
              </a:spcAft>
              <a:buClr>
                <a:srgbClr val="F3F3F3"/>
              </a:buClr>
              <a:buSzPts val="1400"/>
              <a:buNone/>
              <a:defRPr sz="1400">
                <a:solidFill>
                  <a:srgbClr val="F3F3F3"/>
                </a:solidFill>
              </a:defRPr>
            </a:lvl7pPr>
            <a:lvl8pPr lvl="7" algn="ctr" rtl="0">
              <a:spcBef>
                <a:spcPts val="0"/>
              </a:spcBef>
              <a:spcAft>
                <a:spcPts val="0"/>
              </a:spcAft>
              <a:buClr>
                <a:srgbClr val="F3F3F3"/>
              </a:buClr>
              <a:buSzPts val="1400"/>
              <a:buNone/>
              <a:defRPr sz="1400">
                <a:solidFill>
                  <a:srgbClr val="F3F3F3"/>
                </a:solidFill>
              </a:defRPr>
            </a:lvl8pPr>
            <a:lvl9pPr lvl="8" algn="ctr" rtl="0">
              <a:spcBef>
                <a:spcPts val="0"/>
              </a:spcBef>
              <a:spcAft>
                <a:spcPts val="0"/>
              </a:spcAft>
              <a:buClr>
                <a:srgbClr val="F3F3F3"/>
              </a:buClr>
              <a:buSzPts val="1400"/>
              <a:buNone/>
              <a:defRPr sz="1400">
                <a:solidFill>
                  <a:srgbClr val="F3F3F3"/>
                </a:solidFill>
              </a:defRPr>
            </a:lvl9pPr>
          </a:lstStyle>
          <a:p>
            <a:endParaRPr/>
          </a:p>
        </p:txBody>
      </p:sp>
      <p:sp>
        <p:nvSpPr>
          <p:cNvPr id="142" name="Google Shape;142;p17"/>
          <p:cNvSpPr txBox="1">
            <a:spLocks noGrp="1"/>
          </p:cNvSpPr>
          <p:nvPr>
            <p:ph type="subTitle" idx="3"/>
          </p:nvPr>
        </p:nvSpPr>
        <p:spPr>
          <a:xfrm>
            <a:off x="6123113" y="2260251"/>
            <a:ext cx="2096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solidFill>
                  <a:srgbClr val="F3F3F3"/>
                </a:solidFill>
              </a:defRPr>
            </a:lvl1pPr>
            <a:lvl2pPr lvl="1" algn="ctr" rtl="0">
              <a:lnSpc>
                <a:spcPct val="100000"/>
              </a:lnSpc>
              <a:spcBef>
                <a:spcPts val="1600"/>
              </a:spcBef>
              <a:spcAft>
                <a:spcPts val="0"/>
              </a:spcAft>
              <a:buNone/>
              <a:defRPr sz="1200">
                <a:solidFill>
                  <a:srgbClr val="F3F3F3"/>
                </a:solidFill>
              </a:defRPr>
            </a:lvl2pPr>
            <a:lvl3pPr lvl="2" algn="ctr" rtl="0">
              <a:lnSpc>
                <a:spcPct val="100000"/>
              </a:lnSpc>
              <a:spcBef>
                <a:spcPts val="1600"/>
              </a:spcBef>
              <a:spcAft>
                <a:spcPts val="0"/>
              </a:spcAft>
              <a:buNone/>
              <a:defRPr sz="1200">
                <a:solidFill>
                  <a:srgbClr val="F3F3F3"/>
                </a:solidFill>
              </a:defRPr>
            </a:lvl3pPr>
            <a:lvl4pPr lvl="3" algn="ctr" rtl="0">
              <a:lnSpc>
                <a:spcPct val="100000"/>
              </a:lnSpc>
              <a:spcBef>
                <a:spcPts val="1600"/>
              </a:spcBef>
              <a:spcAft>
                <a:spcPts val="0"/>
              </a:spcAft>
              <a:buNone/>
              <a:defRPr sz="1200">
                <a:solidFill>
                  <a:srgbClr val="F3F3F3"/>
                </a:solidFill>
              </a:defRPr>
            </a:lvl4pPr>
            <a:lvl5pPr lvl="4" algn="ctr" rtl="0">
              <a:lnSpc>
                <a:spcPct val="100000"/>
              </a:lnSpc>
              <a:spcBef>
                <a:spcPts val="1600"/>
              </a:spcBef>
              <a:spcAft>
                <a:spcPts val="0"/>
              </a:spcAft>
              <a:buNone/>
              <a:defRPr sz="1200">
                <a:solidFill>
                  <a:srgbClr val="F3F3F3"/>
                </a:solidFill>
              </a:defRPr>
            </a:lvl5pPr>
            <a:lvl6pPr lvl="5" algn="ctr" rtl="0">
              <a:lnSpc>
                <a:spcPct val="100000"/>
              </a:lnSpc>
              <a:spcBef>
                <a:spcPts val="1600"/>
              </a:spcBef>
              <a:spcAft>
                <a:spcPts val="0"/>
              </a:spcAft>
              <a:buNone/>
              <a:defRPr sz="1200">
                <a:solidFill>
                  <a:srgbClr val="F3F3F3"/>
                </a:solidFill>
              </a:defRPr>
            </a:lvl6pPr>
            <a:lvl7pPr lvl="6" algn="ctr" rtl="0">
              <a:lnSpc>
                <a:spcPct val="100000"/>
              </a:lnSpc>
              <a:spcBef>
                <a:spcPts val="1600"/>
              </a:spcBef>
              <a:spcAft>
                <a:spcPts val="0"/>
              </a:spcAft>
              <a:buNone/>
              <a:defRPr sz="1200">
                <a:solidFill>
                  <a:srgbClr val="F3F3F3"/>
                </a:solidFill>
              </a:defRPr>
            </a:lvl7pPr>
            <a:lvl8pPr lvl="7" algn="ctr" rtl="0">
              <a:lnSpc>
                <a:spcPct val="100000"/>
              </a:lnSpc>
              <a:spcBef>
                <a:spcPts val="1600"/>
              </a:spcBef>
              <a:spcAft>
                <a:spcPts val="0"/>
              </a:spcAft>
              <a:buNone/>
              <a:defRPr sz="1200">
                <a:solidFill>
                  <a:srgbClr val="F3F3F3"/>
                </a:solidFill>
              </a:defRPr>
            </a:lvl8pPr>
            <a:lvl9pPr lvl="8" algn="ctr" rtl="0">
              <a:lnSpc>
                <a:spcPct val="100000"/>
              </a:lnSpc>
              <a:spcBef>
                <a:spcPts val="1600"/>
              </a:spcBef>
              <a:spcAft>
                <a:spcPts val="1600"/>
              </a:spcAft>
              <a:buNone/>
              <a:defRPr sz="1200">
                <a:solidFill>
                  <a:srgbClr val="F3F3F3"/>
                </a:solidFill>
              </a:defRPr>
            </a:lvl9pPr>
          </a:lstStyle>
          <a:p>
            <a:endParaRPr/>
          </a:p>
        </p:txBody>
      </p:sp>
      <p:sp>
        <p:nvSpPr>
          <p:cNvPr id="143" name="Google Shape;143;p17"/>
          <p:cNvSpPr txBox="1">
            <a:spLocks noGrp="1"/>
          </p:cNvSpPr>
          <p:nvPr>
            <p:ph type="title" idx="4"/>
          </p:nvPr>
        </p:nvSpPr>
        <p:spPr>
          <a:xfrm>
            <a:off x="3651412" y="3060200"/>
            <a:ext cx="18414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3F3F3"/>
              </a:buClr>
              <a:buSzPts val="1400"/>
              <a:buNone/>
              <a:defRPr sz="2400" i="0">
                <a:solidFill>
                  <a:srgbClr val="F3F3F3"/>
                </a:solidFill>
              </a:defRPr>
            </a:lvl1pPr>
            <a:lvl2pPr lvl="1" algn="ctr" rtl="0">
              <a:spcBef>
                <a:spcPts val="0"/>
              </a:spcBef>
              <a:spcAft>
                <a:spcPts val="0"/>
              </a:spcAft>
              <a:buClr>
                <a:srgbClr val="F3F3F3"/>
              </a:buClr>
              <a:buSzPts val="1400"/>
              <a:buNone/>
              <a:defRPr sz="1400">
                <a:solidFill>
                  <a:srgbClr val="F3F3F3"/>
                </a:solidFill>
              </a:defRPr>
            </a:lvl2pPr>
            <a:lvl3pPr lvl="2" algn="ctr" rtl="0">
              <a:spcBef>
                <a:spcPts val="0"/>
              </a:spcBef>
              <a:spcAft>
                <a:spcPts val="0"/>
              </a:spcAft>
              <a:buClr>
                <a:srgbClr val="F3F3F3"/>
              </a:buClr>
              <a:buSzPts val="1400"/>
              <a:buNone/>
              <a:defRPr sz="1400">
                <a:solidFill>
                  <a:srgbClr val="F3F3F3"/>
                </a:solidFill>
              </a:defRPr>
            </a:lvl3pPr>
            <a:lvl4pPr lvl="3" algn="ctr" rtl="0">
              <a:spcBef>
                <a:spcPts val="0"/>
              </a:spcBef>
              <a:spcAft>
                <a:spcPts val="0"/>
              </a:spcAft>
              <a:buClr>
                <a:srgbClr val="F3F3F3"/>
              </a:buClr>
              <a:buSzPts val="1400"/>
              <a:buNone/>
              <a:defRPr sz="1400">
                <a:solidFill>
                  <a:srgbClr val="F3F3F3"/>
                </a:solidFill>
              </a:defRPr>
            </a:lvl4pPr>
            <a:lvl5pPr lvl="4" algn="ctr" rtl="0">
              <a:spcBef>
                <a:spcPts val="0"/>
              </a:spcBef>
              <a:spcAft>
                <a:spcPts val="0"/>
              </a:spcAft>
              <a:buClr>
                <a:srgbClr val="F3F3F3"/>
              </a:buClr>
              <a:buSzPts val="1400"/>
              <a:buNone/>
              <a:defRPr sz="1400">
                <a:solidFill>
                  <a:srgbClr val="F3F3F3"/>
                </a:solidFill>
              </a:defRPr>
            </a:lvl5pPr>
            <a:lvl6pPr lvl="5" algn="ctr" rtl="0">
              <a:spcBef>
                <a:spcPts val="0"/>
              </a:spcBef>
              <a:spcAft>
                <a:spcPts val="0"/>
              </a:spcAft>
              <a:buClr>
                <a:srgbClr val="F3F3F3"/>
              </a:buClr>
              <a:buSzPts val="1400"/>
              <a:buNone/>
              <a:defRPr sz="1400">
                <a:solidFill>
                  <a:srgbClr val="F3F3F3"/>
                </a:solidFill>
              </a:defRPr>
            </a:lvl6pPr>
            <a:lvl7pPr lvl="6" algn="ctr" rtl="0">
              <a:spcBef>
                <a:spcPts val="0"/>
              </a:spcBef>
              <a:spcAft>
                <a:spcPts val="0"/>
              </a:spcAft>
              <a:buClr>
                <a:srgbClr val="F3F3F3"/>
              </a:buClr>
              <a:buSzPts val="1400"/>
              <a:buNone/>
              <a:defRPr sz="1400">
                <a:solidFill>
                  <a:srgbClr val="F3F3F3"/>
                </a:solidFill>
              </a:defRPr>
            </a:lvl7pPr>
            <a:lvl8pPr lvl="7" algn="ctr" rtl="0">
              <a:spcBef>
                <a:spcPts val="0"/>
              </a:spcBef>
              <a:spcAft>
                <a:spcPts val="0"/>
              </a:spcAft>
              <a:buClr>
                <a:srgbClr val="F3F3F3"/>
              </a:buClr>
              <a:buSzPts val="1400"/>
              <a:buNone/>
              <a:defRPr sz="1400">
                <a:solidFill>
                  <a:srgbClr val="F3F3F3"/>
                </a:solidFill>
              </a:defRPr>
            </a:lvl8pPr>
            <a:lvl9pPr lvl="8" algn="ctr" rtl="0">
              <a:spcBef>
                <a:spcPts val="0"/>
              </a:spcBef>
              <a:spcAft>
                <a:spcPts val="0"/>
              </a:spcAft>
              <a:buClr>
                <a:srgbClr val="F3F3F3"/>
              </a:buClr>
              <a:buSzPts val="1400"/>
              <a:buNone/>
              <a:defRPr sz="1400">
                <a:solidFill>
                  <a:srgbClr val="F3F3F3"/>
                </a:solidFill>
              </a:defRPr>
            </a:lvl9pPr>
          </a:lstStyle>
          <a:p>
            <a:endParaRPr/>
          </a:p>
        </p:txBody>
      </p:sp>
      <p:sp>
        <p:nvSpPr>
          <p:cNvPr id="144" name="Google Shape;144;p17"/>
          <p:cNvSpPr txBox="1">
            <a:spLocks noGrp="1"/>
          </p:cNvSpPr>
          <p:nvPr>
            <p:ph type="subTitle" idx="5"/>
          </p:nvPr>
        </p:nvSpPr>
        <p:spPr>
          <a:xfrm>
            <a:off x="3524062" y="3654350"/>
            <a:ext cx="2096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solidFill>
                  <a:srgbClr val="F3F3F3"/>
                </a:solidFill>
              </a:defRPr>
            </a:lvl1pPr>
            <a:lvl2pPr lvl="1" algn="ctr" rtl="0">
              <a:lnSpc>
                <a:spcPct val="100000"/>
              </a:lnSpc>
              <a:spcBef>
                <a:spcPts val="1600"/>
              </a:spcBef>
              <a:spcAft>
                <a:spcPts val="0"/>
              </a:spcAft>
              <a:buNone/>
              <a:defRPr sz="1200">
                <a:solidFill>
                  <a:srgbClr val="F3F3F3"/>
                </a:solidFill>
              </a:defRPr>
            </a:lvl2pPr>
            <a:lvl3pPr lvl="2" algn="ctr" rtl="0">
              <a:lnSpc>
                <a:spcPct val="100000"/>
              </a:lnSpc>
              <a:spcBef>
                <a:spcPts val="1600"/>
              </a:spcBef>
              <a:spcAft>
                <a:spcPts val="0"/>
              </a:spcAft>
              <a:buNone/>
              <a:defRPr sz="1200">
                <a:solidFill>
                  <a:srgbClr val="F3F3F3"/>
                </a:solidFill>
              </a:defRPr>
            </a:lvl3pPr>
            <a:lvl4pPr lvl="3" algn="ctr" rtl="0">
              <a:lnSpc>
                <a:spcPct val="100000"/>
              </a:lnSpc>
              <a:spcBef>
                <a:spcPts val="1600"/>
              </a:spcBef>
              <a:spcAft>
                <a:spcPts val="0"/>
              </a:spcAft>
              <a:buNone/>
              <a:defRPr sz="1200">
                <a:solidFill>
                  <a:srgbClr val="F3F3F3"/>
                </a:solidFill>
              </a:defRPr>
            </a:lvl4pPr>
            <a:lvl5pPr lvl="4" algn="ctr" rtl="0">
              <a:lnSpc>
                <a:spcPct val="100000"/>
              </a:lnSpc>
              <a:spcBef>
                <a:spcPts val="1600"/>
              </a:spcBef>
              <a:spcAft>
                <a:spcPts val="0"/>
              </a:spcAft>
              <a:buNone/>
              <a:defRPr sz="1200">
                <a:solidFill>
                  <a:srgbClr val="F3F3F3"/>
                </a:solidFill>
              </a:defRPr>
            </a:lvl5pPr>
            <a:lvl6pPr lvl="5" algn="ctr" rtl="0">
              <a:lnSpc>
                <a:spcPct val="100000"/>
              </a:lnSpc>
              <a:spcBef>
                <a:spcPts val="1600"/>
              </a:spcBef>
              <a:spcAft>
                <a:spcPts val="0"/>
              </a:spcAft>
              <a:buNone/>
              <a:defRPr sz="1200">
                <a:solidFill>
                  <a:srgbClr val="F3F3F3"/>
                </a:solidFill>
              </a:defRPr>
            </a:lvl6pPr>
            <a:lvl7pPr lvl="6" algn="ctr" rtl="0">
              <a:lnSpc>
                <a:spcPct val="100000"/>
              </a:lnSpc>
              <a:spcBef>
                <a:spcPts val="1600"/>
              </a:spcBef>
              <a:spcAft>
                <a:spcPts val="0"/>
              </a:spcAft>
              <a:buNone/>
              <a:defRPr sz="1200">
                <a:solidFill>
                  <a:srgbClr val="F3F3F3"/>
                </a:solidFill>
              </a:defRPr>
            </a:lvl7pPr>
            <a:lvl8pPr lvl="7" algn="ctr" rtl="0">
              <a:lnSpc>
                <a:spcPct val="100000"/>
              </a:lnSpc>
              <a:spcBef>
                <a:spcPts val="1600"/>
              </a:spcBef>
              <a:spcAft>
                <a:spcPts val="0"/>
              </a:spcAft>
              <a:buNone/>
              <a:defRPr sz="1200">
                <a:solidFill>
                  <a:srgbClr val="F3F3F3"/>
                </a:solidFill>
              </a:defRPr>
            </a:lvl8pPr>
            <a:lvl9pPr lvl="8" algn="ctr" rtl="0">
              <a:lnSpc>
                <a:spcPct val="100000"/>
              </a:lnSpc>
              <a:spcBef>
                <a:spcPts val="1600"/>
              </a:spcBef>
              <a:spcAft>
                <a:spcPts val="1600"/>
              </a:spcAft>
              <a:buNone/>
              <a:defRPr sz="1200">
                <a:solidFill>
                  <a:srgbClr val="F3F3F3"/>
                </a:solidFill>
              </a:defRPr>
            </a:lvl9pPr>
          </a:lstStyle>
          <a:p>
            <a:endParaRPr/>
          </a:p>
        </p:txBody>
      </p:sp>
      <p:sp>
        <p:nvSpPr>
          <p:cNvPr id="145" name="Google Shape;145;p17"/>
          <p:cNvSpPr txBox="1">
            <a:spLocks noGrp="1"/>
          </p:cNvSpPr>
          <p:nvPr>
            <p:ph type="title" idx="6"/>
          </p:nvPr>
        </p:nvSpPr>
        <p:spPr>
          <a:xfrm>
            <a:off x="3651412" y="1668209"/>
            <a:ext cx="18414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3F3F3"/>
              </a:buClr>
              <a:buSzPts val="1400"/>
              <a:buNone/>
              <a:defRPr sz="2400" i="0">
                <a:solidFill>
                  <a:srgbClr val="F3F3F3"/>
                </a:solidFill>
              </a:defRPr>
            </a:lvl1pPr>
            <a:lvl2pPr lvl="1" algn="ctr" rtl="0">
              <a:spcBef>
                <a:spcPts val="0"/>
              </a:spcBef>
              <a:spcAft>
                <a:spcPts val="0"/>
              </a:spcAft>
              <a:buClr>
                <a:srgbClr val="F3F3F3"/>
              </a:buClr>
              <a:buSzPts val="1400"/>
              <a:buNone/>
              <a:defRPr sz="1400">
                <a:solidFill>
                  <a:srgbClr val="F3F3F3"/>
                </a:solidFill>
              </a:defRPr>
            </a:lvl2pPr>
            <a:lvl3pPr lvl="2" algn="ctr" rtl="0">
              <a:spcBef>
                <a:spcPts val="0"/>
              </a:spcBef>
              <a:spcAft>
                <a:spcPts val="0"/>
              </a:spcAft>
              <a:buClr>
                <a:srgbClr val="F3F3F3"/>
              </a:buClr>
              <a:buSzPts val="1400"/>
              <a:buNone/>
              <a:defRPr sz="1400">
                <a:solidFill>
                  <a:srgbClr val="F3F3F3"/>
                </a:solidFill>
              </a:defRPr>
            </a:lvl3pPr>
            <a:lvl4pPr lvl="3" algn="ctr" rtl="0">
              <a:spcBef>
                <a:spcPts val="0"/>
              </a:spcBef>
              <a:spcAft>
                <a:spcPts val="0"/>
              </a:spcAft>
              <a:buClr>
                <a:srgbClr val="F3F3F3"/>
              </a:buClr>
              <a:buSzPts val="1400"/>
              <a:buNone/>
              <a:defRPr sz="1400">
                <a:solidFill>
                  <a:srgbClr val="F3F3F3"/>
                </a:solidFill>
              </a:defRPr>
            </a:lvl4pPr>
            <a:lvl5pPr lvl="4" algn="ctr" rtl="0">
              <a:spcBef>
                <a:spcPts val="0"/>
              </a:spcBef>
              <a:spcAft>
                <a:spcPts val="0"/>
              </a:spcAft>
              <a:buClr>
                <a:srgbClr val="F3F3F3"/>
              </a:buClr>
              <a:buSzPts val="1400"/>
              <a:buNone/>
              <a:defRPr sz="1400">
                <a:solidFill>
                  <a:srgbClr val="F3F3F3"/>
                </a:solidFill>
              </a:defRPr>
            </a:lvl5pPr>
            <a:lvl6pPr lvl="5" algn="ctr" rtl="0">
              <a:spcBef>
                <a:spcPts val="0"/>
              </a:spcBef>
              <a:spcAft>
                <a:spcPts val="0"/>
              </a:spcAft>
              <a:buClr>
                <a:srgbClr val="F3F3F3"/>
              </a:buClr>
              <a:buSzPts val="1400"/>
              <a:buNone/>
              <a:defRPr sz="1400">
                <a:solidFill>
                  <a:srgbClr val="F3F3F3"/>
                </a:solidFill>
              </a:defRPr>
            </a:lvl6pPr>
            <a:lvl7pPr lvl="6" algn="ctr" rtl="0">
              <a:spcBef>
                <a:spcPts val="0"/>
              </a:spcBef>
              <a:spcAft>
                <a:spcPts val="0"/>
              </a:spcAft>
              <a:buClr>
                <a:srgbClr val="F3F3F3"/>
              </a:buClr>
              <a:buSzPts val="1400"/>
              <a:buNone/>
              <a:defRPr sz="1400">
                <a:solidFill>
                  <a:srgbClr val="F3F3F3"/>
                </a:solidFill>
              </a:defRPr>
            </a:lvl7pPr>
            <a:lvl8pPr lvl="7" algn="ctr" rtl="0">
              <a:spcBef>
                <a:spcPts val="0"/>
              </a:spcBef>
              <a:spcAft>
                <a:spcPts val="0"/>
              </a:spcAft>
              <a:buClr>
                <a:srgbClr val="F3F3F3"/>
              </a:buClr>
              <a:buSzPts val="1400"/>
              <a:buNone/>
              <a:defRPr sz="1400">
                <a:solidFill>
                  <a:srgbClr val="F3F3F3"/>
                </a:solidFill>
              </a:defRPr>
            </a:lvl8pPr>
            <a:lvl9pPr lvl="8" algn="ctr" rtl="0">
              <a:spcBef>
                <a:spcPts val="0"/>
              </a:spcBef>
              <a:spcAft>
                <a:spcPts val="0"/>
              </a:spcAft>
              <a:buClr>
                <a:srgbClr val="F3F3F3"/>
              </a:buClr>
              <a:buSzPts val="1400"/>
              <a:buNone/>
              <a:defRPr sz="1400">
                <a:solidFill>
                  <a:srgbClr val="F3F3F3"/>
                </a:solidFill>
              </a:defRPr>
            </a:lvl9pPr>
          </a:lstStyle>
          <a:p>
            <a:endParaRPr/>
          </a:p>
        </p:txBody>
      </p:sp>
      <p:sp>
        <p:nvSpPr>
          <p:cNvPr id="146" name="Google Shape;146;p17"/>
          <p:cNvSpPr txBox="1">
            <a:spLocks noGrp="1"/>
          </p:cNvSpPr>
          <p:nvPr>
            <p:ph type="subTitle" idx="7"/>
          </p:nvPr>
        </p:nvSpPr>
        <p:spPr>
          <a:xfrm>
            <a:off x="3524063" y="2260251"/>
            <a:ext cx="2096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solidFill>
                  <a:srgbClr val="F3F3F3"/>
                </a:solidFill>
              </a:defRPr>
            </a:lvl1pPr>
            <a:lvl2pPr lvl="1" algn="ctr" rtl="0">
              <a:lnSpc>
                <a:spcPct val="100000"/>
              </a:lnSpc>
              <a:spcBef>
                <a:spcPts val="1600"/>
              </a:spcBef>
              <a:spcAft>
                <a:spcPts val="0"/>
              </a:spcAft>
              <a:buNone/>
              <a:defRPr sz="1200">
                <a:solidFill>
                  <a:srgbClr val="F3F3F3"/>
                </a:solidFill>
              </a:defRPr>
            </a:lvl2pPr>
            <a:lvl3pPr lvl="2" algn="ctr" rtl="0">
              <a:lnSpc>
                <a:spcPct val="100000"/>
              </a:lnSpc>
              <a:spcBef>
                <a:spcPts val="1600"/>
              </a:spcBef>
              <a:spcAft>
                <a:spcPts val="0"/>
              </a:spcAft>
              <a:buNone/>
              <a:defRPr sz="1200">
                <a:solidFill>
                  <a:srgbClr val="F3F3F3"/>
                </a:solidFill>
              </a:defRPr>
            </a:lvl3pPr>
            <a:lvl4pPr lvl="3" algn="ctr" rtl="0">
              <a:lnSpc>
                <a:spcPct val="100000"/>
              </a:lnSpc>
              <a:spcBef>
                <a:spcPts val="1600"/>
              </a:spcBef>
              <a:spcAft>
                <a:spcPts val="0"/>
              </a:spcAft>
              <a:buNone/>
              <a:defRPr sz="1200">
                <a:solidFill>
                  <a:srgbClr val="F3F3F3"/>
                </a:solidFill>
              </a:defRPr>
            </a:lvl4pPr>
            <a:lvl5pPr lvl="4" algn="ctr" rtl="0">
              <a:lnSpc>
                <a:spcPct val="100000"/>
              </a:lnSpc>
              <a:spcBef>
                <a:spcPts val="1600"/>
              </a:spcBef>
              <a:spcAft>
                <a:spcPts val="0"/>
              </a:spcAft>
              <a:buNone/>
              <a:defRPr sz="1200">
                <a:solidFill>
                  <a:srgbClr val="F3F3F3"/>
                </a:solidFill>
              </a:defRPr>
            </a:lvl5pPr>
            <a:lvl6pPr lvl="5" algn="ctr" rtl="0">
              <a:lnSpc>
                <a:spcPct val="100000"/>
              </a:lnSpc>
              <a:spcBef>
                <a:spcPts val="1600"/>
              </a:spcBef>
              <a:spcAft>
                <a:spcPts val="0"/>
              </a:spcAft>
              <a:buNone/>
              <a:defRPr sz="1200">
                <a:solidFill>
                  <a:srgbClr val="F3F3F3"/>
                </a:solidFill>
              </a:defRPr>
            </a:lvl6pPr>
            <a:lvl7pPr lvl="6" algn="ctr" rtl="0">
              <a:lnSpc>
                <a:spcPct val="100000"/>
              </a:lnSpc>
              <a:spcBef>
                <a:spcPts val="1600"/>
              </a:spcBef>
              <a:spcAft>
                <a:spcPts val="0"/>
              </a:spcAft>
              <a:buNone/>
              <a:defRPr sz="1200">
                <a:solidFill>
                  <a:srgbClr val="F3F3F3"/>
                </a:solidFill>
              </a:defRPr>
            </a:lvl7pPr>
            <a:lvl8pPr lvl="7" algn="ctr" rtl="0">
              <a:lnSpc>
                <a:spcPct val="100000"/>
              </a:lnSpc>
              <a:spcBef>
                <a:spcPts val="1600"/>
              </a:spcBef>
              <a:spcAft>
                <a:spcPts val="0"/>
              </a:spcAft>
              <a:buNone/>
              <a:defRPr sz="1200">
                <a:solidFill>
                  <a:srgbClr val="F3F3F3"/>
                </a:solidFill>
              </a:defRPr>
            </a:lvl8pPr>
            <a:lvl9pPr lvl="8" algn="ctr" rtl="0">
              <a:lnSpc>
                <a:spcPct val="100000"/>
              </a:lnSpc>
              <a:spcBef>
                <a:spcPts val="1600"/>
              </a:spcBef>
              <a:spcAft>
                <a:spcPts val="1600"/>
              </a:spcAft>
              <a:buNone/>
              <a:defRPr sz="1200">
                <a:solidFill>
                  <a:srgbClr val="F3F3F3"/>
                </a:solidFill>
              </a:defRPr>
            </a:lvl9pPr>
          </a:lstStyle>
          <a:p>
            <a:endParaRPr/>
          </a:p>
        </p:txBody>
      </p:sp>
      <p:sp>
        <p:nvSpPr>
          <p:cNvPr id="147" name="Google Shape;147;p17"/>
          <p:cNvSpPr txBox="1">
            <a:spLocks noGrp="1"/>
          </p:cNvSpPr>
          <p:nvPr>
            <p:ph type="title" idx="8"/>
          </p:nvPr>
        </p:nvSpPr>
        <p:spPr>
          <a:xfrm>
            <a:off x="1052313" y="3060200"/>
            <a:ext cx="18414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3F3F3"/>
              </a:buClr>
              <a:buSzPts val="1400"/>
              <a:buNone/>
              <a:defRPr sz="2400" i="0">
                <a:solidFill>
                  <a:srgbClr val="F3F3F3"/>
                </a:solidFill>
              </a:defRPr>
            </a:lvl1pPr>
            <a:lvl2pPr lvl="1" algn="ctr" rtl="0">
              <a:spcBef>
                <a:spcPts val="0"/>
              </a:spcBef>
              <a:spcAft>
                <a:spcPts val="0"/>
              </a:spcAft>
              <a:buClr>
                <a:srgbClr val="F3F3F3"/>
              </a:buClr>
              <a:buSzPts val="1400"/>
              <a:buNone/>
              <a:defRPr sz="1400">
                <a:solidFill>
                  <a:srgbClr val="F3F3F3"/>
                </a:solidFill>
              </a:defRPr>
            </a:lvl2pPr>
            <a:lvl3pPr lvl="2" algn="ctr" rtl="0">
              <a:spcBef>
                <a:spcPts val="0"/>
              </a:spcBef>
              <a:spcAft>
                <a:spcPts val="0"/>
              </a:spcAft>
              <a:buClr>
                <a:srgbClr val="F3F3F3"/>
              </a:buClr>
              <a:buSzPts val="1400"/>
              <a:buNone/>
              <a:defRPr sz="1400">
                <a:solidFill>
                  <a:srgbClr val="F3F3F3"/>
                </a:solidFill>
              </a:defRPr>
            </a:lvl3pPr>
            <a:lvl4pPr lvl="3" algn="ctr" rtl="0">
              <a:spcBef>
                <a:spcPts val="0"/>
              </a:spcBef>
              <a:spcAft>
                <a:spcPts val="0"/>
              </a:spcAft>
              <a:buClr>
                <a:srgbClr val="F3F3F3"/>
              </a:buClr>
              <a:buSzPts val="1400"/>
              <a:buNone/>
              <a:defRPr sz="1400">
                <a:solidFill>
                  <a:srgbClr val="F3F3F3"/>
                </a:solidFill>
              </a:defRPr>
            </a:lvl4pPr>
            <a:lvl5pPr lvl="4" algn="ctr" rtl="0">
              <a:spcBef>
                <a:spcPts val="0"/>
              </a:spcBef>
              <a:spcAft>
                <a:spcPts val="0"/>
              </a:spcAft>
              <a:buClr>
                <a:srgbClr val="F3F3F3"/>
              </a:buClr>
              <a:buSzPts val="1400"/>
              <a:buNone/>
              <a:defRPr sz="1400">
                <a:solidFill>
                  <a:srgbClr val="F3F3F3"/>
                </a:solidFill>
              </a:defRPr>
            </a:lvl5pPr>
            <a:lvl6pPr lvl="5" algn="ctr" rtl="0">
              <a:spcBef>
                <a:spcPts val="0"/>
              </a:spcBef>
              <a:spcAft>
                <a:spcPts val="0"/>
              </a:spcAft>
              <a:buClr>
                <a:srgbClr val="F3F3F3"/>
              </a:buClr>
              <a:buSzPts val="1400"/>
              <a:buNone/>
              <a:defRPr sz="1400">
                <a:solidFill>
                  <a:srgbClr val="F3F3F3"/>
                </a:solidFill>
              </a:defRPr>
            </a:lvl6pPr>
            <a:lvl7pPr lvl="6" algn="ctr" rtl="0">
              <a:spcBef>
                <a:spcPts val="0"/>
              </a:spcBef>
              <a:spcAft>
                <a:spcPts val="0"/>
              </a:spcAft>
              <a:buClr>
                <a:srgbClr val="F3F3F3"/>
              </a:buClr>
              <a:buSzPts val="1400"/>
              <a:buNone/>
              <a:defRPr sz="1400">
                <a:solidFill>
                  <a:srgbClr val="F3F3F3"/>
                </a:solidFill>
              </a:defRPr>
            </a:lvl7pPr>
            <a:lvl8pPr lvl="7" algn="ctr" rtl="0">
              <a:spcBef>
                <a:spcPts val="0"/>
              </a:spcBef>
              <a:spcAft>
                <a:spcPts val="0"/>
              </a:spcAft>
              <a:buClr>
                <a:srgbClr val="F3F3F3"/>
              </a:buClr>
              <a:buSzPts val="1400"/>
              <a:buNone/>
              <a:defRPr sz="1400">
                <a:solidFill>
                  <a:srgbClr val="F3F3F3"/>
                </a:solidFill>
              </a:defRPr>
            </a:lvl8pPr>
            <a:lvl9pPr lvl="8" algn="ctr" rtl="0">
              <a:spcBef>
                <a:spcPts val="0"/>
              </a:spcBef>
              <a:spcAft>
                <a:spcPts val="0"/>
              </a:spcAft>
              <a:buClr>
                <a:srgbClr val="F3F3F3"/>
              </a:buClr>
              <a:buSzPts val="1400"/>
              <a:buNone/>
              <a:defRPr sz="1400">
                <a:solidFill>
                  <a:srgbClr val="F3F3F3"/>
                </a:solidFill>
              </a:defRPr>
            </a:lvl9pPr>
          </a:lstStyle>
          <a:p>
            <a:endParaRPr/>
          </a:p>
        </p:txBody>
      </p:sp>
      <p:sp>
        <p:nvSpPr>
          <p:cNvPr id="148" name="Google Shape;148;p17"/>
          <p:cNvSpPr txBox="1">
            <a:spLocks noGrp="1"/>
          </p:cNvSpPr>
          <p:nvPr>
            <p:ph type="subTitle" idx="9"/>
          </p:nvPr>
        </p:nvSpPr>
        <p:spPr>
          <a:xfrm>
            <a:off x="924963" y="3654350"/>
            <a:ext cx="2096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solidFill>
                  <a:srgbClr val="F3F3F3"/>
                </a:solidFill>
              </a:defRPr>
            </a:lvl1pPr>
            <a:lvl2pPr lvl="1" algn="ctr" rtl="0">
              <a:lnSpc>
                <a:spcPct val="100000"/>
              </a:lnSpc>
              <a:spcBef>
                <a:spcPts val="1600"/>
              </a:spcBef>
              <a:spcAft>
                <a:spcPts val="0"/>
              </a:spcAft>
              <a:buNone/>
              <a:defRPr sz="1200">
                <a:solidFill>
                  <a:srgbClr val="F3F3F3"/>
                </a:solidFill>
              </a:defRPr>
            </a:lvl2pPr>
            <a:lvl3pPr lvl="2" algn="ctr" rtl="0">
              <a:lnSpc>
                <a:spcPct val="100000"/>
              </a:lnSpc>
              <a:spcBef>
                <a:spcPts val="1600"/>
              </a:spcBef>
              <a:spcAft>
                <a:spcPts val="0"/>
              </a:spcAft>
              <a:buNone/>
              <a:defRPr sz="1200">
                <a:solidFill>
                  <a:srgbClr val="F3F3F3"/>
                </a:solidFill>
              </a:defRPr>
            </a:lvl3pPr>
            <a:lvl4pPr lvl="3" algn="ctr" rtl="0">
              <a:lnSpc>
                <a:spcPct val="100000"/>
              </a:lnSpc>
              <a:spcBef>
                <a:spcPts val="1600"/>
              </a:spcBef>
              <a:spcAft>
                <a:spcPts val="0"/>
              </a:spcAft>
              <a:buNone/>
              <a:defRPr sz="1200">
                <a:solidFill>
                  <a:srgbClr val="F3F3F3"/>
                </a:solidFill>
              </a:defRPr>
            </a:lvl4pPr>
            <a:lvl5pPr lvl="4" algn="ctr" rtl="0">
              <a:lnSpc>
                <a:spcPct val="100000"/>
              </a:lnSpc>
              <a:spcBef>
                <a:spcPts val="1600"/>
              </a:spcBef>
              <a:spcAft>
                <a:spcPts val="0"/>
              </a:spcAft>
              <a:buNone/>
              <a:defRPr sz="1200">
                <a:solidFill>
                  <a:srgbClr val="F3F3F3"/>
                </a:solidFill>
              </a:defRPr>
            </a:lvl5pPr>
            <a:lvl6pPr lvl="5" algn="ctr" rtl="0">
              <a:lnSpc>
                <a:spcPct val="100000"/>
              </a:lnSpc>
              <a:spcBef>
                <a:spcPts val="1600"/>
              </a:spcBef>
              <a:spcAft>
                <a:spcPts val="0"/>
              </a:spcAft>
              <a:buNone/>
              <a:defRPr sz="1200">
                <a:solidFill>
                  <a:srgbClr val="F3F3F3"/>
                </a:solidFill>
              </a:defRPr>
            </a:lvl6pPr>
            <a:lvl7pPr lvl="6" algn="ctr" rtl="0">
              <a:lnSpc>
                <a:spcPct val="100000"/>
              </a:lnSpc>
              <a:spcBef>
                <a:spcPts val="1600"/>
              </a:spcBef>
              <a:spcAft>
                <a:spcPts val="0"/>
              </a:spcAft>
              <a:buNone/>
              <a:defRPr sz="1200">
                <a:solidFill>
                  <a:srgbClr val="F3F3F3"/>
                </a:solidFill>
              </a:defRPr>
            </a:lvl7pPr>
            <a:lvl8pPr lvl="7" algn="ctr" rtl="0">
              <a:lnSpc>
                <a:spcPct val="100000"/>
              </a:lnSpc>
              <a:spcBef>
                <a:spcPts val="1600"/>
              </a:spcBef>
              <a:spcAft>
                <a:spcPts val="0"/>
              </a:spcAft>
              <a:buNone/>
              <a:defRPr sz="1200">
                <a:solidFill>
                  <a:srgbClr val="F3F3F3"/>
                </a:solidFill>
              </a:defRPr>
            </a:lvl8pPr>
            <a:lvl9pPr lvl="8" algn="ctr" rtl="0">
              <a:lnSpc>
                <a:spcPct val="100000"/>
              </a:lnSpc>
              <a:spcBef>
                <a:spcPts val="1600"/>
              </a:spcBef>
              <a:spcAft>
                <a:spcPts val="1600"/>
              </a:spcAft>
              <a:buNone/>
              <a:defRPr sz="1200">
                <a:solidFill>
                  <a:srgbClr val="F3F3F3"/>
                </a:solidFill>
              </a:defRPr>
            </a:lvl9pPr>
          </a:lstStyle>
          <a:p>
            <a:endParaRPr/>
          </a:p>
        </p:txBody>
      </p:sp>
      <p:sp>
        <p:nvSpPr>
          <p:cNvPr id="149" name="Google Shape;149;p17"/>
          <p:cNvSpPr txBox="1">
            <a:spLocks noGrp="1"/>
          </p:cNvSpPr>
          <p:nvPr>
            <p:ph type="title" idx="13"/>
          </p:nvPr>
        </p:nvSpPr>
        <p:spPr>
          <a:xfrm>
            <a:off x="6448011" y="3060202"/>
            <a:ext cx="14463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3F3F3"/>
              </a:buClr>
              <a:buSzPts val="1400"/>
              <a:buNone/>
              <a:defRPr sz="2400" i="0">
                <a:solidFill>
                  <a:srgbClr val="F3F3F3"/>
                </a:solidFill>
              </a:defRPr>
            </a:lvl1pPr>
            <a:lvl2pPr lvl="1" algn="ctr" rtl="0">
              <a:spcBef>
                <a:spcPts val="0"/>
              </a:spcBef>
              <a:spcAft>
                <a:spcPts val="0"/>
              </a:spcAft>
              <a:buClr>
                <a:srgbClr val="F3F3F3"/>
              </a:buClr>
              <a:buSzPts val="1400"/>
              <a:buNone/>
              <a:defRPr sz="1400">
                <a:solidFill>
                  <a:srgbClr val="F3F3F3"/>
                </a:solidFill>
              </a:defRPr>
            </a:lvl2pPr>
            <a:lvl3pPr lvl="2" algn="ctr" rtl="0">
              <a:spcBef>
                <a:spcPts val="0"/>
              </a:spcBef>
              <a:spcAft>
                <a:spcPts val="0"/>
              </a:spcAft>
              <a:buClr>
                <a:srgbClr val="F3F3F3"/>
              </a:buClr>
              <a:buSzPts val="1400"/>
              <a:buNone/>
              <a:defRPr sz="1400">
                <a:solidFill>
                  <a:srgbClr val="F3F3F3"/>
                </a:solidFill>
              </a:defRPr>
            </a:lvl3pPr>
            <a:lvl4pPr lvl="3" algn="ctr" rtl="0">
              <a:spcBef>
                <a:spcPts val="0"/>
              </a:spcBef>
              <a:spcAft>
                <a:spcPts val="0"/>
              </a:spcAft>
              <a:buClr>
                <a:srgbClr val="F3F3F3"/>
              </a:buClr>
              <a:buSzPts val="1400"/>
              <a:buNone/>
              <a:defRPr sz="1400">
                <a:solidFill>
                  <a:srgbClr val="F3F3F3"/>
                </a:solidFill>
              </a:defRPr>
            </a:lvl4pPr>
            <a:lvl5pPr lvl="4" algn="ctr" rtl="0">
              <a:spcBef>
                <a:spcPts val="0"/>
              </a:spcBef>
              <a:spcAft>
                <a:spcPts val="0"/>
              </a:spcAft>
              <a:buClr>
                <a:srgbClr val="F3F3F3"/>
              </a:buClr>
              <a:buSzPts val="1400"/>
              <a:buNone/>
              <a:defRPr sz="1400">
                <a:solidFill>
                  <a:srgbClr val="F3F3F3"/>
                </a:solidFill>
              </a:defRPr>
            </a:lvl5pPr>
            <a:lvl6pPr lvl="5" algn="ctr" rtl="0">
              <a:spcBef>
                <a:spcPts val="0"/>
              </a:spcBef>
              <a:spcAft>
                <a:spcPts val="0"/>
              </a:spcAft>
              <a:buClr>
                <a:srgbClr val="F3F3F3"/>
              </a:buClr>
              <a:buSzPts val="1400"/>
              <a:buNone/>
              <a:defRPr sz="1400">
                <a:solidFill>
                  <a:srgbClr val="F3F3F3"/>
                </a:solidFill>
              </a:defRPr>
            </a:lvl6pPr>
            <a:lvl7pPr lvl="6" algn="ctr" rtl="0">
              <a:spcBef>
                <a:spcPts val="0"/>
              </a:spcBef>
              <a:spcAft>
                <a:spcPts val="0"/>
              </a:spcAft>
              <a:buClr>
                <a:srgbClr val="F3F3F3"/>
              </a:buClr>
              <a:buSzPts val="1400"/>
              <a:buNone/>
              <a:defRPr sz="1400">
                <a:solidFill>
                  <a:srgbClr val="F3F3F3"/>
                </a:solidFill>
              </a:defRPr>
            </a:lvl7pPr>
            <a:lvl8pPr lvl="7" algn="ctr" rtl="0">
              <a:spcBef>
                <a:spcPts val="0"/>
              </a:spcBef>
              <a:spcAft>
                <a:spcPts val="0"/>
              </a:spcAft>
              <a:buClr>
                <a:srgbClr val="F3F3F3"/>
              </a:buClr>
              <a:buSzPts val="1400"/>
              <a:buNone/>
              <a:defRPr sz="1400">
                <a:solidFill>
                  <a:srgbClr val="F3F3F3"/>
                </a:solidFill>
              </a:defRPr>
            </a:lvl8pPr>
            <a:lvl9pPr lvl="8" algn="ctr" rtl="0">
              <a:spcBef>
                <a:spcPts val="0"/>
              </a:spcBef>
              <a:spcAft>
                <a:spcPts val="0"/>
              </a:spcAft>
              <a:buClr>
                <a:srgbClr val="F3F3F3"/>
              </a:buClr>
              <a:buSzPts val="1400"/>
              <a:buNone/>
              <a:defRPr sz="1400">
                <a:solidFill>
                  <a:srgbClr val="F3F3F3"/>
                </a:solidFill>
              </a:defRPr>
            </a:lvl9pPr>
          </a:lstStyle>
          <a:p>
            <a:endParaRPr/>
          </a:p>
        </p:txBody>
      </p:sp>
      <p:sp>
        <p:nvSpPr>
          <p:cNvPr id="150" name="Google Shape;150;p17"/>
          <p:cNvSpPr txBox="1">
            <a:spLocks noGrp="1"/>
          </p:cNvSpPr>
          <p:nvPr>
            <p:ph type="subTitle" idx="14"/>
          </p:nvPr>
        </p:nvSpPr>
        <p:spPr>
          <a:xfrm>
            <a:off x="6123113" y="3654350"/>
            <a:ext cx="2096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solidFill>
                  <a:srgbClr val="F3F3F3"/>
                </a:solidFill>
              </a:defRPr>
            </a:lvl1pPr>
            <a:lvl2pPr lvl="1" algn="ctr" rtl="0">
              <a:lnSpc>
                <a:spcPct val="100000"/>
              </a:lnSpc>
              <a:spcBef>
                <a:spcPts val="1600"/>
              </a:spcBef>
              <a:spcAft>
                <a:spcPts val="0"/>
              </a:spcAft>
              <a:buNone/>
              <a:defRPr sz="1200">
                <a:solidFill>
                  <a:srgbClr val="F3F3F3"/>
                </a:solidFill>
              </a:defRPr>
            </a:lvl2pPr>
            <a:lvl3pPr lvl="2" algn="ctr" rtl="0">
              <a:lnSpc>
                <a:spcPct val="100000"/>
              </a:lnSpc>
              <a:spcBef>
                <a:spcPts val="1600"/>
              </a:spcBef>
              <a:spcAft>
                <a:spcPts val="0"/>
              </a:spcAft>
              <a:buNone/>
              <a:defRPr sz="1200">
                <a:solidFill>
                  <a:srgbClr val="F3F3F3"/>
                </a:solidFill>
              </a:defRPr>
            </a:lvl3pPr>
            <a:lvl4pPr lvl="3" algn="ctr" rtl="0">
              <a:lnSpc>
                <a:spcPct val="100000"/>
              </a:lnSpc>
              <a:spcBef>
                <a:spcPts val="1600"/>
              </a:spcBef>
              <a:spcAft>
                <a:spcPts val="0"/>
              </a:spcAft>
              <a:buNone/>
              <a:defRPr sz="1200">
                <a:solidFill>
                  <a:srgbClr val="F3F3F3"/>
                </a:solidFill>
              </a:defRPr>
            </a:lvl4pPr>
            <a:lvl5pPr lvl="4" algn="ctr" rtl="0">
              <a:lnSpc>
                <a:spcPct val="100000"/>
              </a:lnSpc>
              <a:spcBef>
                <a:spcPts val="1600"/>
              </a:spcBef>
              <a:spcAft>
                <a:spcPts val="0"/>
              </a:spcAft>
              <a:buNone/>
              <a:defRPr sz="1200">
                <a:solidFill>
                  <a:srgbClr val="F3F3F3"/>
                </a:solidFill>
              </a:defRPr>
            </a:lvl5pPr>
            <a:lvl6pPr lvl="5" algn="ctr" rtl="0">
              <a:lnSpc>
                <a:spcPct val="100000"/>
              </a:lnSpc>
              <a:spcBef>
                <a:spcPts val="1600"/>
              </a:spcBef>
              <a:spcAft>
                <a:spcPts val="0"/>
              </a:spcAft>
              <a:buNone/>
              <a:defRPr sz="1200">
                <a:solidFill>
                  <a:srgbClr val="F3F3F3"/>
                </a:solidFill>
              </a:defRPr>
            </a:lvl6pPr>
            <a:lvl7pPr lvl="6" algn="ctr" rtl="0">
              <a:lnSpc>
                <a:spcPct val="100000"/>
              </a:lnSpc>
              <a:spcBef>
                <a:spcPts val="1600"/>
              </a:spcBef>
              <a:spcAft>
                <a:spcPts val="0"/>
              </a:spcAft>
              <a:buNone/>
              <a:defRPr sz="1200">
                <a:solidFill>
                  <a:srgbClr val="F3F3F3"/>
                </a:solidFill>
              </a:defRPr>
            </a:lvl7pPr>
            <a:lvl8pPr lvl="7" algn="ctr" rtl="0">
              <a:lnSpc>
                <a:spcPct val="100000"/>
              </a:lnSpc>
              <a:spcBef>
                <a:spcPts val="1600"/>
              </a:spcBef>
              <a:spcAft>
                <a:spcPts val="0"/>
              </a:spcAft>
              <a:buNone/>
              <a:defRPr sz="1200">
                <a:solidFill>
                  <a:srgbClr val="F3F3F3"/>
                </a:solidFill>
              </a:defRPr>
            </a:lvl8pPr>
            <a:lvl9pPr lvl="8" algn="ctr" rtl="0">
              <a:lnSpc>
                <a:spcPct val="100000"/>
              </a:lnSpc>
              <a:spcBef>
                <a:spcPts val="1600"/>
              </a:spcBef>
              <a:spcAft>
                <a:spcPts val="1600"/>
              </a:spcAft>
              <a:buNone/>
              <a:defRPr sz="1200">
                <a:solidFill>
                  <a:srgbClr val="F3F3F3"/>
                </a:solidFill>
              </a:defRPr>
            </a:lvl9pPr>
          </a:lstStyle>
          <a:p>
            <a:endParaRPr/>
          </a:p>
        </p:txBody>
      </p:sp>
      <p:sp>
        <p:nvSpPr>
          <p:cNvPr id="151" name="Google Shape;151;p17"/>
          <p:cNvSpPr txBox="1">
            <a:spLocks noGrp="1"/>
          </p:cNvSpPr>
          <p:nvPr>
            <p:ph type="title" idx="15"/>
          </p:nvPr>
        </p:nvSpPr>
        <p:spPr>
          <a:xfrm>
            <a:off x="720000" y="540000"/>
            <a:ext cx="77040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3F3F3"/>
              </a:buClr>
              <a:buSzPts val="2800"/>
              <a:buNone/>
              <a:defRPr>
                <a:solidFill>
                  <a:srgbClr val="F3F3F3"/>
                </a:solidFill>
              </a:defRPr>
            </a:lvl1pPr>
            <a:lvl2pPr lvl="1" rtl="0">
              <a:spcBef>
                <a:spcPts val="0"/>
              </a:spcBef>
              <a:spcAft>
                <a:spcPts val="0"/>
              </a:spcAft>
              <a:buClr>
                <a:srgbClr val="F3F3F3"/>
              </a:buClr>
              <a:buSzPts val="2800"/>
              <a:buNone/>
              <a:defRPr>
                <a:solidFill>
                  <a:srgbClr val="F3F3F3"/>
                </a:solidFill>
              </a:defRPr>
            </a:lvl2pPr>
            <a:lvl3pPr lvl="2" rtl="0">
              <a:spcBef>
                <a:spcPts val="0"/>
              </a:spcBef>
              <a:spcAft>
                <a:spcPts val="0"/>
              </a:spcAft>
              <a:buClr>
                <a:srgbClr val="F3F3F3"/>
              </a:buClr>
              <a:buSzPts val="2800"/>
              <a:buNone/>
              <a:defRPr>
                <a:solidFill>
                  <a:srgbClr val="F3F3F3"/>
                </a:solidFill>
              </a:defRPr>
            </a:lvl3pPr>
            <a:lvl4pPr lvl="3" rtl="0">
              <a:spcBef>
                <a:spcPts val="0"/>
              </a:spcBef>
              <a:spcAft>
                <a:spcPts val="0"/>
              </a:spcAft>
              <a:buClr>
                <a:srgbClr val="F3F3F3"/>
              </a:buClr>
              <a:buSzPts val="2800"/>
              <a:buNone/>
              <a:defRPr>
                <a:solidFill>
                  <a:srgbClr val="F3F3F3"/>
                </a:solidFill>
              </a:defRPr>
            </a:lvl4pPr>
            <a:lvl5pPr lvl="4" rtl="0">
              <a:spcBef>
                <a:spcPts val="0"/>
              </a:spcBef>
              <a:spcAft>
                <a:spcPts val="0"/>
              </a:spcAft>
              <a:buClr>
                <a:srgbClr val="F3F3F3"/>
              </a:buClr>
              <a:buSzPts val="2800"/>
              <a:buNone/>
              <a:defRPr>
                <a:solidFill>
                  <a:srgbClr val="F3F3F3"/>
                </a:solidFill>
              </a:defRPr>
            </a:lvl5pPr>
            <a:lvl6pPr lvl="5" rtl="0">
              <a:spcBef>
                <a:spcPts val="0"/>
              </a:spcBef>
              <a:spcAft>
                <a:spcPts val="0"/>
              </a:spcAft>
              <a:buClr>
                <a:srgbClr val="F3F3F3"/>
              </a:buClr>
              <a:buSzPts val="2800"/>
              <a:buNone/>
              <a:defRPr>
                <a:solidFill>
                  <a:srgbClr val="F3F3F3"/>
                </a:solidFill>
              </a:defRPr>
            </a:lvl6pPr>
            <a:lvl7pPr lvl="6" rtl="0">
              <a:spcBef>
                <a:spcPts val="0"/>
              </a:spcBef>
              <a:spcAft>
                <a:spcPts val="0"/>
              </a:spcAft>
              <a:buClr>
                <a:srgbClr val="F3F3F3"/>
              </a:buClr>
              <a:buSzPts val="2800"/>
              <a:buNone/>
              <a:defRPr>
                <a:solidFill>
                  <a:srgbClr val="F3F3F3"/>
                </a:solidFill>
              </a:defRPr>
            </a:lvl7pPr>
            <a:lvl8pPr lvl="7" rtl="0">
              <a:spcBef>
                <a:spcPts val="0"/>
              </a:spcBef>
              <a:spcAft>
                <a:spcPts val="0"/>
              </a:spcAft>
              <a:buClr>
                <a:srgbClr val="F3F3F3"/>
              </a:buClr>
              <a:buSzPts val="2800"/>
              <a:buNone/>
              <a:defRPr>
                <a:solidFill>
                  <a:srgbClr val="F3F3F3"/>
                </a:solidFill>
              </a:defRPr>
            </a:lvl8pPr>
            <a:lvl9pPr lvl="8" rtl="0">
              <a:spcBef>
                <a:spcPts val="0"/>
              </a:spcBef>
              <a:spcAft>
                <a:spcPts val="0"/>
              </a:spcAft>
              <a:buClr>
                <a:srgbClr val="F3F3F3"/>
              </a:buClr>
              <a:buSzPts val="2800"/>
              <a:buNone/>
              <a:defRPr>
                <a:solidFill>
                  <a:srgbClr val="F3F3F3"/>
                </a:solidFill>
              </a:defRPr>
            </a:lvl9pPr>
          </a:lstStyle>
          <a:p>
            <a:endParaRPr/>
          </a:p>
        </p:txBody>
      </p:sp>
      <p:grpSp>
        <p:nvGrpSpPr>
          <p:cNvPr id="152" name="Google Shape;152;p17"/>
          <p:cNvGrpSpPr/>
          <p:nvPr/>
        </p:nvGrpSpPr>
        <p:grpSpPr>
          <a:xfrm>
            <a:off x="260020" y="212246"/>
            <a:ext cx="8655555" cy="4652054"/>
            <a:chOff x="260020" y="212246"/>
            <a:chExt cx="8655555" cy="4652054"/>
          </a:xfrm>
        </p:grpSpPr>
        <p:sp>
          <p:nvSpPr>
            <p:cNvPr id="153" name="Google Shape;153;p17"/>
            <p:cNvSpPr/>
            <p:nvPr/>
          </p:nvSpPr>
          <p:spPr>
            <a:xfrm>
              <a:off x="294825" y="42059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7"/>
            <p:cNvSpPr/>
            <p:nvPr/>
          </p:nvSpPr>
          <p:spPr>
            <a:xfrm>
              <a:off x="7242450" y="54000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7"/>
            <p:cNvSpPr/>
            <p:nvPr/>
          </p:nvSpPr>
          <p:spPr>
            <a:xfrm>
              <a:off x="8685725" y="44807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7"/>
            <p:cNvSpPr/>
            <p:nvPr/>
          </p:nvSpPr>
          <p:spPr>
            <a:xfrm>
              <a:off x="1193350" y="754525"/>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7"/>
            <p:cNvSpPr/>
            <p:nvPr/>
          </p:nvSpPr>
          <p:spPr>
            <a:xfrm>
              <a:off x="3421950" y="4589500"/>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7"/>
            <p:cNvSpPr/>
            <p:nvPr/>
          </p:nvSpPr>
          <p:spPr>
            <a:xfrm>
              <a:off x="8721670" y="20658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7"/>
            <p:cNvSpPr/>
            <p:nvPr/>
          </p:nvSpPr>
          <p:spPr>
            <a:xfrm>
              <a:off x="260020" y="1620171"/>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7"/>
            <p:cNvSpPr/>
            <p:nvPr/>
          </p:nvSpPr>
          <p:spPr>
            <a:xfrm>
              <a:off x="7524620" y="431650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7"/>
            <p:cNvSpPr/>
            <p:nvPr/>
          </p:nvSpPr>
          <p:spPr>
            <a:xfrm>
              <a:off x="6261608" y="431650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7"/>
            <p:cNvSpPr/>
            <p:nvPr/>
          </p:nvSpPr>
          <p:spPr>
            <a:xfrm>
              <a:off x="6783145" y="21224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7"/>
            <p:cNvSpPr/>
            <p:nvPr/>
          </p:nvSpPr>
          <p:spPr>
            <a:xfrm>
              <a:off x="2693795" y="11126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p:cSld name="CUSTOM_3">
    <p:spTree>
      <p:nvGrpSpPr>
        <p:cNvPr id="1" name="Shape 164"/>
        <p:cNvGrpSpPr/>
        <p:nvPr/>
      </p:nvGrpSpPr>
      <p:grpSpPr>
        <a:xfrm>
          <a:off x="0" y="0"/>
          <a:ext cx="0" cy="0"/>
          <a:chOff x="0" y="0"/>
          <a:chExt cx="0" cy="0"/>
        </a:xfrm>
      </p:grpSpPr>
      <p:sp>
        <p:nvSpPr>
          <p:cNvPr id="165" name="Google Shape;165;p18"/>
          <p:cNvSpPr txBox="1">
            <a:spLocks noGrp="1"/>
          </p:cNvSpPr>
          <p:nvPr>
            <p:ph type="subTitle" idx="1"/>
          </p:nvPr>
        </p:nvSpPr>
        <p:spPr>
          <a:xfrm>
            <a:off x="3228150" y="3478788"/>
            <a:ext cx="26877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accent5"/>
                </a:solidFill>
              </a:defRPr>
            </a:lvl1pPr>
            <a:lvl2pPr lvl="1" algn="ctr" rtl="0">
              <a:lnSpc>
                <a:spcPct val="100000"/>
              </a:lnSpc>
              <a:spcBef>
                <a:spcPts val="1600"/>
              </a:spcBef>
              <a:spcAft>
                <a:spcPts val="0"/>
              </a:spcAft>
              <a:buNone/>
              <a:defRPr sz="1400">
                <a:solidFill>
                  <a:schemeClr val="accent5"/>
                </a:solidFill>
              </a:defRPr>
            </a:lvl2pPr>
            <a:lvl3pPr lvl="2" algn="ctr" rtl="0">
              <a:lnSpc>
                <a:spcPct val="100000"/>
              </a:lnSpc>
              <a:spcBef>
                <a:spcPts val="1600"/>
              </a:spcBef>
              <a:spcAft>
                <a:spcPts val="0"/>
              </a:spcAft>
              <a:buNone/>
              <a:defRPr sz="1400">
                <a:solidFill>
                  <a:schemeClr val="accent5"/>
                </a:solidFill>
              </a:defRPr>
            </a:lvl3pPr>
            <a:lvl4pPr lvl="3" algn="ctr" rtl="0">
              <a:lnSpc>
                <a:spcPct val="100000"/>
              </a:lnSpc>
              <a:spcBef>
                <a:spcPts val="1600"/>
              </a:spcBef>
              <a:spcAft>
                <a:spcPts val="0"/>
              </a:spcAft>
              <a:buNone/>
              <a:defRPr sz="1400">
                <a:solidFill>
                  <a:schemeClr val="accent5"/>
                </a:solidFill>
              </a:defRPr>
            </a:lvl4pPr>
            <a:lvl5pPr lvl="4" algn="ctr" rtl="0">
              <a:lnSpc>
                <a:spcPct val="100000"/>
              </a:lnSpc>
              <a:spcBef>
                <a:spcPts val="1600"/>
              </a:spcBef>
              <a:spcAft>
                <a:spcPts val="0"/>
              </a:spcAft>
              <a:buNone/>
              <a:defRPr sz="1400">
                <a:solidFill>
                  <a:schemeClr val="accent5"/>
                </a:solidFill>
              </a:defRPr>
            </a:lvl5pPr>
            <a:lvl6pPr lvl="5" algn="ctr" rtl="0">
              <a:lnSpc>
                <a:spcPct val="100000"/>
              </a:lnSpc>
              <a:spcBef>
                <a:spcPts val="1600"/>
              </a:spcBef>
              <a:spcAft>
                <a:spcPts val="0"/>
              </a:spcAft>
              <a:buNone/>
              <a:defRPr sz="1400">
                <a:solidFill>
                  <a:schemeClr val="accent5"/>
                </a:solidFill>
              </a:defRPr>
            </a:lvl6pPr>
            <a:lvl7pPr lvl="6" algn="ctr" rtl="0">
              <a:lnSpc>
                <a:spcPct val="100000"/>
              </a:lnSpc>
              <a:spcBef>
                <a:spcPts val="1600"/>
              </a:spcBef>
              <a:spcAft>
                <a:spcPts val="0"/>
              </a:spcAft>
              <a:buNone/>
              <a:defRPr sz="1400">
                <a:solidFill>
                  <a:schemeClr val="accent5"/>
                </a:solidFill>
              </a:defRPr>
            </a:lvl7pPr>
            <a:lvl8pPr lvl="7" algn="ctr" rtl="0">
              <a:lnSpc>
                <a:spcPct val="100000"/>
              </a:lnSpc>
              <a:spcBef>
                <a:spcPts val="1600"/>
              </a:spcBef>
              <a:spcAft>
                <a:spcPts val="0"/>
              </a:spcAft>
              <a:buNone/>
              <a:defRPr sz="1400">
                <a:solidFill>
                  <a:schemeClr val="accent5"/>
                </a:solidFill>
              </a:defRPr>
            </a:lvl8pPr>
            <a:lvl9pPr lvl="8" algn="ctr" rtl="0">
              <a:lnSpc>
                <a:spcPct val="100000"/>
              </a:lnSpc>
              <a:spcBef>
                <a:spcPts val="1600"/>
              </a:spcBef>
              <a:spcAft>
                <a:spcPts val="1600"/>
              </a:spcAft>
              <a:buNone/>
              <a:defRPr sz="1400">
                <a:solidFill>
                  <a:schemeClr val="accent5"/>
                </a:solidFill>
              </a:defRPr>
            </a:lvl9pPr>
          </a:lstStyle>
          <a:p>
            <a:endParaRPr/>
          </a:p>
        </p:txBody>
      </p:sp>
      <p:sp>
        <p:nvSpPr>
          <p:cNvPr id="166" name="Google Shape;166;p18"/>
          <p:cNvSpPr txBox="1">
            <a:spLocks noGrp="1"/>
          </p:cNvSpPr>
          <p:nvPr>
            <p:ph type="title"/>
          </p:nvPr>
        </p:nvSpPr>
        <p:spPr>
          <a:xfrm>
            <a:off x="2632875" y="1814288"/>
            <a:ext cx="3878400" cy="1664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2800"/>
              <a:buNone/>
              <a:defRPr sz="4800">
                <a:solidFill>
                  <a:schemeClr val="accent5"/>
                </a:solidFill>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
        <p:nvSpPr>
          <p:cNvPr id="167" name="Google Shape;167;p18"/>
          <p:cNvSpPr txBox="1">
            <a:spLocks noGrp="1"/>
          </p:cNvSpPr>
          <p:nvPr>
            <p:ph type="title" idx="2" hasCustomPrompt="1"/>
          </p:nvPr>
        </p:nvSpPr>
        <p:spPr>
          <a:xfrm>
            <a:off x="3228225" y="1086912"/>
            <a:ext cx="2687700" cy="781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12000"/>
              <a:buNone/>
              <a:defRPr sz="5000">
                <a:solidFill>
                  <a:schemeClr val="accent2"/>
                </a:solidFill>
              </a:defRPr>
            </a:lvl1pPr>
            <a:lvl2pPr lvl="1" algn="r" rtl="0">
              <a:spcBef>
                <a:spcPts val="0"/>
              </a:spcBef>
              <a:spcAft>
                <a:spcPts val="0"/>
              </a:spcAft>
              <a:buClr>
                <a:schemeClr val="accent2"/>
              </a:buClr>
              <a:buSzPts val="12000"/>
              <a:buNone/>
              <a:defRPr sz="12000">
                <a:solidFill>
                  <a:schemeClr val="accent2"/>
                </a:solidFill>
              </a:defRPr>
            </a:lvl2pPr>
            <a:lvl3pPr lvl="2" algn="r" rtl="0">
              <a:spcBef>
                <a:spcPts val="0"/>
              </a:spcBef>
              <a:spcAft>
                <a:spcPts val="0"/>
              </a:spcAft>
              <a:buClr>
                <a:schemeClr val="accent2"/>
              </a:buClr>
              <a:buSzPts val="12000"/>
              <a:buNone/>
              <a:defRPr sz="12000">
                <a:solidFill>
                  <a:schemeClr val="accent2"/>
                </a:solidFill>
              </a:defRPr>
            </a:lvl3pPr>
            <a:lvl4pPr lvl="3" algn="r" rtl="0">
              <a:spcBef>
                <a:spcPts val="0"/>
              </a:spcBef>
              <a:spcAft>
                <a:spcPts val="0"/>
              </a:spcAft>
              <a:buClr>
                <a:schemeClr val="accent2"/>
              </a:buClr>
              <a:buSzPts val="12000"/>
              <a:buNone/>
              <a:defRPr sz="12000">
                <a:solidFill>
                  <a:schemeClr val="accent2"/>
                </a:solidFill>
              </a:defRPr>
            </a:lvl4pPr>
            <a:lvl5pPr lvl="4" algn="r" rtl="0">
              <a:spcBef>
                <a:spcPts val="0"/>
              </a:spcBef>
              <a:spcAft>
                <a:spcPts val="0"/>
              </a:spcAft>
              <a:buClr>
                <a:schemeClr val="accent2"/>
              </a:buClr>
              <a:buSzPts val="12000"/>
              <a:buNone/>
              <a:defRPr sz="12000">
                <a:solidFill>
                  <a:schemeClr val="accent2"/>
                </a:solidFill>
              </a:defRPr>
            </a:lvl5pPr>
            <a:lvl6pPr lvl="5" algn="r" rtl="0">
              <a:spcBef>
                <a:spcPts val="0"/>
              </a:spcBef>
              <a:spcAft>
                <a:spcPts val="0"/>
              </a:spcAft>
              <a:buClr>
                <a:schemeClr val="accent2"/>
              </a:buClr>
              <a:buSzPts val="12000"/>
              <a:buNone/>
              <a:defRPr sz="12000">
                <a:solidFill>
                  <a:schemeClr val="accent2"/>
                </a:solidFill>
              </a:defRPr>
            </a:lvl6pPr>
            <a:lvl7pPr lvl="6" algn="r" rtl="0">
              <a:spcBef>
                <a:spcPts val="0"/>
              </a:spcBef>
              <a:spcAft>
                <a:spcPts val="0"/>
              </a:spcAft>
              <a:buClr>
                <a:schemeClr val="accent2"/>
              </a:buClr>
              <a:buSzPts val="12000"/>
              <a:buNone/>
              <a:defRPr sz="12000">
                <a:solidFill>
                  <a:schemeClr val="accent2"/>
                </a:solidFill>
              </a:defRPr>
            </a:lvl7pPr>
            <a:lvl8pPr lvl="7" algn="r" rtl="0">
              <a:spcBef>
                <a:spcPts val="0"/>
              </a:spcBef>
              <a:spcAft>
                <a:spcPts val="0"/>
              </a:spcAft>
              <a:buClr>
                <a:schemeClr val="accent2"/>
              </a:buClr>
              <a:buSzPts val="12000"/>
              <a:buNone/>
              <a:defRPr sz="12000">
                <a:solidFill>
                  <a:schemeClr val="accent2"/>
                </a:solidFill>
              </a:defRPr>
            </a:lvl8pPr>
            <a:lvl9pPr lvl="8" algn="r" rtl="0">
              <a:spcBef>
                <a:spcPts val="0"/>
              </a:spcBef>
              <a:spcAft>
                <a:spcPts val="0"/>
              </a:spcAft>
              <a:buClr>
                <a:schemeClr val="accent2"/>
              </a:buClr>
              <a:buSzPts val="12000"/>
              <a:buNone/>
              <a:defRPr sz="12000">
                <a:solidFill>
                  <a:schemeClr val="accent2"/>
                </a:solidFill>
              </a:defRPr>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ree columns">
  <p:cSld name="CUSTOM_1_1">
    <p:bg>
      <p:bgPr>
        <a:solidFill>
          <a:schemeClr val="dk2"/>
        </a:solidFill>
        <a:effectLst/>
      </p:bgPr>
    </p:bg>
    <p:spTree>
      <p:nvGrpSpPr>
        <p:cNvPr id="1" name="Shape 168"/>
        <p:cNvGrpSpPr/>
        <p:nvPr/>
      </p:nvGrpSpPr>
      <p:grpSpPr>
        <a:xfrm>
          <a:off x="0" y="0"/>
          <a:ext cx="0" cy="0"/>
          <a:chOff x="0" y="0"/>
          <a:chExt cx="0" cy="0"/>
        </a:xfrm>
      </p:grpSpPr>
      <p:sp>
        <p:nvSpPr>
          <p:cNvPr id="169" name="Google Shape;169;p19"/>
          <p:cNvSpPr txBox="1">
            <a:spLocks noGrp="1"/>
          </p:cNvSpPr>
          <p:nvPr>
            <p:ph type="title"/>
          </p:nvPr>
        </p:nvSpPr>
        <p:spPr>
          <a:xfrm>
            <a:off x="3651412" y="3115459"/>
            <a:ext cx="18414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3F3F3"/>
              </a:buClr>
              <a:buSzPts val="1400"/>
              <a:buNone/>
              <a:defRPr sz="1400" i="0">
                <a:solidFill>
                  <a:srgbClr val="F3F3F3"/>
                </a:solidFill>
              </a:defRPr>
            </a:lvl1pPr>
            <a:lvl2pPr lvl="1" algn="ctr" rtl="0">
              <a:spcBef>
                <a:spcPts val="0"/>
              </a:spcBef>
              <a:spcAft>
                <a:spcPts val="0"/>
              </a:spcAft>
              <a:buClr>
                <a:srgbClr val="F3F3F3"/>
              </a:buClr>
              <a:buSzPts val="1400"/>
              <a:buNone/>
              <a:defRPr sz="1400">
                <a:solidFill>
                  <a:srgbClr val="F3F3F3"/>
                </a:solidFill>
              </a:defRPr>
            </a:lvl2pPr>
            <a:lvl3pPr lvl="2" algn="ctr" rtl="0">
              <a:spcBef>
                <a:spcPts val="0"/>
              </a:spcBef>
              <a:spcAft>
                <a:spcPts val="0"/>
              </a:spcAft>
              <a:buClr>
                <a:srgbClr val="F3F3F3"/>
              </a:buClr>
              <a:buSzPts val="1400"/>
              <a:buNone/>
              <a:defRPr sz="1400">
                <a:solidFill>
                  <a:srgbClr val="F3F3F3"/>
                </a:solidFill>
              </a:defRPr>
            </a:lvl3pPr>
            <a:lvl4pPr lvl="3" algn="ctr" rtl="0">
              <a:spcBef>
                <a:spcPts val="0"/>
              </a:spcBef>
              <a:spcAft>
                <a:spcPts val="0"/>
              </a:spcAft>
              <a:buClr>
                <a:srgbClr val="F3F3F3"/>
              </a:buClr>
              <a:buSzPts val="1400"/>
              <a:buNone/>
              <a:defRPr sz="1400">
                <a:solidFill>
                  <a:srgbClr val="F3F3F3"/>
                </a:solidFill>
              </a:defRPr>
            </a:lvl4pPr>
            <a:lvl5pPr lvl="4" algn="ctr" rtl="0">
              <a:spcBef>
                <a:spcPts val="0"/>
              </a:spcBef>
              <a:spcAft>
                <a:spcPts val="0"/>
              </a:spcAft>
              <a:buClr>
                <a:srgbClr val="F3F3F3"/>
              </a:buClr>
              <a:buSzPts val="1400"/>
              <a:buNone/>
              <a:defRPr sz="1400">
                <a:solidFill>
                  <a:srgbClr val="F3F3F3"/>
                </a:solidFill>
              </a:defRPr>
            </a:lvl5pPr>
            <a:lvl6pPr lvl="5" algn="ctr" rtl="0">
              <a:spcBef>
                <a:spcPts val="0"/>
              </a:spcBef>
              <a:spcAft>
                <a:spcPts val="0"/>
              </a:spcAft>
              <a:buClr>
                <a:srgbClr val="F3F3F3"/>
              </a:buClr>
              <a:buSzPts val="1400"/>
              <a:buNone/>
              <a:defRPr sz="1400">
                <a:solidFill>
                  <a:srgbClr val="F3F3F3"/>
                </a:solidFill>
              </a:defRPr>
            </a:lvl6pPr>
            <a:lvl7pPr lvl="6" algn="ctr" rtl="0">
              <a:spcBef>
                <a:spcPts val="0"/>
              </a:spcBef>
              <a:spcAft>
                <a:spcPts val="0"/>
              </a:spcAft>
              <a:buClr>
                <a:srgbClr val="F3F3F3"/>
              </a:buClr>
              <a:buSzPts val="1400"/>
              <a:buNone/>
              <a:defRPr sz="1400">
                <a:solidFill>
                  <a:srgbClr val="F3F3F3"/>
                </a:solidFill>
              </a:defRPr>
            </a:lvl7pPr>
            <a:lvl8pPr lvl="7" algn="ctr" rtl="0">
              <a:spcBef>
                <a:spcPts val="0"/>
              </a:spcBef>
              <a:spcAft>
                <a:spcPts val="0"/>
              </a:spcAft>
              <a:buClr>
                <a:srgbClr val="F3F3F3"/>
              </a:buClr>
              <a:buSzPts val="1400"/>
              <a:buNone/>
              <a:defRPr sz="1400">
                <a:solidFill>
                  <a:srgbClr val="F3F3F3"/>
                </a:solidFill>
              </a:defRPr>
            </a:lvl8pPr>
            <a:lvl9pPr lvl="8" algn="ctr" rtl="0">
              <a:spcBef>
                <a:spcPts val="0"/>
              </a:spcBef>
              <a:spcAft>
                <a:spcPts val="0"/>
              </a:spcAft>
              <a:buClr>
                <a:srgbClr val="F3F3F3"/>
              </a:buClr>
              <a:buSzPts val="1400"/>
              <a:buNone/>
              <a:defRPr sz="1400">
                <a:solidFill>
                  <a:srgbClr val="F3F3F3"/>
                </a:solidFill>
              </a:defRPr>
            </a:lvl9pPr>
          </a:lstStyle>
          <a:p>
            <a:endParaRPr/>
          </a:p>
        </p:txBody>
      </p:sp>
      <p:sp>
        <p:nvSpPr>
          <p:cNvPr id="170" name="Google Shape;170;p19"/>
          <p:cNvSpPr txBox="1">
            <a:spLocks noGrp="1"/>
          </p:cNvSpPr>
          <p:nvPr>
            <p:ph type="subTitle" idx="1"/>
          </p:nvPr>
        </p:nvSpPr>
        <p:spPr>
          <a:xfrm>
            <a:off x="3524062" y="3944125"/>
            <a:ext cx="2096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solidFill>
                  <a:srgbClr val="F3F3F3"/>
                </a:solidFill>
              </a:defRPr>
            </a:lvl1pPr>
            <a:lvl2pPr lvl="1" algn="ctr" rtl="0">
              <a:lnSpc>
                <a:spcPct val="100000"/>
              </a:lnSpc>
              <a:spcBef>
                <a:spcPts val="1600"/>
              </a:spcBef>
              <a:spcAft>
                <a:spcPts val="0"/>
              </a:spcAft>
              <a:buNone/>
              <a:defRPr sz="1200">
                <a:solidFill>
                  <a:srgbClr val="F3F3F3"/>
                </a:solidFill>
              </a:defRPr>
            </a:lvl2pPr>
            <a:lvl3pPr lvl="2" algn="ctr" rtl="0">
              <a:lnSpc>
                <a:spcPct val="100000"/>
              </a:lnSpc>
              <a:spcBef>
                <a:spcPts val="1600"/>
              </a:spcBef>
              <a:spcAft>
                <a:spcPts val="0"/>
              </a:spcAft>
              <a:buNone/>
              <a:defRPr sz="1200">
                <a:solidFill>
                  <a:srgbClr val="F3F3F3"/>
                </a:solidFill>
              </a:defRPr>
            </a:lvl3pPr>
            <a:lvl4pPr lvl="3" algn="ctr" rtl="0">
              <a:lnSpc>
                <a:spcPct val="100000"/>
              </a:lnSpc>
              <a:spcBef>
                <a:spcPts val="1600"/>
              </a:spcBef>
              <a:spcAft>
                <a:spcPts val="0"/>
              </a:spcAft>
              <a:buNone/>
              <a:defRPr sz="1200">
                <a:solidFill>
                  <a:srgbClr val="F3F3F3"/>
                </a:solidFill>
              </a:defRPr>
            </a:lvl4pPr>
            <a:lvl5pPr lvl="4" algn="ctr" rtl="0">
              <a:lnSpc>
                <a:spcPct val="100000"/>
              </a:lnSpc>
              <a:spcBef>
                <a:spcPts val="1600"/>
              </a:spcBef>
              <a:spcAft>
                <a:spcPts val="0"/>
              </a:spcAft>
              <a:buNone/>
              <a:defRPr sz="1200">
                <a:solidFill>
                  <a:srgbClr val="F3F3F3"/>
                </a:solidFill>
              </a:defRPr>
            </a:lvl5pPr>
            <a:lvl6pPr lvl="5" algn="ctr" rtl="0">
              <a:lnSpc>
                <a:spcPct val="100000"/>
              </a:lnSpc>
              <a:spcBef>
                <a:spcPts val="1600"/>
              </a:spcBef>
              <a:spcAft>
                <a:spcPts val="0"/>
              </a:spcAft>
              <a:buNone/>
              <a:defRPr sz="1200">
                <a:solidFill>
                  <a:srgbClr val="F3F3F3"/>
                </a:solidFill>
              </a:defRPr>
            </a:lvl6pPr>
            <a:lvl7pPr lvl="6" algn="ctr" rtl="0">
              <a:lnSpc>
                <a:spcPct val="100000"/>
              </a:lnSpc>
              <a:spcBef>
                <a:spcPts val="1600"/>
              </a:spcBef>
              <a:spcAft>
                <a:spcPts val="0"/>
              </a:spcAft>
              <a:buNone/>
              <a:defRPr sz="1200">
                <a:solidFill>
                  <a:srgbClr val="F3F3F3"/>
                </a:solidFill>
              </a:defRPr>
            </a:lvl7pPr>
            <a:lvl8pPr lvl="7" algn="ctr" rtl="0">
              <a:lnSpc>
                <a:spcPct val="100000"/>
              </a:lnSpc>
              <a:spcBef>
                <a:spcPts val="1600"/>
              </a:spcBef>
              <a:spcAft>
                <a:spcPts val="0"/>
              </a:spcAft>
              <a:buNone/>
              <a:defRPr sz="1200">
                <a:solidFill>
                  <a:srgbClr val="F3F3F3"/>
                </a:solidFill>
              </a:defRPr>
            </a:lvl8pPr>
            <a:lvl9pPr lvl="8" algn="ctr" rtl="0">
              <a:lnSpc>
                <a:spcPct val="100000"/>
              </a:lnSpc>
              <a:spcBef>
                <a:spcPts val="1600"/>
              </a:spcBef>
              <a:spcAft>
                <a:spcPts val="1600"/>
              </a:spcAft>
              <a:buNone/>
              <a:defRPr sz="1200">
                <a:solidFill>
                  <a:srgbClr val="F3F3F3"/>
                </a:solidFill>
              </a:defRPr>
            </a:lvl9pPr>
          </a:lstStyle>
          <a:p>
            <a:endParaRPr/>
          </a:p>
        </p:txBody>
      </p:sp>
      <p:sp>
        <p:nvSpPr>
          <p:cNvPr id="171" name="Google Shape;171;p19"/>
          <p:cNvSpPr txBox="1">
            <a:spLocks noGrp="1"/>
          </p:cNvSpPr>
          <p:nvPr>
            <p:ph type="title" idx="2"/>
          </p:nvPr>
        </p:nvSpPr>
        <p:spPr>
          <a:xfrm>
            <a:off x="1052313" y="3115459"/>
            <a:ext cx="18414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3F3F3"/>
              </a:buClr>
              <a:buSzPts val="1400"/>
              <a:buNone/>
              <a:defRPr sz="1400" i="0">
                <a:solidFill>
                  <a:srgbClr val="F3F3F3"/>
                </a:solidFill>
              </a:defRPr>
            </a:lvl1pPr>
            <a:lvl2pPr lvl="1" algn="ctr" rtl="0">
              <a:spcBef>
                <a:spcPts val="0"/>
              </a:spcBef>
              <a:spcAft>
                <a:spcPts val="0"/>
              </a:spcAft>
              <a:buClr>
                <a:srgbClr val="F3F3F3"/>
              </a:buClr>
              <a:buSzPts val="1400"/>
              <a:buNone/>
              <a:defRPr sz="1400">
                <a:solidFill>
                  <a:srgbClr val="F3F3F3"/>
                </a:solidFill>
              </a:defRPr>
            </a:lvl2pPr>
            <a:lvl3pPr lvl="2" algn="ctr" rtl="0">
              <a:spcBef>
                <a:spcPts val="0"/>
              </a:spcBef>
              <a:spcAft>
                <a:spcPts val="0"/>
              </a:spcAft>
              <a:buClr>
                <a:srgbClr val="F3F3F3"/>
              </a:buClr>
              <a:buSzPts val="1400"/>
              <a:buNone/>
              <a:defRPr sz="1400">
                <a:solidFill>
                  <a:srgbClr val="F3F3F3"/>
                </a:solidFill>
              </a:defRPr>
            </a:lvl3pPr>
            <a:lvl4pPr lvl="3" algn="ctr" rtl="0">
              <a:spcBef>
                <a:spcPts val="0"/>
              </a:spcBef>
              <a:spcAft>
                <a:spcPts val="0"/>
              </a:spcAft>
              <a:buClr>
                <a:srgbClr val="F3F3F3"/>
              </a:buClr>
              <a:buSzPts val="1400"/>
              <a:buNone/>
              <a:defRPr sz="1400">
                <a:solidFill>
                  <a:srgbClr val="F3F3F3"/>
                </a:solidFill>
              </a:defRPr>
            </a:lvl4pPr>
            <a:lvl5pPr lvl="4" algn="ctr" rtl="0">
              <a:spcBef>
                <a:spcPts val="0"/>
              </a:spcBef>
              <a:spcAft>
                <a:spcPts val="0"/>
              </a:spcAft>
              <a:buClr>
                <a:srgbClr val="F3F3F3"/>
              </a:buClr>
              <a:buSzPts val="1400"/>
              <a:buNone/>
              <a:defRPr sz="1400">
                <a:solidFill>
                  <a:srgbClr val="F3F3F3"/>
                </a:solidFill>
              </a:defRPr>
            </a:lvl5pPr>
            <a:lvl6pPr lvl="5" algn="ctr" rtl="0">
              <a:spcBef>
                <a:spcPts val="0"/>
              </a:spcBef>
              <a:spcAft>
                <a:spcPts val="0"/>
              </a:spcAft>
              <a:buClr>
                <a:srgbClr val="F3F3F3"/>
              </a:buClr>
              <a:buSzPts val="1400"/>
              <a:buNone/>
              <a:defRPr sz="1400">
                <a:solidFill>
                  <a:srgbClr val="F3F3F3"/>
                </a:solidFill>
              </a:defRPr>
            </a:lvl6pPr>
            <a:lvl7pPr lvl="6" algn="ctr" rtl="0">
              <a:spcBef>
                <a:spcPts val="0"/>
              </a:spcBef>
              <a:spcAft>
                <a:spcPts val="0"/>
              </a:spcAft>
              <a:buClr>
                <a:srgbClr val="F3F3F3"/>
              </a:buClr>
              <a:buSzPts val="1400"/>
              <a:buNone/>
              <a:defRPr sz="1400">
                <a:solidFill>
                  <a:srgbClr val="F3F3F3"/>
                </a:solidFill>
              </a:defRPr>
            </a:lvl7pPr>
            <a:lvl8pPr lvl="7" algn="ctr" rtl="0">
              <a:spcBef>
                <a:spcPts val="0"/>
              </a:spcBef>
              <a:spcAft>
                <a:spcPts val="0"/>
              </a:spcAft>
              <a:buClr>
                <a:srgbClr val="F3F3F3"/>
              </a:buClr>
              <a:buSzPts val="1400"/>
              <a:buNone/>
              <a:defRPr sz="1400">
                <a:solidFill>
                  <a:srgbClr val="F3F3F3"/>
                </a:solidFill>
              </a:defRPr>
            </a:lvl8pPr>
            <a:lvl9pPr lvl="8" algn="ctr" rtl="0">
              <a:spcBef>
                <a:spcPts val="0"/>
              </a:spcBef>
              <a:spcAft>
                <a:spcPts val="0"/>
              </a:spcAft>
              <a:buClr>
                <a:srgbClr val="F3F3F3"/>
              </a:buClr>
              <a:buSzPts val="1400"/>
              <a:buNone/>
              <a:defRPr sz="1400">
                <a:solidFill>
                  <a:srgbClr val="F3F3F3"/>
                </a:solidFill>
              </a:defRPr>
            </a:lvl9pPr>
          </a:lstStyle>
          <a:p>
            <a:endParaRPr/>
          </a:p>
        </p:txBody>
      </p:sp>
      <p:sp>
        <p:nvSpPr>
          <p:cNvPr id="172" name="Google Shape;172;p19"/>
          <p:cNvSpPr txBox="1">
            <a:spLocks noGrp="1"/>
          </p:cNvSpPr>
          <p:nvPr>
            <p:ph type="subTitle" idx="3"/>
          </p:nvPr>
        </p:nvSpPr>
        <p:spPr>
          <a:xfrm>
            <a:off x="924963" y="3944125"/>
            <a:ext cx="2096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solidFill>
                  <a:srgbClr val="F3F3F3"/>
                </a:solidFill>
              </a:defRPr>
            </a:lvl1pPr>
            <a:lvl2pPr lvl="1" algn="ctr" rtl="0">
              <a:lnSpc>
                <a:spcPct val="100000"/>
              </a:lnSpc>
              <a:spcBef>
                <a:spcPts val="1600"/>
              </a:spcBef>
              <a:spcAft>
                <a:spcPts val="0"/>
              </a:spcAft>
              <a:buNone/>
              <a:defRPr sz="1200">
                <a:solidFill>
                  <a:srgbClr val="F3F3F3"/>
                </a:solidFill>
              </a:defRPr>
            </a:lvl2pPr>
            <a:lvl3pPr lvl="2" algn="ctr" rtl="0">
              <a:lnSpc>
                <a:spcPct val="100000"/>
              </a:lnSpc>
              <a:spcBef>
                <a:spcPts val="1600"/>
              </a:spcBef>
              <a:spcAft>
                <a:spcPts val="0"/>
              </a:spcAft>
              <a:buNone/>
              <a:defRPr sz="1200">
                <a:solidFill>
                  <a:srgbClr val="F3F3F3"/>
                </a:solidFill>
              </a:defRPr>
            </a:lvl3pPr>
            <a:lvl4pPr lvl="3" algn="ctr" rtl="0">
              <a:lnSpc>
                <a:spcPct val="100000"/>
              </a:lnSpc>
              <a:spcBef>
                <a:spcPts val="1600"/>
              </a:spcBef>
              <a:spcAft>
                <a:spcPts val="0"/>
              </a:spcAft>
              <a:buNone/>
              <a:defRPr sz="1200">
                <a:solidFill>
                  <a:srgbClr val="F3F3F3"/>
                </a:solidFill>
              </a:defRPr>
            </a:lvl4pPr>
            <a:lvl5pPr lvl="4" algn="ctr" rtl="0">
              <a:lnSpc>
                <a:spcPct val="100000"/>
              </a:lnSpc>
              <a:spcBef>
                <a:spcPts val="1600"/>
              </a:spcBef>
              <a:spcAft>
                <a:spcPts val="0"/>
              </a:spcAft>
              <a:buNone/>
              <a:defRPr sz="1200">
                <a:solidFill>
                  <a:srgbClr val="F3F3F3"/>
                </a:solidFill>
              </a:defRPr>
            </a:lvl5pPr>
            <a:lvl6pPr lvl="5" algn="ctr" rtl="0">
              <a:lnSpc>
                <a:spcPct val="100000"/>
              </a:lnSpc>
              <a:spcBef>
                <a:spcPts val="1600"/>
              </a:spcBef>
              <a:spcAft>
                <a:spcPts val="0"/>
              </a:spcAft>
              <a:buNone/>
              <a:defRPr sz="1200">
                <a:solidFill>
                  <a:srgbClr val="F3F3F3"/>
                </a:solidFill>
              </a:defRPr>
            </a:lvl6pPr>
            <a:lvl7pPr lvl="6" algn="ctr" rtl="0">
              <a:lnSpc>
                <a:spcPct val="100000"/>
              </a:lnSpc>
              <a:spcBef>
                <a:spcPts val="1600"/>
              </a:spcBef>
              <a:spcAft>
                <a:spcPts val="0"/>
              </a:spcAft>
              <a:buNone/>
              <a:defRPr sz="1200">
                <a:solidFill>
                  <a:srgbClr val="F3F3F3"/>
                </a:solidFill>
              </a:defRPr>
            </a:lvl7pPr>
            <a:lvl8pPr lvl="7" algn="ctr" rtl="0">
              <a:lnSpc>
                <a:spcPct val="100000"/>
              </a:lnSpc>
              <a:spcBef>
                <a:spcPts val="1600"/>
              </a:spcBef>
              <a:spcAft>
                <a:spcPts val="0"/>
              </a:spcAft>
              <a:buNone/>
              <a:defRPr sz="1200">
                <a:solidFill>
                  <a:srgbClr val="F3F3F3"/>
                </a:solidFill>
              </a:defRPr>
            </a:lvl8pPr>
            <a:lvl9pPr lvl="8" algn="ctr" rtl="0">
              <a:lnSpc>
                <a:spcPct val="100000"/>
              </a:lnSpc>
              <a:spcBef>
                <a:spcPts val="1600"/>
              </a:spcBef>
              <a:spcAft>
                <a:spcPts val="1600"/>
              </a:spcAft>
              <a:buNone/>
              <a:defRPr sz="1200">
                <a:solidFill>
                  <a:srgbClr val="F3F3F3"/>
                </a:solidFill>
              </a:defRPr>
            </a:lvl9pPr>
          </a:lstStyle>
          <a:p>
            <a:endParaRPr/>
          </a:p>
        </p:txBody>
      </p:sp>
      <p:sp>
        <p:nvSpPr>
          <p:cNvPr id="173" name="Google Shape;173;p19"/>
          <p:cNvSpPr txBox="1">
            <a:spLocks noGrp="1"/>
          </p:cNvSpPr>
          <p:nvPr>
            <p:ph type="title" idx="4"/>
          </p:nvPr>
        </p:nvSpPr>
        <p:spPr>
          <a:xfrm>
            <a:off x="6448011" y="3115462"/>
            <a:ext cx="1446300" cy="4017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3F3F3"/>
              </a:buClr>
              <a:buSzPts val="1400"/>
              <a:buNone/>
              <a:defRPr sz="1400" i="0">
                <a:solidFill>
                  <a:srgbClr val="F3F3F3"/>
                </a:solidFill>
              </a:defRPr>
            </a:lvl1pPr>
            <a:lvl2pPr lvl="1" algn="ctr" rtl="0">
              <a:spcBef>
                <a:spcPts val="0"/>
              </a:spcBef>
              <a:spcAft>
                <a:spcPts val="0"/>
              </a:spcAft>
              <a:buClr>
                <a:srgbClr val="F3F3F3"/>
              </a:buClr>
              <a:buSzPts val="1400"/>
              <a:buNone/>
              <a:defRPr sz="1400">
                <a:solidFill>
                  <a:srgbClr val="F3F3F3"/>
                </a:solidFill>
              </a:defRPr>
            </a:lvl2pPr>
            <a:lvl3pPr lvl="2" algn="ctr" rtl="0">
              <a:spcBef>
                <a:spcPts val="0"/>
              </a:spcBef>
              <a:spcAft>
                <a:spcPts val="0"/>
              </a:spcAft>
              <a:buClr>
                <a:srgbClr val="F3F3F3"/>
              </a:buClr>
              <a:buSzPts val="1400"/>
              <a:buNone/>
              <a:defRPr sz="1400">
                <a:solidFill>
                  <a:srgbClr val="F3F3F3"/>
                </a:solidFill>
              </a:defRPr>
            </a:lvl3pPr>
            <a:lvl4pPr lvl="3" algn="ctr" rtl="0">
              <a:spcBef>
                <a:spcPts val="0"/>
              </a:spcBef>
              <a:spcAft>
                <a:spcPts val="0"/>
              </a:spcAft>
              <a:buClr>
                <a:srgbClr val="F3F3F3"/>
              </a:buClr>
              <a:buSzPts val="1400"/>
              <a:buNone/>
              <a:defRPr sz="1400">
                <a:solidFill>
                  <a:srgbClr val="F3F3F3"/>
                </a:solidFill>
              </a:defRPr>
            </a:lvl4pPr>
            <a:lvl5pPr lvl="4" algn="ctr" rtl="0">
              <a:spcBef>
                <a:spcPts val="0"/>
              </a:spcBef>
              <a:spcAft>
                <a:spcPts val="0"/>
              </a:spcAft>
              <a:buClr>
                <a:srgbClr val="F3F3F3"/>
              </a:buClr>
              <a:buSzPts val="1400"/>
              <a:buNone/>
              <a:defRPr sz="1400">
                <a:solidFill>
                  <a:srgbClr val="F3F3F3"/>
                </a:solidFill>
              </a:defRPr>
            </a:lvl5pPr>
            <a:lvl6pPr lvl="5" algn="ctr" rtl="0">
              <a:spcBef>
                <a:spcPts val="0"/>
              </a:spcBef>
              <a:spcAft>
                <a:spcPts val="0"/>
              </a:spcAft>
              <a:buClr>
                <a:srgbClr val="F3F3F3"/>
              </a:buClr>
              <a:buSzPts val="1400"/>
              <a:buNone/>
              <a:defRPr sz="1400">
                <a:solidFill>
                  <a:srgbClr val="F3F3F3"/>
                </a:solidFill>
              </a:defRPr>
            </a:lvl6pPr>
            <a:lvl7pPr lvl="6" algn="ctr" rtl="0">
              <a:spcBef>
                <a:spcPts val="0"/>
              </a:spcBef>
              <a:spcAft>
                <a:spcPts val="0"/>
              </a:spcAft>
              <a:buClr>
                <a:srgbClr val="F3F3F3"/>
              </a:buClr>
              <a:buSzPts val="1400"/>
              <a:buNone/>
              <a:defRPr sz="1400">
                <a:solidFill>
                  <a:srgbClr val="F3F3F3"/>
                </a:solidFill>
              </a:defRPr>
            </a:lvl7pPr>
            <a:lvl8pPr lvl="7" algn="ctr" rtl="0">
              <a:spcBef>
                <a:spcPts val="0"/>
              </a:spcBef>
              <a:spcAft>
                <a:spcPts val="0"/>
              </a:spcAft>
              <a:buClr>
                <a:srgbClr val="F3F3F3"/>
              </a:buClr>
              <a:buSzPts val="1400"/>
              <a:buNone/>
              <a:defRPr sz="1400">
                <a:solidFill>
                  <a:srgbClr val="F3F3F3"/>
                </a:solidFill>
              </a:defRPr>
            </a:lvl8pPr>
            <a:lvl9pPr lvl="8" algn="ctr" rtl="0">
              <a:spcBef>
                <a:spcPts val="0"/>
              </a:spcBef>
              <a:spcAft>
                <a:spcPts val="0"/>
              </a:spcAft>
              <a:buClr>
                <a:srgbClr val="F3F3F3"/>
              </a:buClr>
              <a:buSzPts val="1400"/>
              <a:buNone/>
              <a:defRPr sz="1400">
                <a:solidFill>
                  <a:srgbClr val="F3F3F3"/>
                </a:solidFill>
              </a:defRPr>
            </a:lvl9pPr>
          </a:lstStyle>
          <a:p>
            <a:endParaRPr/>
          </a:p>
        </p:txBody>
      </p:sp>
      <p:sp>
        <p:nvSpPr>
          <p:cNvPr id="174" name="Google Shape;174;p19"/>
          <p:cNvSpPr txBox="1">
            <a:spLocks noGrp="1"/>
          </p:cNvSpPr>
          <p:nvPr>
            <p:ph type="subTitle" idx="5"/>
          </p:nvPr>
        </p:nvSpPr>
        <p:spPr>
          <a:xfrm>
            <a:off x="6123113" y="3944125"/>
            <a:ext cx="2096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a:solidFill>
                  <a:srgbClr val="F3F3F3"/>
                </a:solidFill>
              </a:defRPr>
            </a:lvl1pPr>
            <a:lvl2pPr lvl="1" algn="ctr" rtl="0">
              <a:lnSpc>
                <a:spcPct val="100000"/>
              </a:lnSpc>
              <a:spcBef>
                <a:spcPts val="1600"/>
              </a:spcBef>
              <a:spcAft>
                <a:spcPts val="0"/>
              </a:spcAft>
              <a:buNone/>
              <a:defRPr sz="1200">
                <a:solidFill>
                  <a:srgbClr val="F3F3F3"/>
                </a:solidFill>
              </a:defRPr>
            </a:lvl2pPr>
            <a:lvl3pPr lvl="2" algn="ctr" rtl="0">
              <a:lnSpc>
                <a:spcPct val="100000"/>
              </a:lnSpc>
              <a:spcBef>
                <a:spcPts val="1600"/>
              </a:spcBef>
              <a:spcAft>
                <a:spcPts val="0"/>
              </a:spcAft>
              <a:buNone/>
              <a:defRPr sz="1200">
                <a:solidFill>
                  <a:srgbClr val="F3F3F3"/>
                </a:solidFill>
              </a:defRPr>
            </a:lvl3pPr>
            <a:lvl4pPr lvl="3" algn="ctr" rtl="0">
              <a:lnSpc>
                <a:spcPct val="100000"/>
              </a:lnSpc>
              <a:spcBef>
                <a:spcPts val="1600"/>
              </a:spcBef>
              <a:spcAft>
                <a:spcPts val="0"/>
              </a:spcAft>
              <a:buNone/>
              <a:defRPr sz="1200">
                <a:solidFill>
                  <a:srgbClr val="F3F3F3"/>
                </a:solidFill>
              </a:defRPr>
            </a:lvl4pPr>
            <a:lvl5pPr lvl="4" algn="ctr" rtl="0">
              <a:lnSpc>
                <a:spcPct val="100000"/>
              </a:lnSpc>
              <a:spcBef>
                <a:spcPts val="1600"/>
              </a:spcBef>
              <a:spcAft>
                <a:spcPts val="0"/>
              </a:spcAft>
              <a:buNone/>
              <a:defRPr sz="1200">
                <a:solidFill>
                  <a:srgbClr val="F3F3F3"/>
                </a:solidFill>
              </a:defRPr>
            </a:lvl5pPr>
            <a:lvl6pPr lvl="5" algn="ctr" rtl="0">
              <a:lnSpc>
                <a:spcPct val="100000"/>
              </a:lnSpc>
              <a:spcBef>
                <a:spcPts val="1600"/>
              </a:spcBef>
              <a:spcAft>
                <a:spcPts val="0"/>
              </a:spcAft>
              <a:buNone/>
              <a:defRPr sz="1200">
                <a:solidFill>
                  <a:srgbClr val="F3F3F3"/>
                </a:solidFill>
              </a:defRPr>
            </a:lvl6pPr>
            <a:lvl7pPr lvl="6" algn="ctr" rtl="0">
              <a:lnSpc>
                <a:spcPct val="100000"/>
              </a:lnSpc>
              <a:spcBef>
                <a:spcPts val="1600"/>
              </a:spcBef>
              <a:spcAft>
                <a:spcPts val="0"/>
              </a:spcAft>
              <a:buNone/>
              <a:defRPr sz="1200">
                <a:solidFill>
                  <a:srgbClr val="F3F3F3"/>
                </a:solidFill>
              </a:defRPr>
            </a:lvl7pPr>
            <a:lvl8pPr lvl="7" algn="ctr" rtl="0">
              <a:lnSpc>
                <a:spcPct val="100000"/>
              </a:lnSpc>
              <a:spcBef>
                <a:spcPts val="1600"/>
              </a:spcBef>
              <a:spcAft>
                <a:spcPts val="0"/>
              </a:spcAft>
              <a:buNone/>
              <a:defRPr sz="1200">
                <a:solidFill>
                  <a:srgbClr val="F3F3F3"/>
                </a:solidFill>
              </a:defRPr>
            </a:lvl8pPr>
            <a:lvl9pPr lvl="8" algn="ctr" rtl="0">
              <a:lnSpc>
                <a:spcPct val="100000"/>
              </a:lnSpc>
              <a:spcBef>
                <a:spcPts val="1600"/>
              </a:spcBef>
              <a:spcAft>
                <a:spcPts val="1600"/>
              </a:spcAft>
              <a:buNone/>
              <a:defRPr sz="1200">
                <a:solidFill>
                  <a:srgbClr val="F3F3F3"/>
                </a:solidFill>
              </a:defRPr>
            </a:lvl9pPr>
          </a:lstStyle>
          <a:p>
            <a:endParaRPr/>
          </a:p>
        </p:txBody>
      </p:sp>
      <p:sp>
        <p:nvSpPr>
          <p:cNvPr id="175" name="Google Shape;175;p19"/>
          <p:cNvSpPr txBox="1">
            <a:spLocks noGrp="1"/>
          </p:cNvSpPr>
          <p:nvPr>
            <p:ph type="title" idx="6"/>
          </p:nvPr>
        </p:nvSpPr>
        <p:spPr>
          <a:xfrm>
            <a:off x="720000" y="540000"/>
            <a:ext cx="77040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3F3F3"/>
              </a:buClr>
              <a:buSzPts val="2800"/>
              <a:buNone/>
              <a:defRPr>
                <a:solidFill>
                  <a:srgbClr val="F3F3F3"/>
                </a:solidFill>
              </a:defRPr>
            </a:lvl1pPr>
            <a:lvl2pPr lvl="1" rtl="0">
              <a:spcBef>
                <a:spcPts val="0"/>
              </a:spcBef>
              <a:spcAft>
                <a:spcPts val="0"/>
              </a:spcAft>
              <a:buClr>
                <a:srgbClr val="F3F3F3"/>
              </a:buClr>
              <a:buSzPts val="2800"/>
              <a:buNone/>
              <a:defRPr>
                <a:solidFill>
                  <a:srgbClr val="F3F3F3"/>
                </a:solidFill>
              </a:defRPr>
            </a:lvl2pPr>
            <a:lvl3pPr lvl="2" rtl="0">
              <a:spcBef>
                <a:spcPts val="0"/>
              </a:spcBef>
              <a:spcAft>
                <a:spcPts val="0"/>
              </a:spcAft>
              <a:buClr>
                <a:srgbClr val="F3F3F3"/>
              </a:buClr>
              <a:buSzPts val="2800"/>
              <a:buNone/>
              <a:defRPr>
                <a:solidFill>
                  <a:srgbClr val="F3F3F3"/>
                </a:solidFill>
              </a:defRPr>
            </a:lvl3pPr>
            <a:lvl4pPr lvl="3" rtl="0">
              <a:spcBef>
                <a:spcPts val="0"/>
              </a:spcBef>
              <a:spcAft>
                <a:spcPts val="0"/>
              </a:spcAft>
              <a:buClr>
                <a:srgbClr val="F3F3F3"/>
              </a:buClr>
              <a:buSzPts val="2800"/>
              <a:buNone/>
              <a:defRPr>
                <a:solidFill>
                  <a:srgbClr val="F3F3F3"/>
                </a:solidFill>
              </a:defRPr>
            </a:lvl4pPr>
            <a:lvl5pPr lvl="4" rtl="0">
              <a:spcBef>
                <a:spcPts val="0"/>
              </a:spcBef>
              <a:spcAft>
                <a:spcPts val="0"/>
              </a:spcAft>
              <a:buClr>
                <a:srgbClr val="F3F3F3"/>
              </a:buClr>
              <a:buSzPts val="2800"/>
              <a:buNone/>
              <a:defRPr>
                <a:solidFill>
                  <a:srgbClr val="F3F3F3"/>
                </a:solidFill>
              </a:defRPr>
            </a:lvl5pPr>
            <a:lvl6pPr lvl="5" rtl="0">
              <a:spcBef>
                <a:spcPts val="0"/>
              </a:spcBef>
              <a:spcAft>
                <a:spcPts val="0"/>
              </a:spcAft>
              <a:buClr>
                <a:srgbClr val="F3F3F3"/>
              </a:buClr>
              <a:buSzPts val="2800"/>
              <a:buNone/>
              <a:defRPr>
                <a:solidFill>
                  <a:srgbClr val="F3F3F3"/>
                </a:solidFill>
              </a:defRPr>
            </a:lvl6pPr>
            <a:lvl7pPr lvl="6" rtl="0">
              <a:spcBef>
                <a:spcPts val="0"/>
              </a:spcBef>
              <a:spcAft>
                <a:spcPts val="0"/>
              </a:spcAft>
              <a:buClr>
                <a:srgbClr val="F3F3F3"/>
              </a:buClr>
              <a:buSzPts val="2800"/>
              <a:buNone/>
              <a:defRPr>
                <a:solidFill>
                  <a:srgbClr val="F3F3F3"/>
                </a:solidFill>
              </a:defRPr>
            </a:lvl7pPr>
            <a:lvl8pPr lvl="7" rtl="0">
              <a:spcBef>
                <a:spcPts val="0"/>
              </a:spcBef>
              <a:spcAft>
                <a:spcPts val="0"/>
              </a:spcAft>
              <a:buClr>
                <a:srgbClr val="F3F3F3"/>
              </a:buClr>
              <a:buSzPts val="2800"/>
              <a:buNone/>
              <a:defRPr>
                <a:solidFill>
                  <a:srgbClr val="F3F3F3"/>
                </a:solidFill>
              </a:defRPr>
            </a:lvl8pPr>
            <a:lvl9pPr lvl="8" rtl="0">
              <a:spcBef>
                <a:spcPts val="0"/>
              </a:spcBef>
              <a:spcAft>
                <a:spcPts val="0"/>
              </a:spcAft>
              <a:buClr>
                <a:srgbClr val="F3F3F3"/>
              </a:buClr>
              <a:buSzPts val="2800"/>
              <a:buNone/>
              <a:defRPr>
                <a:solidFill>
                  <a:srgbClr val="F3F3F3"/>
                </a:solidFill>
              </a:defRPr>
            </a:lvl9pPr>
          </a:lstStyle>
          <a:p>
            <a:endParaRPr/>
          </a:p>
        </p:txBody>
      </p:sp>
      <p:grpSp>
        <p:nvGrpSpPr>
          <p:cNvPr id="176" name="Google Shape;176;p19"/>
          <p:cNvGrpSpPr/>
          <p:nvPr/>
        </p:nvGrpSpPr>
        <p:grpSpPr>
          <a:xfrm>
            <a:off x="260020" y="212246"/>
            <a:ext cx="8655555" cy="4754871"/>
            <a:chOff x="260020" y="212246"/>
            <a:chExt cx="8655555" cy="4754871"/>
          </a:xfrm>
        </p:grpSpPr>
        <p:sp>
          <p:nvSpPr>
            <p:cNvPr id="177" name="Google Shape;177;p19"/>
            <p:cNvSpPr/>
            <p:nvPr/>
          </p:nvSpPr>
          <p:spPr>
            <a:xfrm>
              <a:off x="294825" y="42059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9"/>
            <p:cNvSpPr/>
            <p:nvPr/>
          </p:nvSpPr>
          <p:spPr>
            <a:xfrm>
              <a:off x="7242450" y="54000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9"/>
            <p:cNvSpPr/>
            <p:nvPr/>
          </p:nvSpPr>
          <p:spPr>
            <a:xfrm>
              <a:off x="8685725" y="44807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9"/>
            <p:cNvSpPr/>
            <p:nvPr/>
          </p:nvSpPr>
          <p:spPr>
            <a:xfrm>
              <a:off x="1193350" y="754525"/>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9"/>
            <p:cNvSpPr/>
            <p:nvPr/>
          </p:nvSpPr>
          <p:spPr>
            <a:xfrm>
              <a:off x="3421950" y="4589500"/>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9"/>
            <p:cNvSpPr/>
            <p:nvPr/>
          </p:nvSpPr>
          <p:spPr>
            <a:xfrm>
              <a:off x="8721670" y="20658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9"/>
            <p:cNvSpPr/>
            <p:nvPr/>
          </p:nvSpPr>
          <p:spPr>
            <a:xfrm>
              <a:off x="260020" y="1620171"/>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9"/>
            <p:cNvSpPr/>
            <p:nvPr/>
          </p:nvSpPr>
          <p:spPr>
            <a:xfrm>
              <a:off x="7524620" y="4804683"/>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9"/>
            <p:cNvSpPr/>
            <p:nvPr/>
          </p:nvSpPr>
          <p:spPr>
            <a:xfrm>
              <a:off x="6261608" y="455705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9"/>
            <p:cNvSpPr/>
            <p:nvPr/>
          </p:nvSpPr>
          <p:spPr>
            <a:xfrm>
              <a:off x="6783145" y="21224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9"/>
            <p:cNvSpPr/>
            <p:nvPr/>
          </p:nvSpPr>
          <p:spPr>
            <a:xfrm>
              <a:off x="2693795" y="11126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1"/>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2"/>
        </a:solidFill>
        <a:effectLst/>
      </p:bgPr>
    </p:bg>
    <p:spTree>
      <p:nvGrpSpPr>
        <p:cNvPr id="1" name="Shape 12"/>
        <p:cNvGrpSpPr/>
        <p:nvPr/>
      </p:nvGrpSpPr>
      <p:grpSpPr>
        <a:xfrm>
          <a:off x="0" y="0"/>
          <a:ext cx="0" cy="0"/>
          <a:chOff x="0" y="0"/>
          <a:chExt cx="0" cy="0"/>
        </a:xfrm>
      </p:grpSpPr>
      <p:sp>
        <p:nvSpPr>
          <p:cNvPr id="13" name="Google Shape;13;p3"/>
          <p:cNvSpPr txBox="1">
            <a:spLocks noGrp="1"/>
          </p:cNvSpPr>
          <p:nvPr>
            <p:ph type="subTitle" idx="1"/>
          </p:nvPr>
        </p:nvSpPr>
        <p:spPr>
          <a:xfrm>
            <a:off x="2104075" y="2028038"/>
            <a:ext cx="4935900" cy="115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2800"/>
              <a:buNone/>
              <a:defRPr sz="1400">
                <a:solidFill>
                  <a:srgbClr val="F3F3F3"/>
                </a:solidFill>
              </a:defRPr>
            </a:lvl1pPr>
            <a:lvl2pPr lvl="1" algn="ctr" rtl="0">
              <a:lnSpc>
                <a:spcPct val="100000"/>
              </a:lnSpc>
              <a:spcBef>
                <a:spcPts val="0"/>
              </a:spcBef>
              <a:spcAft>
                <a:spcPts val="0"/>
              </a:spcAft>
              <a:buClr>
                <a:schemeClr val="lt1"/>
              </a:buClr>
              <a:buSzPts val="2800"/>
              <a:buNone/>
              <a:defRPr sz="2800">
                <a:solidFill>
                  <a:schemeClr val="lt1"/>
                </a:solidFill>
              </a:defRPr>
            </a:lvl2pPr>
            <a:lvl3pPr lvl="2" algn="ctr" rtl="0">
              <a:lnSpc>
                <a:spcPct val="100000"/>
              </a:lnSpc>
              <a:spcBef>
                <a:spcPts val="0"/>
              </a:spcBef>
              <a:spcAft>
                <a:spcPts val="0"/>
              </a:spcAft>
              <a:buClr>
                <a:schemeClr val="lt1"/>
              </a:buClr>
              <a:buSzPts val="2800"/>
              <a:buNone/>
              <a:defRPr sz="2800">
                <a:solidFill>
                  <a:schemeClr val="lt1"/>
                </a:solidFill>
              </a:defRPr>
            </a:lvl3pPr>
            <a:lvl4pPr lvl="3" algn="ctr" rtl="0">
              <a:lnSpc>
                <a:spcPct val="100000"/>
              </a:lnSpc>
              <a:spcBef>
                <a:spcPts val="0"/>
              </a:spcBef>
              <a:spcAft>
                <a:spcPts val="0"/>
              </a:spcAft>
              <a:buClr>
                <a:schemeClr val="lt1"/>
              </a:buClr>
              <a:buSzPts val="2800"/>
              <a:buNone/>
              <a:defRPr sz="2800">
                <a:solidFill>
                  <a:schemeClr val="lt1"/>
                </a:solidFill>
              </a:defRPr>
            </a:lvl4pPr>
            <a:lvl5pPr lvl="4" algn="ctr" rtl="0">
              <a:lnSpc>
                <a:spcPct val="100000"/>
              </a:lnSpc>
              <a:spcBef>
                <a:spcPts val="0"/>
              </a:spcBef>
              <a:spcAft>
                <a:spcPts val="0"/>
              </a:spcAft>
              <a:buClr>
                <a:schemeClr val="lt1"/>
              </a:buClr>
              <a:buSzPts val="2800"/>
              <a:buNone/>
              <a:defRPr sz="2800">
                <a:solidFill>
                  <a:schemeClr val="lt1"/>
                </a:solidFill>
              </a:defRPr>
            </a:lvl5pPr>
            <a:lvl6pPr lvl="5" algn="ctr" rtl="0">
              <a:lnSpc>
                <a:spcPct val="100000"/>
              </a:lnSpc>
              <a:spcBef>
                <a:spcPts val="0"/>
              </a:spcBef>
              <a:spcAft>
                <a:spcPts val="0"/>
              </a:spcAft>
              <a:buClr>
                <a:schemeClr val="lt1"/>
              </a:buClr>
              <a:buSzPts val="2800"/>
              <a:buNone/>
              <a:defRPr sz="2800">
                <a:solidFill>
                  <a:schemeClr val="lt1"/>
                </a:solidFill>
              </a:defRPr>
            </a:lvl6pPr>
            <a:lvl7pPr lvl="6" algn="ctr" rtl="0">
              <a:lnSpc>
                <a:spcPct val="100000"/>
              </a:lnSpc>
              <a:spcBef>
                <a:spcPts val="0"/>
              </a:spcBef>
              <a:spcAft>
                <a:spcPts val="0"/>
              </a:spcAft>
              <a:buClr>
                <a:schemeClr val="lt1"/>
              </a:buClr>
              <a:buSzPts val="2800"/>
              <a:buNone/>
              <a:defRPr sz="2800">
                <a:solidFill>
                  <a:schemeClr val="lt1"/>
                </a:solidFill>
              </a:defRPr>
            </a:lvl7pPr>
            <a:lvl8pPr lvl="7" algn="ctr" rtl="0">
              <a:lnSpc>
                <a:spcPct val="100000"/>
              </a:lnSpc>
              <a:spcBef>
                <a:spcPts val="0"/>
              </a:spcBef>
              <a:spcAft>
                <a:spcPts val="0"/>
              </a:spcAft>
              <a:buClr>
                <a:schemeClr val="lt1"/>
              </a:buClr>
              <a:buSzPts val="2800"/>
              <a:buNone/>
              <a:defRPr sz="2800">
                <a:solidFill>
                  <a:schemeClr val="lt1"/>
                </a:solidFill>
              </a:defRPr>
            </a:lvl8pPr>
            <a:lvl9pPr lvl="8" algn="ctr" rtl="0">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14" name="Google Shape;14;p3"/>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800"/>
              <a:buNone/>
              <a:defRPr>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rgbClr val="D04327"/>
        </a:solidFill>
        <a:effectLst/>
      </p:bgPr>
    </p:bg>
    <p:spTree>
      <p:nvGrpSpPr>
        <p:cNvPr id="1" name="Shape 30"/>
        <p:cNvGrpSpPr/>
        <p:nvPr/>
      </p:nvGrpSpPr>
      <p:grpSpPr>
        <a:xfrm>
          <a:off x="0" y="0"/>
          <a:ext cx="0" cy="0"/>
          <a:chOff x="0" y="0"/>
          <a:chExt cx="0" cy="0"/>
        </a:xfrm>
      </p:grpSpPr>
      <p:sp>
        <p:nvSpPr>
          <p:cNvPr id="31" name="Google Shape;31;p5"/>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3F3F3"/>
              </a:buClr>
              <a:buSzPts val="2800"/>
              <a:buNone/>
              <a:defRPr>
                <a:solidFill>
                  <a:srgbClr val="F3F3F3"/>
                </a:solidFill>
              </a:defRPr>
            </a:lvl1pPr>
            <a:lvl2pPr lvl="1" rtl="0">
              <a:spcBef>
                <a:spcPts val="0"/>
              </a:spcBef>
              <a:spcAft>
                <a:spcPts val="0"/>
              </a:spcAft>
              <a:buClr>
                <a:srgbClr val="F3F3F3"/>
              </a:buClr>
              <a:buSzPts val="2800"/>
              <a:buNone/>
              <a:defRPr>
                <a:solidFill>
                  <a:srgbClr val="F3F3F3"/>
                </a:solidFill>
              </a:defRPr>
            </a:lvl2pPr>
            <a:lvl3pPr lvl="2" rtl="0">
              <a:spcBef>
                <a:spcPts val="0"/>
              </a:spcBef>
              <a:spcAft>
                <a:spcPts val="0"/>
              </a:spcAft>
              <a:buClr>
                <a:srgbClr val="F3F3F3"/>
              </a:buClr>
              <a:buSzPts val="2800"/>
              <a:buNone/>
              <a:defRPr>
                <a:solidFill>
                  <a:srgbClr val="F3F3F3"/>
                </a:solidFill>
              </a:defRPr>
            </a:lvl3pPr>
            <a:lvl4pPr lvl="3" rtl="0">
              <a:spcBef>
                <a:spcPts val="0"/>
              </a:spcBef>
              <a:spcAft>
                <a:spcPts val="0"/>
              </a:spcAft>
              <a:buClr>
                <a:srgbClr val="F3F3F3"/>
              </a:buClr>
              <a:buSzPts val="2800"/>
              <a:buNone/>
              <a:defRPr>
                <a:solidFill>
                  <a:srgbClr val="F3F3F3"/>
                </a:solidFill>
              </a:defRPr>
            </a:lvl4pPr>
            <a:lvl5pPr lvl="4" rtl="0">
              <a:spcBef>
                <a:spcPts val="0"/>
              </a:spcBef>
              <a:spcAft>
                <a:spcPts val="0"/>
              </a:spcAft>
              <a:buClr>
                <a:srgbClr val="F3F3F3"/>
              </a:buClr>
              <a:buSzPts val="2800"/>
              <a:buNone/>
              <a:defRPr>
                <a:solidFill>
                  <a:srgbClr val="F3F3F3"/>
                </a:solidFill>
              </a:defRPr>
            </a:lvl5pPr>
            <a:lvl6pPr lvl="5" rtl="0">
              <a:spcBef>
                <a:spcPts val="0"/>
              </a:spcBef>
              <a:spcAft>
                <a:spcPts val="0"/>
              </a:spcAft>
              <a:buClr>
                <a:srgbClr val="F3F3F3"/>
              </a:buClr>
              <a:buSzPts val="2800"/>
              <a:buNone/>
              <a:defRPr>
                <a:solidFill>
                  <a:srgbClr val="F3F3F3"/>
                </a:solidFill>
              </a:defRPr>
            </a:lvl6pPr>
            <a:lvl7pPr lvl="6" rtl="0">
              <a:spcBef>
                <a:spcPts val="0"/>
              </a:spcBef>
              <a:spcAft>
                <a:spcPts val="0"/>
              </a:spcAft>
              <a:buClr>
                <a:srgbClr val="F3F3F3"/>
              </a:buClr>
              <a:buSzPts val="2800"/>
              <a:buNone/>
              <a:defRPr>
                <a:solidFill>
                  <a:srgbClr val="F3F3F3"/>
                </a:solidFill>
              </a:defRPr>
            </a:lvl7pPr>
            <a:lvl8pPr lvl="7" rtl="0">
              <a:spcBef>
                <a:spcPts val="0"/>
              </a:spcBef>
              <a:spcAft>
                <a:spcPts val="0"/>
              </a:spcAft>
              <a:buClr>
                <a:srgbClr val="F3F3F3"/>
              </a:buClr>
              <a:buSzPts val="2800"/>
              <a:buNone/>
              <a:defRPr>
                <a:solidFill>
                  <a:srgbClr val="F3F3F3"/>
                </a:solidFill>
              </a:defRPr>
            </a:lvl8pPr>
            <a:lvl9pPr lvl="8" rtl="0">
              <a:spcBef>
                <a:spcPts val="0"/>
              </a:spcBef>
              <a:spcAft>
                <a:spcPts val="0"/>
              </a:spcAft>
              <a:buClr>
                <a:srgbClr val="F3F3F3"/>
              </a:buClr>
              <a:buSzPts val="2800"/>
              <a:buNone/>
              <a:defRPr>
                <a:solidFill>
                  <a:srgbClr val="F3F3F3"/>
                </a:solidFill>
              </a:defRPr>
            </a:lvl9pPr>
          </a:lstStyle>
          <a:p>
            <a:endParaRPr/>
          </a:p>
        </p:txBody>
      </p:sp>
      <p:sp>
        <p:nvSpPr>
          <p:cNvPr id="32" name="Google Shape;32;p5"/>
          <p:cNvSpPr txBox="1">
            <a:spLocks noGrp="1"/>
          </p:cNvSpPr>
          <p:nvPr>
            <p:ph type="title" idx="2"/>
          </p:nvPr>
        </p:nvSpPr>
        <p:spPr>
          <a:xfrm>
            <a:off x="1677138" y="307393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3F3F3"/>
              </a:buClr>
              <a:buSzPts val="1400"/>
              <a:buNone/>
              <a:defRPr sz="1800" i="0">
                <a:solidFill>
                  <a:srgbClr val="F3F3F3"/>
                </a:solidFill>
              </a:defRPr>
            </a:lvl1pPr>
            <a:lvl2pPr lvl="1" algn="ctr" rtl="0">
              <a:spcBef>
                <a:spcPts val="0"/>
              </a:spcBef>
              <a:spcAft>
                <a:spcPts val="0"/>
              </a:spcAft>
              <a:buClr>
                <a:srgbClr val="F3F3F3"/>
              </a:buClr>
              <a:buSzPts val="1400"/>
              <a:buNone/>
              <a:defRPr sz="1400">
                <a:solidFill>
                  <a:srgbClr val="F3F3F3"/>
                </a:solidFill>
              </a:defRPr>
            </a:lvl2pPr>
            <a:lvl3pPr lvl="2" algn="ctr" rtl="0">
              <a:spcBef>
                <a:spcPts val="0"/>
              </a:spcBef>
              <a:spcAft>
                <a:spcPts val="0"/>
              </a:spcAft>
              <a:buClr>
                <a:srgbClr val="F3F3F3"/>
              </a:buClr>
              <a:buSzPts val="1400"/>
              <a:buNone/>
              <a:defRPr sz="1400">
                <a:solidFill>
                  <a:srgbClr val="F3F3F3"/>
                </a:solidFill>
              </a:defRPr>
            </a:lvl3pPr>
            <a:lvl4pPr lvl="3" algn="ctr" rtl="0">
              <a:spcBef>
                <a:spcPts val="0"/>
              </a:spcBef>
              <a:spcAft>
                <a:spcPts val="0"/>
              </a:spcAft>
              <a:buClr>
                <a:srgbClr val="F3F3F3"/>
              </a:buClr>
              <a:buSzPts val="1400"/>
              <a:buNone/>
              <a:defRPr sz="1400">
                <a:solidFill>
                  <a:srgbClr val="F3F3F3"/>
                </a:solidFill>
              </a:defRPr>
            </a:lvl4pPr>
            <a:lvl5pPr lvl="4" algn="ctr" rtl="0">
              <a:spcBef>
                <a:spcPts val="0"/>
              </a:spcBef>
              <a:spcAft>
                <a:spcPts val="0"/>
              </a:spcAft>
              <a:buClr>
                <a:srgbClr val="F3F3F3"/>
              </a:buClr>
              <a:buSzPts val="1400"/>
              <a:buNone/>
              <a:defRPr sz="1400">
                <a:solidFill>
                  <a:srgbClr val="F3F3F3"/>
                </a:solidFill>
              </a:defRPr>
            </a:lvl5pPr>
            <a:lvl6pPr lvl="5" algn="ctr" rtl="0">
              <a:spcBef>
                <a:spcPts val="0"/>
              </a:spcBef>
              <a:spcAft>
                <a:spcPts val="0"/>
              </a:spcAft>
              <a:buClr>
                <a:srgbClr val="F3F3F3"/>
              </a:buClr>
              <a:buSzPts val="1400"/>
              <a:buNone/>
              <a:defRPr sz="1400">
                <a:solidFill>
                  <a:srgbClr val="F3F3F3"/>
                </a:solidFill>
              </a:defRPr>
            </a:lvl6pPr>
            <a:lvl7pPr lvl="6" algn="ctr" rtl="0">
              <a:spcBef>
                <a:spcPts val="0"/>
              </a:spcBef>
              <a:spcAft>
                <a:spcPts val="0"/>
              </a:spcAft>
              <a:buClr>
                <a:srgbClr val="F3F3F3"/>
              </a:buClr>
              <a:buSzPts val="1400"/>
              <a:buNone/>
              <a:defRPr sz="1400">
                <a:solidFill>
                  <a:srgbClr val="F3F3F3"/>
                </a:solidFill>
              </a:defRPr>
            </a:lvl7pPr>
            <a:lvl8pPr lvl="7" algn="ctr" rtl="0">
              <a:spcBef>
                <a:spcPts val="0"/>
              </a:spcBef>
              <a:spcAft>
                <a:spcPts val="0"/>
              </a:spcAft>
              <a:buClr>
                <a:srgbClr val="F3F3F3"/>
              </a:buClr>
              <a:buSzPts val="1400"/>
              <a:buNone/>
              <a:defRPr sz="1400">
                <a:solidFill>
                  <a:srgbClr val="F3F3F3"/>
                </a:solidFill>
              </a:defRPr>
            </a:lvl8pPr>
            <a:lvl9pPr lvl="8" algn="ctr" rtl="0">
              <a:spcBef>
                <a:spcPts val="0"/>
              </a:spcBef>
              <a:spcAft>
                <a:spcPts val="0"/>
              </a:spcAft>
              <a:buClr>
                <a:srgbClr val="F3F3F3"/>
              </a:buClr>
              <a:buSzPts val="1400"/>
              <a:buNone/>
              <a:defRPr sz="1400">
                <a:solidFill>
                  <a:srgbClr val="F3F3F3"/>
                </a:solidFill>
              </a:defRPr>
            </a:lvl9pPr>
          </a:lstStyle>
          <a:p>
            <a:endParaRPr/>
          </a:p>
        </p:txBody>
      </p:sp>
      <p:sp>
        <p:nvSpPr>
          <p:cNvPr id="33" name="Google Shape;33;p5"/>
          <p:cNvSpPr txBox="1">
            <a:spLocks noGrp="1"/>
          </p:cNvSpPr>
          <p:nvPr>
            <p:ph type="subTitle" idx="1"/>
          </p:nvPr>
        </p:nvSpPr>
        <p:spPr>
          <a:xfrm>
            <a:off x="842400" y="3528925"/>
            <a:ext cx="3510900" cy="86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3F3F3"/>
                </a:solidFill>
              </a:defRPr>
            </a:lvl1pPr>
            <a:lvl2pPr lvl="1" algn="ctr" rtl="0">
              <a:lnSpc>
                <a:spcPct val="100000"/>
              </a:lnSpc>
              <a:spcBef>
                <a:spcPts val="1600"/>
              </a:spcBef>
              <a:spcAft>
                <a:spcPts val="0"/>
              </a:spcAft>
              <a:buNone/>
              <a:defRPr sz="1400">
                <a:solidFill>
                  <a:srgbClr val="F3F3F3"/>
                </a:solidFill>
              </a:defRPr>
            </a:lvl2pPr>
            <a:lvl3pPr lvl="2" algn="ctr" rtl="0">
              <a:lnSpc>
                <a:spcPct val="100000"/>
              </a:lnSpc>
              <a:spcBef>
                <a:spcPts val="1600"/>
              </a:spcBef>
              <a:spcAft>
                <a:spcPts val="0"/>
              </a:spcAft>
              <a:buNone/>
              <a:defRPr sz="1400">
                <a:solidFill>
                  <a:srgbClr val="F3F3F3"/>
                </a:solidFill>
              </a:defRPr>
            </a:lvl3pPr>
            <a:lvl4pPr lvl="3" algn="ctr" rtl="0">
              <a:lnSpc>
                <a:spcPct val="100000"/>
              </a:lnSpc>
              <a:spcBef>
                <a:spcPts val="1600"/>
              </a:spcBef>
              <a:spcAft>
                <a:spcPts val="0"/>
              </a:spcAft>
              <a:buNone/>
              <a:defRPr sz="1400">
                <a:solidFill>
                  <a:srgbClr val="F3F3F3"/>
                </a:solidFill>
              </a:defRPr>
            </a:lvl4pPr>
            <a:lvl5pPr lvl="4" algn="ctr" rtl="0">
              <a:lnSpc>
                <a:spcPct val="100000"/>
              </a:lnSpc>
              <a:spcBef>
                <a:spcPts val="1600"/>
              </a:spcBef>
              <a:spcAft>
                <a:spcPts val="0"/>
              </a:spcAft>
              <a:buNone/>
              <a:defRPr sz="1400">
                <a:solidFill>
                  <a:srgbClr val="F3F3F3"/>
                </a:solidFill>
              </a:defRPr>
            </a:lvl5pPr>
            <a:lvl6pPr lvl="5" algn="ctr" rtl="0">
              <a:lnSpc>
                <a:spcPct val="100000"/>
              </a:lnSpc>
              <a:spcBef>
                <a:spcPts val="1600"/>
              </a:spcBef>
              <a:spcAft>
                <a:spcPts val="0"/>
              </a:spcAft>
              <a:buNone/>
              <a:defRPr sz="1400">
                <a:solidFill>
                  <a:srgbClr val="F3F3F3"/>
                </a:solidFill>
              </a:defRPr>
            </a:lvl6pPr>
            <a:lvl7pPr lvl="6" algn="ctr" rtl="0">
              <a:lnSpc>
                <a:spcPct val="100000"/>
              </a:lnSpc>
              <a:spcBef>
                <a:spcPts val="1600"/>
              </a:spcBef>
              <a:spcAft>
                <a:spcPts val="0"/>
              </a:spcAft>
              <a:buNone/>
              <a:defRPr sz="1400">
                <a:solidFill>
                  <a:srgbClr val="F3F3F3"/>
                </a:solidFill>
              </a:defRPr>
            </a:lvl7pPr>
            <a:lvl8pPr lvl="7" algn="ctr" rtl="0">
              <a:lnSpc>
                <a:spcPct val="100000"/>
              </a:lnSpc>
              <a:spcBef>
                <a:spcPts val="1600"/>
              </a:spcBef>
              <a:spcAft>
                <a:spcPts val="0"/>
              </a:spcAft>
              <a:buNone/>
              <a:defRPr sz="1400">
                <a:solidFill>
                  <a:srgbClr val="F3F3F3"/>
                </a:solidFill>
              </a:defRPr>
            </a:lvl8pPr>
            <a:lvl9pPr lvl="8" algn="ctr" rtl="0">
              <a:lnSpc>
                <a:spcPct val="100000"/>
              </a:lnSpc>
              <a:spcBef>
                <a:spcPts val="1600"/>
              </a:spcBef>
              <a:spcAft>
                <a:spcPts val="1600"/>
              </a:spcAft>
              <a:buNone/>
              <a:defRPr sz="1400">
                <a:solidFill>
                  <a:srgbClr val="F3F3F3"/>
                </a:solidFill>
              </a:defRPr>
            </a:lvl9pPr>
          </a:lstStyle>
          <a:p>
            <a:endParaRPr/>
          </a:p>
        </p:txBody>
      </p:sp>
      <p:sp>
        <p:nvSpPr>
          <p:cNvPr id="34" name="Google Shape;34;p5"/>
          <p:cNvSpPr txBox="1">
            <a:spLocks noGrp="1"/>
          </p:cNvSpPr>
          <p:nvPr>
            <p:ph type="title" idx="3"/>
          </p:nvPr>
        </p:nvSpPr>
        <p:spPr>
          <a:xfrm>
            <a:off x="5625413" y="307393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3F3F3"/>
              </a:buClr>
              <a:buSzPts val="1400"/>
              <a:buNone/>
              <a:defRPr sz="1800" i="0">
                <a:solidFill>
                  <a:srgbClr val="F3F3F3"/>
                </a:solidFill>
              </a:defRPr>
            </a:lvl1pPr>
            <a:lvl2pPr lvl="1" algn="ctr" rtl="0">
              <a:spcBef>
                <a:spcPts val="0"/>
              </a:spcBef>
              <a:spcAft>
                <a:spcPts val="0"/>
              </a:spcAft>
              <a:buClr>
                <a:srgbClr val="F3F3F3"/>
              </a:buClr>
              <a:buSzPts val="1400"/>
              <a:buNone/>
              <a:defRPr sz="1400">
                <a:solidFill>
                  <a:srgbClr val="F3F3F3"/>
                </a:solidFill>
              </a:defRPr>
            </a:lvl2pPr>
            <a:lvl3pPr lvl="2" algn="ctr" rtl="0">
              <a:spcBef>
                <a:spcPts val="0"/>
              </a:spcBef>
              <a:spcAft>
                <a:spcPts val="0"/>
              </a:spcAft>
              <a:buClr>
                <a:srgbClr val="F3F3F3"/>
              </a:buClr>
              <a:buSzPts val="1400"/>
              <a:buNone/>
              <a:defRPr sz="1400">
                <a:solidFill>
                  <a:srgbClr val="F3F3F3"/>
                </a:solidFill>
              </a:defRPr>
            </a:lvl3pPr>
            <a:lvl4pPr lvl="3" algn="ctr" rtl="0">
              <a:spcBef>
                <a:spcPts val="0"/>
              </a:spcBef>
              <a:spcAft>
                <a:spcPts val="0"/>
              </a:spcAft>
              <a:buClr>
                <a:srgbClr val="F3F3F3"/>
              </a:buClr>
              <a:buSzPts val="1400"/>
              <a:buNone/>
              <a:defRPr sz="1400">
                <a:solidFill>
                  <a:srgbClr val="F3F3F3"/>
                </a:solidFill>
              </a:defRPr>
            </a:lvl4pPr>
            <a:lvl5pPr lvl="4" algn="ctr" rtl="0">
              <a:spcBef>
                <a:spcPts val="0"/>
              </a:spcBef>
              <a:spcAft>
                <a:spcPts val="0"/>
              </a:spcAft>
              <a:buClr>
                <a:srgbClr val="F3F3F3"/>
              </a:buClr>
              <a:buSzPts val="1400"/>
              <a:buNone/>
              <a:defRPr sz="1400">
                <a:solidFill>
                  <a:srgbClr val="F3F3F3"/>
                </a:solidFill>
              </a:defRPr>
            </a:lvl5pPr>
            <a:lvl6pPr lvl="5" algn="ctr" rtl="0">
              <a:spcBef>
                <a:spcPts val="0"/>
              </a:spcBef>
              <a:spcAft>
                <a:spcPts val="0"/>
              </a:spcAft>
              <a:buClr>
                <a:srgbClr val="F3F3F3"/>
              </a:buClr>
              <a:buSzPts val="1400"/>
              <a:buNone/>
              <a:defRPr sz="1400">
                <a:solidFill>
                  <a:srgbClr val="F3F3F3"/>
                </a:solidFill>
              </a:defRPr>
            </a:lvl6pPr>
            <a:lvl7pPr lvl="6" algn="ctr" rtl="0">
              <a:spcBef>
                <a:spcPts val="0"/>
              </a:spcBef>
              <a:spcAft>
                <a:spcPts val="0"/>
              </a:spcAft>
              <a:buClr>
                <a:srgbClr val="F3F3F3"/>
              </a:buClr>
              <a:buSzPts val="1400"/>
              <a:buNone/>
              <a:defRPr sz="1400">
                <a:solidFill>
                  <a:srgbClr val="F3F3F3"/>
                </a:solidFill>
              </a:defRPr>
            </a:lvl7pPr>
            <a:lvl8pPr lvl="7" algn="ctr" rtl="0">
              <a:spcBef>
                <a:spcPts val="0"/>
              </a:spcBef>
              <a:spcAft>
                <a:spcPts val="0"/>
              </a:spcAft>
              <a:buClr>
                <a:srgbClr val="F3F3F3"/>
              </a:buClr>
              <a:buSzPts val="1400"/>
              <a:buNone/>
              <a:defRPr sz="1400">
                <a:solidFill>
                  <a:srgbClr val="F3F3F3"/>
                </a:solidFill>
              </a:defRPr>
            </a:lvl8pPr>
            <a:lvl9pPr lvl="8" algn="ctr" rtl="0">
              <a:spcBef>
                <a:spcPts val="0"/>
              </a:spcBef>
              <a:spcAft>
                <a:spcPts val="0"/>
              </a:spcAft>
              <a:buClr>
                <a:srgbClr val="F3F3F3"/>
              </a:buClr>
              <a:buSzPts val="1400"/>
              <a:buNone/>
              <a:defRPr sz="1400">
                <a:solidFill>
                  <a:srgbClr val="F3F3F3"/>
                </a:solidFill>
              </a:defRPr>
            </a:lvl9pPr>
          </a:lstStyle>
          <a:p>
            <a:endParaRPr/>
          </a:p>
        </p:txBody>
      </p:sp>
      <p:sp>
        <p:nvSpPr>
          <p:cNvPr id="35" name="Google Shape;35;p5"/>
          <p:cNvSpPr txBox="1">
            <a:spLocks noGrp="1"/>
          </p:cNvSpPr>
          <p:nvPr>
            <p:ph type="subTitle" idx="4"/>
          </p:nvPr>
        </p:nvSpPr>
        <p:spPr>
          <a:xfrm>
            <a:off x="4790675" y="3528925"/>
            <a:ext cx="3510900" cy="86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3F3F3"/>
                </a:solidFill>
              </a:defRPr>
            </a:lvl1pPr>
            <a:lvl2pPr lvl="1" algn="ctr" rtl="0">
              <a:lnSpc>
                <a:spcPct val="100000"/>
              </a:lnSpc>
              <a:spcBef>
                <a:spcPts val="1600"/>
              </a:spcBef>
              <a:spcAft>
                <a:spcPts val="0"/>
              </a:spcAft>
              <a:buNone/>
              <a:defRPr sz="1400">
                <a:solidFill>
                  <a:srgbClr val="F3F3F3"/>
                </a:solidFill>
              </a:defRPr>
            </a:lvl2pPr>
            <a:lvl3pPr lvl="2" algn="ctr" rtl="0">
              <a:lnSpc>
                <a:spcPct val="100000"/>
              </a:lnSpc>
              <a:spcBef>
                <a:spcPts val="1600"/>
              </a:spcBef>
              <a:spcAft>
                <a:spcPts val="0"/>
              </a:spcAft>
              <a:buNone/>
              <a:defRPr sz="1400">
                <a:solidFill>
                  <a:srgbClr val="F3F3F3"/>
                </a:solidFill>
              </a:defRPr>
            </a:lvl3pPr>
            <a:lvl4pPr lvl="3" algn="ctr" rtl="0">
              <a:lnSpc>
                <a:spcPct val="100000"/>
              </a:lnSpc>
              <a:spcBef>
                <a:spcPts val="1600"/>
              </a:spcBef>
              <a:spcAft>
                <a:spcPts val="0"/>
              </a:spcAft>
              <a:buNone/>
              <a:defRPr sz="1400">
                <a:solidFill>
                  <a:srgbClr val="F3F3F3"/>
                </a:solidFill>
              </a:defRPr>
            </a:lvl4pPr>
            <a:lvl5pPr lvl="4" algn="ctr" rtl="0">
              <a:lnSpc>
                <a:spcPct val="100000"/>
              </a:lnSpc>
              <a:spcBef>
                <a:spcPts val="1600"/>
              </a:spcBef>
              <a:spcAft>
                <a:spcPts val="0"/>
              </a:spcAft>
              <a:buNone/>
              <a:defRPr sz="1400">
                <a:solidFill>
                  <a:srgbClr val="F3F3F3"/>
                </a:solidFill>
              </a:defRPr>
            </a:lvl5pPr>
            <a:lvl6pPr lvl="5" algn="ctr" rtl="0">
              <a:lnSpc>
                <a:spcPct val="100000"/>
              </a:lnSpc>
              <a:spcBef>
                <a:spcPts val="1600"/>
              </a:spcBef>
              <a:spcAft>
                <a:spcPts val="0"/>
              </a:spcAft>
              <a:buNone/>
              <a:defRPr sz="1400">
                <a:solidFill>
                  <a:srgbClr val="F3F3F3"/>
                </a:solidFill>
              </a:defRPr>
            </a:lvl6pPr>
            <a:lvl7pPr lvl="6" algn="ctr" rtl="0">
              <a:lnSpc>
                <a:spcPct val="100000"/>
              </a:lnSpc>
              <a:spcBef>
                <a:spcPts val="1600"/>
              </a:spcBef>
              <a:spcAft>
                <a:spcPts val="0"/>
              </a:spcAft>
              <a:buNone/>
              <a:defRPr sz="1400">
                <a:solidFill>
                  <a:srgbClr val="F3F3F3"/>
                </a:solidFill>
              </a:defRPr>
            </a:lvl7pPr>
            <a:lvl8pPr lvl="7" algn="ctr" rtl="0">
              <a:lnSpc>
                <a:spcPct val="100000"/>
              </a:lnSpc>
              <a:spcBef>
                <a:spcPts val="1600"/>
              </a:spcBef>
              <a:spcAft>
                <a:spcPts val="0"/>
              </a:spcAft>
              <a:buNone/>
              <a:defRPr sz="1400">
                <a:solidFill>
                  <a:srgbClr val="F3F3F3"/>
                </a:solidFill>
              </a:defRPr>
            </a:lvl8pPr>
            <a:lvl9pPr lvl="8" algn="ctr" rtl="0">
              <a:lnSpc>
                <a:spcPct val="100000"/>
              </a:lnSpc>
              <a:spcBef>
                <a:spcPts val="1600"/>
              </a:spcBef>
              <a:spcAft>
                <a:spcPts val="1600"/>
              </a:spcAft>
              <a:buNone/>
              <a:defRPr sz="1400">
                <a:solidFill>
                  <a:srgbClr val="F3F3F3"/>
                </a:solidFill>
              </a:defRPr>
            </a:lvl9pPr>
          </a:lstStyle>
          <a:p>
            <a:endParaRPr/>
          </a:p>
        </p:txBody>
      </p:sp>
      <p:grpSp>
        <p:nvGrpSpPr>
          <p:cNvPr id="36" name="Google Shape;36;p5"/>
          <p:cNvGrpSpPr/>
          <p:nvPr/>
        </p:nvGrpSpPr>
        <p:grpSpPr>
          <a:xfrm>
            <a:off x="260020" y="212246"/>
            <a:ext cx="8655555" cy="4718708"/>
            <a:chOff x="260020" y="212246"/>
            <a:chExt cx="8655555" cy="4718708"/>
          </a:xfrm>
        </p:grpSpPr>
        <p:sp>
          <p:nvSpPr>
            <p:cNvPr id="37" name="Google Shape;37;p5"/>
            <p:cNvSpPr/>
            <p:nvPr/>
          </p:nvSpPr>
          <p:spPr>
            <a:xfrm>
              <a:off x="294825" y="42059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5"/>
            <p:cNvSpPr/>
            <p:nvPr/>
          </p:nvSpPr>
          <p:spPr>
            <a:xfrm>
              <a:off x="7242450" y="54000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5"/>
            <p:cNvSpPr/>
            <p:nvPr/>
          </p:nvSpPr>
          <p:spPr>
            <a:xfrm>
              <a:off x="8685725" y="44807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5"/>
            <p:cNvSpPr/>
            <p:nvPr/>
          </p:nvSpPr>
          <p:spPr>
            <a:xfrm>
              <a:off x="1193350" y="754525"/>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5"/>
            <p:cNvSpPr/>
            <p:nvPr/>
          </p:nvSpPr>
          <p:spPr>
            <a:xfrm>
              <a:off x="3676650" y="4589500"/>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5"/>
            <p:cNvSpPr/>
            <p:nvPr/>
          </p:nvSpPr>
          <p:spPr>
            <a:xfrm>
              <a:off x="8721670" y="20658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a:off x="260020" y="1620171"/>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5"/>
            <p:cNvSpPr/>
            <p:nvPr/>
          </p:nvSpPr>
          <p:spPr>
            <a:xfrm>
              <a:off x="7308708" y="4768521"/>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5"/>
            <p:cNvSpPr/>
            <p:nvPr/>
          </p:nvSpPr>
          <p:spPr>
            <a:xfrm>
              <a:off x="6261608" y="431650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5"/>
            <p:cNvSpPr/>
            <p:nvPr/>
          </p:nvSpPr>
          <p:spPr>
            <a:xfrm>
              <a:off x="6783145" y="21224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5"/>
            <p:cNvSpPr/>
            <p:nvPr/>
          </p:nvSpPr>
          <p:spPr>
            <a:xfrm>
              <a:off x="2693795" y="11126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8"/>
        <p:cNvGrpSpPr/>
        <p:nvPr/>
      </p:nvGrpSpPr>
      <p:grpSpPr>
        <a:xfrm>
          <a:off x="0" y="0"/>
          <a:ext cx="0" cy="0"/>
          <a:chOff x="0" y="0"/>
          <a:chExt cx="0" cy="0"/>
        </a:xfrm>
      </p:grpSpPr>
      <p:sp>
        <p:nvSpPr>
          <p:cNvPr id="49" name="Google Shape;49;p6"/>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solidFill>
                  <a:srgbClr val="D04327"/>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2"/>
        </a:solidFill>
        <a:effectLst/>
      </p:bgPr>
    </p:bg>
    <p:spTree>
      <p:nvGrpSpPr>
        <p:cNvPr id="1" name="Shape 50"/>
        <p:cNvGrpSpPr/>
        <p:nvPr/>
      </p:nvGrpSpPr>
      <p:grpSpPr>
        <a:xfrm>
          <a:off x="0" y="0"/>
          <a:ext cx="0" cy="0"/>
          <a:chOff x="0" y="0"/>
          <a:chExt cx="0" cy="0"/>
        </a:xfrm>
      </p:grpSpPr>
      <p:sp>
        <p:nvSpPr>
          <p:cNvPr id="51" name="Google Shape;51;p7"/>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3F3F3"/>
              </a:buClr>
              <a:buSzPts val="2800"/>
              <a:buNone/>
              <a:defRPr>
                <a:solidFill>
                  <a:srgbClr val="F3F3F3"/>
                </a:solidFill>
              </a:defRPr>
            </a:lvl1pPr>
            <a:lvl2pPr lvl="1" rtl="0">
              <a:spcBef>
                <a:spcPts val="0"/>
              </a:spcBef>
              <a:spcAft>
                <a:spcPts val="0"/>
              </a:spcAft>
              <a:buClr>
                <a:srgbClr val="F3F3F3"/>
              </a:buClr>
              <a:buSzPts val="2800"/>
              <a:buNone/>
              <a:defRPr>
                <a:solidFill>
                  <a:srgbClr val="F3F3F3"/>
                </a:solidFill>
              </a:defRPr>
            </a:lvl2pPr>
            <a:lvl3pPr lvl="2" rtl="0">
              <a:spcBef>
                <a:spcPts val="0"/>
              </a:spcBef>
              <a:spcAft>
                <a:spcPts val="0"/>
              </a:spcAft>
              <a:buClr>
                <a:srgbClr val="F3F3F3"/>
              </a:buClr>
              <a:buSzPts val="2800"/>
              <a:buNone/>
              <a:defRPr>
                <a:solidFill>
                  <a:srgbClr val="F3F3F3"/>
                </a:solidFill>
              </a:defRPr>
            </a:lvl3pPr>
            <a:lvl4pPr lvl="3" rtl="0">
              <a:spcBef>
                <a:spcPts val="0"/>
              </a:spcBef>
              <a:spcAft>
                <a:spcPts val="0"/>
              </a:spcAft>
              <a:buClr>
                <a:srgbClr val="F3F3F3"/>
              </a:buClr>
              <a:buSzPts val="2800"/>
              <a:buNone/>
              <a:defRPr>
                <a:solidFill>
                  <a:srgbClr val="F3F3F3"/>
                </a:solidFill>
              </a:defRPr>
            </a:lvl4pPr>
            <a:lvl5pPr lvl="4" rtl="0">
              <a:spcBef>
                <a:spcPts val="0"/>
              </a:spcBef>
              <a:spcAft>
                <a:spcPts val="0"/>
              </a:spcAft>
              <a:buClr>
                <a:srgbClr val="F3F3F3"/>
              </a:buClr>
              <a:buSzPts val="2800"/>
              <a:buNone/>
              <a:defRPr>
                <a:solidFill>
                  <a:srgbClr val="F3F3F3"/>
                </a:solidFill>
              </a:defRPr>
            </a:lvl5pPr>
            <a:lvl6pPr lvl="5" rtl="0">
              <a:spcBef>
                <a:spcPts val="0"/>
              </a:spcBef>
              <a:spcAft>
                <a:spcPts val="0"/>
              </a:spcAft>
              <a:buClr>
                <a:srgbClr val="F3F3F3"/>
              </a:buClr>
              <a:buSzPts val="2800"/>
              <a:buNone/>
              <a:defRPr>
                <a:solidFill>
                  <a:srgbClr val="F3F3F3"/>
                </a:solidFill>
              </a:defRPr>
            </a:lvl6pPr>
            <a:lvl7pPr lvl="6" rtl="0">
              <a:spcBef>
                <a:spcPts val="0"/>
              </a:spcBef>
              <a:spcAft>
                <a:spcPts val="0"/>
              </a:spcAft>
              <a:buClr>
                <a:srgbClr val="F3F3F3"/>
              </a:buClr>
              <a:buSzPts val="2800"/>
              <a:buNone/>
              <a:defRPr>
                <a:solidFill>
                  <a:srgbClr val="F3F3F3"/>
                </a:solidFill>
              </a:defRPr>
            </a:lvl7pPr>
            <a:lvl8pPr lvl="7" rtl="0">
              <a:spcBef>
                <a:spcPts val="0"/>
              </a:spcBef>
              <a:spcAft>
                <a:spcPts val="0"/>
              </a:spcAft>
              <a:buClr>
                <a:srgbClr val="F3F3F3"/>
              </a:buClr>
              <a:buSzPts val="2800"/>
              <a:buNone/>
              <a:defRPr>
                <a:solidFill>
                  <a:srgbClr val="F3F3F3"/>
                </a:solidFill>
              </a:defRPr>
            </a:lvl8pPr>
            <a:lvl9pPr lvl="8" rtl="0">
              <a:spcBef>
                <a:spcPts val="0"/>
              </a:spcBef>
              <a:spcAft>
                <a:spcPts val="0"/>
              </a:spcAft>
              <a:buClr>
                <a:srgbClr val="F3F3F3"/>
              </a:buClr>
              <a:buSzPts val="2800"/>
              <a:buNone/>
              <a:defRPr>
                <a:solidFill>
                  <a:srgbClr val="F3F3F3"/>
                </a:solidFill>
              </a:defRPr>
            </a:lvl9pPr>
          </a:lstStyle>
          <a:p>
            <a:endParaRPr/>
          </a:p>
        </p:txBody>
      </p:sp>
      <p:sp>
        <p:nvSpPr>
          <p:cNvPr id="52" name="Google Shape;52;p7"/>
          <p:cNvSpPr txBox="1">
            <a:spLocks noGrp="1"/>
          </p:cNvSpPr>
          <p:nvPr>
            <p:ph type="subTitle" idx="1"/>
          </p:nvPr>
        </p:nvSpPr>
        <p:spPr>
          <a:xfrm>
            <a:off x="2104075" y="2028038"/>
            <a:ext cx="4935900" cy="115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3F3F3"/>
              </a:buClr>
              <a:buSzPts val="2800"/>
              <a:buNone/>
              <a:defRPr sz="1400">
                <a:solidFill>
                  <a:srgbClr val="F3F3F3"/>
                </a:solidFill>
              </a:defRPr>
            </a:lvl1pPr>
            <a:lvl2pPr lvl="1" algn="ctr" rtl="0">
              <a:lnSpc>
                <a:spcPct val="100000"/>
              </a:lnSpc>
              <a:spcBef>
                <a:spcPts val="0"/>
              </a:spcBef>
              <a:spcAft>
                <a:spcPts val="0"/>
              </a:spcAft>
              <a:buClr>
                <a:srgbClr val="F3F3F3"/>
              </a:buClr>
              <a:buSzPts val="2800"/>
              <a:buNone/>
              <a:defRPr sz="2800">
                <a:solidFill>
                  <a:srgbClr val="F3F3F3"/>
                </a:solidFill>
              </a:defRPr>
            </a:lvl2pPr>
            <a:lvl3pPr lvl="2" algn="ctr" rtl="0">
              <a:lnSpc>
                <a:spcPct val="100000"/>
              </a:lnSpc>
              <a:spcBef>
                <a:spcPts val="0"/>
              </a:spcBef>
              <a:spcAft>
                <a:spcPts val="0"/>
              </a:spcAft>
              <a:buClr>
                <a:srgbClr val="F3F3F3"/>
              </a:buClr>
              <a:buSzPts val="2800"/>
              <a:buNone/>
              <a:defRPr sz="2800">
                <a:solidFill>
                  <a:srgbClr val="F3F3F3"/>
                </a:solidFill>
              </a:defRPr>
            </a:lvl3pPr>
            <a:lvl4pPr lvl="3" algn="ctr" rtl="0">
              <a:lnSpc>
                <a:spcPct val="100000"/>
              </a:lnSpc>
              <a:spcBef>
                <a:spcPts val="0"/>
              </a:spcBef>
              <a:spcAft>
                <a:spcPts val="0"/>
              </a:spcAft>
              <a:buClr>
                <a:srgbClr val="F3F3F3"/>
              </a:buClr>
              <a:buSzPts val="2800"/>
              <a:buNone/>
              <a:defRPr sz="2800">
                <a:solidFill>
                  <a:srgbClr val="F3F3F3"/>
                </a:solidFill>
              </a:defRPr>
            </a:lvl4pPr>
            <a:lvl5pPr lvl="4" algn="ctr" rtl="0">
              <a:lnSpc>
                <a:spcPct val="100000"/>
              </a:lnSpc>
              <a:spcBef>
                <a:spcPts val="0"/>
              </a:spcBef>
              <a:spcAft>
                <a:spcPts val="0"/>
              </a:spcAft>
              <a:buClr>
                <a:srgbClr val="F3F3F3"/>
              </a:buClr>
              <a:buSzPts val="2800"/>
              <a:buNone/>
              <a:defRPr sz="2800">
                <a:solidFill>
                  <a:srgbClr val="F3F3F3"/>
                </a:solidFill>
              </a:defRPr>
            </a:lvl5pPr>
            <a:lvl6pPr lvl="5" algn="ctr" rtl="0">
              <a:lnSpc>
                <a:spcPct val="100000"/>
              </a:lnSpc>
              <a:spcBef>
                <a:spcPts val="0"/>
              </a:spcBef>
              <a:spcAft>
                <a:spcPts val="0"/>
              </a:spcAft>
              <a:buClr>
                <a:srgbClr val="F3F3F3"/>
              </a:buClr>
              <a:buSzPts val="2800"/>
              <a:buNone/>
              <a:defRPr sz="2800">
                <a:solidFill>
                  <a:srgbClr val="F3F3F3"/>
                </a:solidFill>
              </a:defRPr>
            </a:lvl6pPr>
            <a:lvl7pPr lvl="6" algn="ctr" rtl="0">
              <a:lnSpc>
                <a:spcPct val="100000"/>
              </a:lnSpc>
              <a:spcBef>
                <a:spcPts val="0"/>
              </a:spcBef>
              <a:spcAft>
                <a:spcPts val="0"/>
              </a:spcAft>
              <a:buClr>
                <a:srgbClr val="F3F3F3"/>
              </a:buClr>
              <a:buSzPts val="2800"/>
              <a:buNone/>
              <a:defRPr sz="2800">
                <a:solidFill>
                  <a:srgbClr val="F3F3F3"/>
                </a:solidFill>
              </a:defRPr>
            </a:lvl7pPr>
            <a:lvl8pPr lvl="7" algn="ctr" rtl="0">
              <a:lnSpc>
                <a:spcPct val="100000"/>
              </a:lnSpc>
              <a:spcBef>
                <a:spcPts val="0"/>
              </a:spcBef>
              <a:spcAft>
                <a:spcPts val="0"/>
              </a:spcAft>
              <a:buClr>
                <a:srgbClr val="F3F3F3"/>
              </a:buClr>
              <a:buSzPts val="2800"/>
              <a:buNone/>
              <a:defRPr sz="2800">
                <a:solidFill>
                  <a:srgbClr val="F3F3F3"/>
                </a:solidFill>
              </a:defRPr>
            </a:lvl8pPr>
            <a:lvl9pPr lvl="8" algn="ctr" rtl="0">
              <a:lnSpc>
                <a:spcPct val="100000"/>
              </a:lnSpc>
              <a:spcBef>
                <a:spcPts val="0"/>
              </a:spcBef>
              <a:spcAft>
                <a:spcPts val="0"/>
              </a:spcAft>
              <a:buClr>
                <a:srgbClr val="F3F3F3"/>
              </a:buClr>
              <a:buSzPts val="2800"/>
              <a:buNone/>
              <a:defRPr sz="2800">
                <a:solidFill>
                  <a:srgbClr val="F3F3F3"/>
                </a:solidFill>
              </a:defRPr>
            </a:lvl9pPr>
          </a:lstStyle>
          <a:p>
            <a:endParaRPr/>
          </a:p>
        </p:txBody>
      </p:sp>
      <p:grpSp>
        <p:nvGrpSpPr>
          <p:cNvPr id="53" name="Google Shape;53;p7"/>
          <p:cNvGrpSpPr/>
          <p:nvPr/>
        </p:nvGrpSpPr>
        <p:grpSpPr>
          <a:xfrm>
            <a:off x="260020" y="212246"/>
            <a:ext cx="8655555" cy="4652054"/>
            <a:chOff x="260020" y="212246"/>
            <a:chExt cx="8655555" cy="4652054"/>
          </a:xfrm>
        </p:grpSpPr>
        <p:sp>
          <p:nvSpPr>
            <p:cNvPr id="54" name="Google Shape;54;p7"/>
            <p:cNvSpPr/>
            <p:nvPr/>
          </p:nvSpPr>
          <p:spPr>
            <a:xfrm>
              <a:off x="294825" y="42059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7"/>
            <p:cNvSpPr/>
            <p:nvPr/>
          </p:nvSpPr>
          <p:spPr>
            <a:xfrm>
              <a:off x="7242450" y="54000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7"/>
            <p:cNvSpPr/>
            <p:nvPr/>
          </p:nvSpPr>
          <p:spPr>
            <a:xfrm>
              <a:off x="8685725" y="44807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7"/>
            <p:cNvSpPr/>
            <p:nvPr/>
          </p:nvSpPr>
          <p:spPr>
            <a:xfrm>
              <a:off x="1193350" y="754525"/>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7"/>
            <p:cNvSpPr/>
            <p:nvPr/>
          </p:nvSpPr>
          <p:spPr>
            <a:xfrm>
              <a:off x="3421950" y="4589500"/>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7"/>
            <p:cNvSpPr/>
            <p:nvPr/>
          </p:nvSpPr>
          <p:spPr>
            <a:xfrm>
              <a:off x="8721670" y="20658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7"/>
            <p:cNvSpPr/>
            <p:nvPr/>
          </p:nvSpPr>
          <p:spPr>
            <a:xfrm>
              <a:off x="260020" y="1620171"/>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7"/>
            <p:cNvSpPr/>
            <p:nvPr/>
          </p:nvSpPr>
          <p:spPr>
            <a:xfrm>
              <a:off x="7524620" y="431650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7"/>
            <p:cNvSpPr/>
            <p:nvPr/>
          </p:nvSpPr>
          <p:spPr>
            <a:xfrm>
              <a:off x="6261608" y="431650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7"/>
            <p:cNvSpPr/>
            <p:nvPr/>
          </p:nvSpPr>
          <p:spPr>
            <a:xfrm>
              <a:off x="6783145" y="21224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7"/>
            <p:cNvSpPr/>
            <p:nvPr/>
          </p:nvSpPr>
          <p:spPr>
            <a:xfrm>
              <a:off x="2693795" y="11126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5"/>
        <p:cNvGrpSpPr/>
        <p:nvPr/>
      </p:nvGrpSpPr>
      <p:grpSpPr>
        <a:xfrm>
          <a:off x="0" y="0"/>
          <a:ext cx="0" cy="0"/>
          <a:chOff x="0" y="0"/>
          <a:chExt cx="0" cy="0"/>
        </a:xfrm>
      </p:grpSpPr>
      <p:sp>
        <p:nvSpPr>
          <p:cNvPr id="66" name="Google Shape;66;p8"/>
          <p:cNvSpPr txBox="1">
            <a:spLocks noGrp="1"/>
          </p:cNvSpPr>
          <p:nvPr>
            <p:ph type="title"/>
          </p:nvPr>
        </p:nvSpPr>
        <p:spPr>
          <a:xfrm>
            <a:off x="2292600" y="1412450"/>
            <a:ext cx="4558800" cy="2656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7" name="Google Shape;67;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8"/>
        <p:cNvGrpSpPr/>
        <p:nvPr/>
      </p:nvGrpSpPr>
      <p:grpSpPr>
        <a:xfrm>
          <a:off x="0" y="0"/>
          <a:ext cx="0" cy="0"/>
          <a:chOff x="0" y="0"/>
          <a:chExt cx="0" cy="0"/>
        </a:xfrm>
      </p:grpSpPr>
      <p:sp>
        <p:nvSpPr>
          <p:cNvPr id="69" name="Google Shape;69;p9"/>
          <p:cNvSpPr txBox="1">
            <a:spLocks noGrp="1"/>
          </p:cNvSpPr>
          <p:nvPr>
            <p:ph type="title"/>
          </p:nvPr>
        </p:nvSpPr>
        <p:spPr>
          <a:xfrm>
            <a:off x="720000" y="671250"/>
            <a:ext cx="2646900" cy="1172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D04327"/>
              </a:buClr>
              <a:buSzPts val="2800"/>
              <a:buNone/>
              <a:defRPr sz="6000">
                <a:solidFill>
                  <a:srgbClr val="D04327"/>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 name="Google Shape;70;p9"/>
          <p:cNvSpPr txBox="1">
            <a:spLocks noGrp="1"/>
          </p:cNvSpPr>
          <p:nvPr>
            <p:ph type="subTitle" idx="1"/>
          </p:nvPr>
        </p:nvSpPr>
        <p:spPr>
          <a:xfrm>
            <a:off x="718575" y="2607700"/>
            <a:ext cx="2646900" cy="99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200"/>
            </a:lvl1pPr>
            <a:lvl2pPr lvl="1" rtl="0">
              <a:lnSpc>
                <a:spcPct val="100000"/>
              </a:lnSpc>
              <a:spcBef>
                <a:spcPts val="0"/>
              </a:spcBef>
              <a:spcAft>
                <a:spcPts val="0"/>
              </a:spcAft>
              <a:buNone/>
              <a:defRPr sz="1200"/>
            </a:lvl2pPr>
            <a:lvl3pPr lvl="2" rtl="0">
              <a:lnSpc>
                <a:spcPct val="100000"/>
              </a:lnSpc>
              <a:spcBef>
                <a:spcPts val="0"/>
              </a:spcBef>
              <a:spcAft>
                <a:spcPts val="0"/>
              </a:spcAft>
              <a:buNone/>
              <a:defRPr sz="1200"/>
            </a:lvl3pPr>
            <a:lvl4pPr lvl="3" rtl="0">
              <a:lnSpc>
                <a:spcPct val="100000"/>
              </a:lnSpc>
              <a:spcBef>
                <a:spcPts val="0"/>
              </a:spcBef>
              <a:spcAft>
                <a:spcPts val="0"/>
              </a:spcAft>
              <a:buNone/>
              <a:defRPr sz="1200"/>
            </a:lvl4pPr>
            <a:lvl5pPr lvl="4" rtl="0">
              <a:lnSpc>
                <a:spcPct val="100000"/>
              </a:lnSpc>
              <a:spcBef>
                <a:spcPts val="0"/>
              </a:spcBef>
              <a:spcAft>
                <a:spcPts val="0"/>
              </a:spcAft>
              <a:buNone/>
              <a:defRPr sz="1200"/>
            </a:lvl5pPr>
            <a:lvl6pPr lvl="5" rtl="0">
              <a:lnSpc>
                <a:spcPct val="100000"/>
              </a:lnSpc>
              <a:spcBef>
                <a:spcPts val="0"/>
              </a:spcBef>
              <a:spcAft>
                <a:spcPts val="0"/>
              </a:spcAft>
              <a:buNone/>
              <a:defRPr sz="1200"/>
            </a:lvl6pPr>
            <a:lvl7pPr lvl="6" rtl="0">
              <a:lnSpc>
                <a:spcPct val="100000"/>
              </a:lnSpc>
              <a:spcBef>
                <a:spcPts val="0"/>
              </a:spcBef>
              <a:spcAft>
                <a:spcPts val="0"/>
              </a:spcAft>
              <a:buNone/>
              <a:defRPr sz="1200"/>
            </a:lvl7pPr>
            <a:lvl8pPr lvl="7" rtl="0">
              <a:lnSpc>
                <a:spcPct val="100000"/>
              </a:lnSpc>
              <a:spcBef>
                <a:spcPts val="0"/>
              </a:spcBef>
              <a:spcAft>
                <a:spcPts val="0"/>
              </a:spcAft>
              <a:buNone/>
              <a:defRPr sz="1200"/>
            </a:lvl8pPr>
            <a:lvl9pPr lvl="8" rtl="0">
              <a:lnSpc>
                <a:spcPct val="100000"/>
              </a:lnSpc>
              <a:spcBef>
                <a:spcPts val="0"/>
              </a:spcBef>
              <a:spcAft>
                <a:spcPts val="0"/>
              </a:spcAft>
              <a:buNone/>
              <a:defRPr sz="1200"/>
            </a:lvl9pPr>
          </a:lstStyle>
          <a:p>
            <a:endParaRPr/>
          </a:p>
        </p:txBody>
      </p:sp>
      <p:sp>
        <p:nvSpPr>
          <p:cNvPr id="71" name="Google Shape;71;p9"/>
          <p:cNvSpPr txBox="1"/>
          <p:nvPr/>
        </p:nvSpPr>
        <p:spPr>
          <a:xfrm>
            <a:off x="720000" y="3693375"/>
            <a:ext cx="3142200" cy="6516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900">
                <a:solidFill>
                  <a:srgbClr val="434343"/>
                </a:solidFill>
                <a:latin typeface="Josefin Slab"/>
                <a:ea typeface="Josefin Slab"/>
                <a:cs typeface="Josefin Slab"/>
                <a:sym typeface="Josefin Slab"/>
              </a:rPr>
              <a:t>CREDITS: This presentation template was created by </a:t>
            </a:r>
            <a:r>
              <a:rPr lang="en" sz="900">
                <a:solidFill>
                  <a:srgbClr val="434343"/>
                </a:solidFill>
                <a:uFill>
                  <a:noFill/>
                </a:uFill>
                <a:latin typeface="Josefin Slab"/>
                <a:ea typeface="Josefin Slab"/>
                <a:cs typeface="Josefin Slab"/>
                <a:sym typeface="Josefin Slab"/>
                <a:hlinkClick r:id="rId2"/>
              </a:rPr>
              <a:t>Slidesgo</a:t>
            </a:r>
            <a:r>
              <a:rPr lang="en" sz="900">
                <a:solidFill>
                  <a:srgbClr val="434343"/>
                </a:solidFill>
                <a:latin typeface="Josefin Slab"/>
                <a:ea typeface="Josefin Slab"/>
                <a:cs typeface="Josefin Slab"/>
                <a:sym typeface="Josefin Slab"/>
              </a:rPr>
              <a:t>, including icons by </a:t>
            </a:r>
            <a:r>
              <a:rPr lang="en" sz="900">
                <a:solidFill>
                  <a:srgbClr val="434343"/>
                </a:solidFill>
                <a:uFill>
                  <a:noFill/>
                </a:uFill>
                <a:latin typeface="Josefin Slab"/>
                <a:ea typeface="Josefin Slab"/>
                <a:cs typeface="Josefin Slab"/>
                <a:sym typeface="Josefin Slab"/>
                <a:hlinkClick r:id="rId3"/>
              </a:rPr>
              <a:t>Flaticon</a:t>
            </a:r>
            <a:r>
              <a:rPr lang="en" sz="900">
                <a:solidFill>
                  <a:srgbClr val="434343"/>
                </a:solidFill>
                <a:latin typeface="Josefin Slab"/>
                <a:ea typeface="Josefin Slab"/>
                <a:cs typeface="Josefin Slab"/>
                <a:sym typeface="Josefin Slab"/>
              </a:rPr>
              <a:t>, and infographics &amp; images by </a:t>
            </a:r>
            <a:r>
              <a:rPr lang="en" sz="900">
                <a:solidFill>
                  <a:srgbClr val="434343"/>
                </a:solidFill>
                <a:uFill>
                  <a:noFill/>
                </a:uFill>
                <a:latin typeface="Josefin Slab"/>
                <a:ea typeface="Josefin Slab"/>
                <a:cs typeface="Josefin Slab"/>
                <a:sym typeface="Josefin Slab"/>
                <a:hlinkClick r:id="rId4"/>
              </a:rPr>
              <a:t>Freepik</a:t>
            </a:r>
            <a:r>
              <a:rPr lang="en" sz="900">
                <a:solidFill>
                  <a:srgbClr val="434343"/>
                </a:solidFill>
                <a:latin typeface="Josefin Slab"/>
                <a:ea typeface="Josefin Slab"/>
                <a:cs typeface="Josefin Slab"/>
                <a:sym typeface="Josefin Slab"/>
              </a:rPr>
              <a:t>. </a:t>
            </a:r>
            <a:endParaRPr sz="900">
              <a:solidFill>
                <a:srgbClr val="434343"/>
              </a:solidFill>
              <a:latin typeface="Josefin Slab"/>
              <a:ea typeface="Josefin Slab"/>
              <a:cs typeface="Josefin Slab"/>
              <a:sym typeface="Josefin Slab"/>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2"/>
        </a:solidFill>
        <a:effectLst/>
      </p:bgPr>
    </p:bg>
    <p:spTree>
      <p:nvGrpSpPr>
        <p:cNvPr id="1" name="Shape 72"/>
        <p:cNvGrpSpPr/>
        <p:nvPr/>
      </p:nvGrpSpPr>
      <p:grpSpPr>
        <a:xfrm>
          <a:off x="0" y="0"/>
          <a:ext cx="0" cy="0"/>
          <a:chOff x="0" y="0"/>
          <a:chExt cx="0" cy="0"/>
        </a:xfrm>
      </p:grpSpPr>
      <p:sp>
        <p:nvSpPr>
          <p:cNvPr id="73" name="Google Shape;73;p10"/>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3F3F3"/>
              </a:buClr>
              <a:buSzPts val="2800"/>
              <a:buNone/>
              <a:defRPr>
                <a:solidFill>
                  <a:srgbClr val="F3F3F3"/>
                </a:solidFill>
              </a:defRPr>
            </a:lvl1pPr>
            <a:lvl2pPr lvl="1" rtl="0">
              <a:spcBef>
                <a:spcPts val="0"/>
              </a:spcBef>
              <a:spcAft>
                <a:spcPts val="0"/>
              </a:spcAft>
              <a:buClr>
                <a:srgbClr val="F3F3F3"/>
              </a:buClr>
              <a:buSzPts val="2800"/>
              <a:buNone/>
              <a:defRPr>
                <a:solidFill>
                  <a:srgbClr val="F3F3F3"/>
                </a:solidFill>
              </a:defRPr>
            </a:lvl2pPr>
            <a:lvl3pPr lvl="2" rtl="0">
              <a:spcBef>
                <a:spcPts val="0"/>
              </a:spcBef>
              <a:spcAft>
                <a:spcPts val="0"/>
              </a:spcAft>
              <a:buClr>
                <a:srgbClr val="F3F3F3"/>
              </a:buClr>
              <a:buSzPts val="2800"/>
              <a:buNone/>
              <a:defRPr>
                <a:solidFill>
                  <a:srgbClr val="F3F3F3"/>
                </a:solidFill>
              </a:defRPr>
            </a:lvl3pPr>
            <a:lvl4pPr lvl="3" rtl="0">
              <a:spcBef>
                <a:spcPts val="0"/>
              </a:spcBef>
              <a:spcAft>
                <a:spcPts val="0"/>
              </a:spcAft>
              <a:buClr>
                <a:srgbClr val="F3F3F3"/>
              </a:buClr>
              <a:buSzPts val="2800"/>
              <a:buNone/>
              <a:defRPr>
                <a:solidFill>
                  <a:srgbClr val="F3F3F3"/>
                </a:solidFill>
              </a:defRPr>
            </a:lvl4pPr>
            <a:lvl5pPr lvl="4" rtl="0">
              <a:spcBef>
                <a:spcPts val="0"/>
              </a:spcBef>
              <a:spcAft>
                <a:spcPts val="0"/>
              </a:spcAft>
              <a:buClr>
                <a:srgbClr val="F3F3F3"/>
              </a:buClr>
              <a:buSzPts val="2800"/>
              <a:buNone/>
              <a:defRPr>
                <a:solidFill>
                  <a:srgbClr val="F3F3F3"/>
                </a:solidFill>
              </a:defRPr>
            </a:lvl5pPr>
            <a:lvl6pPr lvl="5" rtl="0">
              <a:spcBef>
                <a:spcPts val="0"/>
              </a:spcBef>
              <a:spcAft>
                <a:spcPts val="0"/>
              </a:spcAft>
              <a:buClr>
                <a:srgbClr val="F3F3F3"/>
              </a:buClr>
              <a:buSzPts val="2800"/>
              <a:buNone/>
              <a:defRPr>
                <a:solidFill>
                  <a:srgbClr val="F3F3F3"/>
                </a:solidFill>
              </a:defRPr>
            </a:lvl6pPr>
            <a:lvl7pPr lvl="6" rtl="0">
              <a:spcBef>
                <a:spcPts val="0"/>
              </a:spcBef>
              <a:spcAft>
                <a:spcPts val="0"/>
              </a:spcAft>
              <a:buClr>
                <a:srgbClr val="F3F3F3"/>
              </a:buClr>
              <a:buSzPts val="2800"/>
              <a:buNone/>
              <a:defRPr>
                <a:solidFill>
                  <a:srgbClr val="F3F3F3"/>
                </a:solidFill>
              </a:defRPr>
            </a:lvl7pPr>
            <a:lvl8pPr lvl="7" rtl="0">
              <a:spcBef>
                <a:spcPts val="0"/>
              </a:spcBef>
              <a:spcAft>
                <a:spcPts val="0"/>
              </a:spcAft>
              <a:buClr>
                <a:srgbClr val="F3F3F3"/>
              </a:buClr>
              <a:buSzPts val="2800"/>
              <a:buNone/>
              <a:defRPr>
                <a:solidFill>
                  <a:srgbClr val="F3F3F3"/>
                </a:solidFill>
              </a:defRPr>
            </a:lvl8pPr>
            <a:lvl9pPr lvl="8" rtl="0">
              <a:spcBef>
                <a:spcPts val="0"/>
              </a:spcBef>
              <a:spcAft>
                <a:spcPts val="0"/>
              </a:spcAft>
              <a:buClr>
                <a:srgbClr val="F3F3F3"/>
              </a:buClr>
              <a:buSzPts val="2800"/>
              <a:buNone/>
              <a:defRPr>
                <a:solidFill>
                  <a:srgbClr val="F3F3F3"/>
                </a:solidFill>
              </a:defRPr>
            </a:lvl9pPr>
          </a:lstStyle>
          <a:p>
            <a:endParaRPr/>
          </a:p>
        </p:txBody>
      </p:sp>
      <p:sp>
        <p:nvSpPr>
          <p:cNvPr id="74" name="Google Shape;74;p10"/>
          <p:cNvSpPr txBox="1">
            <a:spLocks noGrp="1"/>
          </p:cNvSpPr>
          <p:nvPr>
            <p:ph type="subTitle" idx="1"/>
          </p:nvPr>
        </p:nvSpPr>
        <p:spPr>
          <a:xfrm>
            <a:off x="842413" y="3681325"/>
            <a:ext cx="3510900" cy="86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3F3F3"/>
                </a:solidFill>
              </a:defRPr>
            </a:lvl1pPr>
            <a:lvl2pPr lvl="1" algn="ctr" rtl="0">
              <a:lnSpc>
                <a:spcPct val="100000"/>
              </a:lnSpc>
              <a:spcBef>
                <a:spcPts val="1600"/>
              </a:spcBef>
              <a:spcAft>
                <a:spcPts val="0"/>
              </a:spcAft>
              <a:buNone/>
              <a:defRPr sz="1400">
                <a:solidFill>
                  <a:srgbClr val="F3F3F3"/>
                </a:solidFill>
              </a:defRPr>
            </a:lvl2pPr>
            <a:lvl3pPr lvl="2" algn="ctr" rtl="0">
              <a:lnSpc>
                <a:spcPct val="100000"/>
              </a:lnSpc>
              <a:spcBef>
                <a:spcPts val="1600"/>
              </a:spcBef>
              <a:spcAft>
                <a:spcPts val="0"/>
              </a:spcAft>
              <a:buNone/>
              <a:defRPr sz="1400">
                <a:solidFill>
                  <a:srgbClr val="F3F3F3"/>
                </a:solidFill>
              </a:defRPr>
            </a:lvl3pPr>
            <a:lvl4pPr lvl="3" algn="ctr" rtl="0">
              <a:lnSpc>
                <a:spcPct val="100000"/>
              </a:lnSpc>
              <a:spcBef>
                <a:spcPts val="1600"/>
              </a:spcBef>
              <a:spcAft>
                <a:spcPts val="0"/>
              </a:spcAft>
              <a:buNone/>
              <a:defRPr sz="1400">
                <a:solidFill>
                  <a:srgbClr val="F3F3F3"/>
                </a:solidFill>
              </a:defRPr>
            </a:lvl4pPr>
            <a:lvl5pPr lvl="4" algn="ctr" rtl="0">
              <a:lnSpc>
                <a:spcPct val="100000"/>
              </a:lnSpc>
              <a:spcBef>
                <a:spcPts val="1600"/>
              </a:spcBef>
              <a:spcAft>
                <a:spcPts val="0"/>
              </a:spcAft>
              <a:buNone/>
              <a:defRPr sz="1400">
                <a:solidFill>
                  <a:srgbClr val="F3F3F3"/>
                </a:solidFill>
              </a:defRPr>
            </a:lvl5pPr>
            <a:lvl6pPr lvl="5" algn="ctr" rtl="0">
              <a:lnSpc>
                <a:spcPct val="100000"/>
              </a:lnSpc>
              <a:spcBef>
                <a:spcPts val="1600"/>
              </a:spcBef>
              <a:spcAft>
                <a:spcPts val="0"/>
              </a:spcAft>
              <a:buNone/>
              <a:defRPr sz="1400">
                <a:solidFill>
                  <a:srgbClr val="F3F3F3"/>
                </a:solidFill>
              </a:defRPr>
            </a:lvl6pPr>
            <a:lvl7pPr lvl="6" algn="ctr" rtl="0">
              <a:lnSpc>
                <a:spcPct val="100000"/>
              </a:lnSpc>
              <a:spcBef>
                <a:spcPts val="1600"/>
              </a:spcBef>
              <a:spcAft>
                <a:spcPts val="0"/>
              </a:spcAft>
              <a:buNone/>
              <a:defRPr sz="1400">
                <a:solidFill>
                  <a:srgbClr val="F3F3F3"/>
                </a:solidFill>
              </a:defRPr>
            </a:lvl7pPr>
            <a:lvl8pPr lvl="7" algn="ctr" rtl="0">
              <a:lnSpc>
                <a:spcPct val="100000"/>
              </a:lnSpc>
              <a:spcBef>
                <a:spcPts val="1600"/>
              </a:spcBef>
              <a:spcAft>
                <a:spcPts val="0"/>
              </a:spcAft>
              <a:buNone/>
              <a:defRPr sz="1400">
                <a:solidFill>
                  <a:srgbClr val="F3F3F3"/>
                </a:solidFill>
              </a:defRPr>
            </a:lvl8pPr>
            <a:lvl9pPr lvl="8" algn="ctr" rtl="0">
              <a:lnSpc>
                <a:spcPct val="100000"/>
              </a:lnSpc>
              <a:spcBef>
                <a:spcPts val="1600"/>
              </a:spcBef>
              <a:spcAft>
                <a:spcPts val="1600"/>
              </a:spcAft>
              <a:buNone/>
              <a:defRPr sz="1400">
                <a:solidFill>
                  <a:srgbClr val="F3F3F3"/>
                </a:solidFill>
              </a:defRPr>
            </a:lvl9pPr>
          </a:lstStyle>
          <a:p>
            <a:endParaRPr/>
          </a:p>
        </p:txBody>
      </p:sp>
      <p:sp>
        <p:nvSpPr>
          <p:cNvPr id="75" name="Google Shape;75;p10"/>
          <p:cNvSpPr txBox="1">
            <a:spLocks noGrp="1"/>
          </p:cNvSpPr>
          <p:nvPr>
            <p:ph type="subTitle" idx="2"/>
          </p:nvPr>
        </p:nvSpPr>
        <p:spPr>
          <a:xfrm>
            <a:off x="4790688" y="3681325"/>
            <a:ext cx="3510900" cy="86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rgbClr val="F3F3F3"/>
                </a:solidFill>
              </a:defRPr>
            </a:lvl1pPr>
            <a:lvl2pPr lvl="1" algn="ctr" rtl="0">
              <a:lnSpc>
                <a:spcPct val="100000"/>
              </a:lnSpc>
              <a:spcBef>
                <a:spcPts val="1600"/>
              </a:spcBef>
              <a:spcAft>
                <a:spcPts val="0"/>
              </a:spcAft>
              <a:buNone/>
              <a:defRPr sz="1400">
                <a:solidFill>
                  <a:srgbClr val="F3F3F3"/>
                </a:solidFill>
              </a:defRPr>
            </a:lvl2pPr>
            <a:lvl3pPr lvl="2" algn="ctr" rtl="0">
              <a:lnSpc>
                <a:spcPct val="100000"/>
              </a:lnSpc>
              <a:spcBef>
                <a:spcPts val="1600"/>
              </a:spcBef>
              <a:spcAft>
                <a:spcPts val="0"/>
              </a:spcAft>
              <a:buNone/>
              <a:defRPr sz="1400">
                <a:solidFill>
                  <a:srgbClr val="F3F3F3"/>
                </a:solidFill>
              </a:defRPr>
            </a:lvl3pPr>
            <a:lvl4pPr lvl="3" algn="ctr" rtl="0">
              <a:lnSpc>
                <a:spcPct val="100000"/>
              </a:lnSpc>
              <a:spcBef>
                <a:spcPts val="1600"/>
              </a:spcBef>
              <a:spcAft>
                <a:spcPts val="0"/>
              </a:spcAft>
              <a:buNone/>
              <a:defRPr sz="1400">
                <a:solidFill>
                  <a:srgbClr val="F3F3F3"/>
                </a:solidFill>
              </a:defRPr>
            </a:lvl4pPr>
            <a:lvl5pPr lvl="4" algn="ctr" rtl="0">
              <a:lnSpc>
                <a:spcPct val="100000"/>
              </a:lnSpc>
              <a:spcBef>
                <a:spcPts val="1600"/>
              </a:spcBef>
              <a:spcAft>
                <a:spcPts val="0"/>
              </a:spcAft>
              <a:buNone/>
              <a:defRPr sz="1400">
                <a:solidFill>
                  <a:srgbClr val="F3F3F3"/>
                </a:solidFill>
              </a:defRPr>
            </a:lvl5pPr>
            <a:lvl6pPr lvl="5" algn="ctr" rtl="0">
              <a:lnSpc>
                <a:spcPct val="100000"/>
              </a:lnSpc>
              <a:spcBef>
                <a:spcPts val="1600"/>
              </a:spcBef>
              <a:spcAft>
                <a:spcPts val="0"/>
              </a:spcAft>
              <a:buNone/>
              <a:defRPr sz="1400">
                <a:solidFill>
                  <a:srgbClr val="F3F3F3"/>
                </a:solidFill>
              </a:defRPr>
            </a:lvl6pPr>
            <a:lvl7pPr lvl="6" algn="ctr" rtl="0">
              <a:lnSpc>
                <a:spcPct val="100000"/>
              </a:lnSpc>
              <a:spcBef>
                <a:spcPts val="1600"/>
              </a:spcBef>
              <a:spcAft>
                <a:spcPts val="0"/>
              </a:spcAft>
              <a:buNone/>
              <a:defRPr sz="1400">
                <a:solidFill>
                  <a:srgbClr val="F3F3F3"/>
                </a:solidFill>
              </a:defRPr>
            </a:lvl7pPr>
            <a:lvl8pPr lvl="7" algn="ctr" rtl="0">
              <a:lnSpc>
                <a:spcPct val="100000"/>
              </a:lnSpc>
              <a:spcBef>
                <a:spcPts val="1600"/>
              </a:spcBef>
              <a:spcAft>
                <a:spcPts val="0"/>
              </a:spcAft>
              <a:buNone/>
              <a:defRPr sz="1400">
                <a:solidFill>
                  <a:srgbClr val="F3F3F3"/>
                </a:solidFill>
              </a:defRPr>
            </a:lvl8pPr>
            <a:lvl9pPr lvl="8" algn="ctr" rtl="0">
              <a:lnSpc>
                <a:spcPct val="100000"/>
              </a:lnSpc>
              <a:spcBef>
                <a:spcPts val="1600"/>
              </a:spcBef>
              <a:spcAft>
                <a:spcPts val="1600"/>
              </a:spcAft>
              <a:buNone/>
              <a:defRPr sz="1400">
                <a:solidFill>
                  <a:srgbClr val="F3F3F3"/>
                </a:solidFill>
              </a:defRPr>
            </a:lvl9pPr>
          </a:lstStyle>
          <a:p>
            <a:endParaRPr/>
          </a:p>
        </p:txBody>
      </p:sp>
      <p:grpSp>
        <p:nvGrpSpPr>
          <p:cNvPr id="76" name="Google Shape;76;p10"/>
          <p:cNvGrpSpPr/>
          <p:nvPr/>
        </p:nvGrpSpPr>
        <p:grpSpPr>
          <a:xfrm>
            <a:off x="260020" y="212246"/>
            <a:ext cx="8655555" cy="4652054"/>
            <a:chOff x="260020" y="212246"/>
            <a:chExt cx="8655555" cy="4652054"/>
          </a:xfrm>
        </p:grpSpPr>
        <p:sp>
          <p:nvSpPr>
            <p:cNvPr id="77" name="Google Shape;77;p10"/>
            <p:cNvSpPr/>
            <p:nvPr/>
          </p:nvSpPr>
          <p:spPr>
            <a:xfrm>
              <a:off x="294825" y="42059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0"/>
            <p:cNvSpPr/>
            <p:nvPr/>
          </p:nvSpPr>
          <p:spPr>
            <a:xfrm>
              <a:off x="7242450" y="54000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0"/>
            <p:cNvSpPr/>
            <p:nvPr/>
          </p:nvSpPr>
          <p:spPr>
            <a:xfrm>
              <a:off x="8685725" y="44807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0"/>
            <p:cNvSpPr/>
            <p:nvPr/>
          </p:nvSpPr>
          <p:spPr>
            <a:xfrm>
              <a:off x="1193350" y="754525"/>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0"/>
            <p:cNvSpPr/>
            <p:nvPr/>
          </p:nvSpPr>
          <p:spPr>
            <a:xfrm>
              <a:off x="3421950" y="4589500"/>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0"/>
            <p:cNvSpPr/>
            <p:nvPr/>
          </p:nvSpPr>
          <p:spPr>
            <a:xfrm>
              <a:off x="8721670" y="20658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0"/>
            <p:cNvSpPr/>
            <p:nvPr/>
          </p:nvSpPr>
          <p:spPr>
            <a:xfrm>
              <a:off x="260020" y="1620171"/>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0"/>
            <p:cNvSpPr/>
            <p:nvPr/>
          </p:nvSpPr>
          <p:spPr>
            <a:xfrm>
              <a:off x="7524620" y="431650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0"/>
            <p:cNvSpPr/>
            <p:nvPr/>
          </p:nvSpPr>
          <p:spPr>
            <a:xfrm>
              <a:off x="6261608" y="431650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0"/>
            <p:cNvSpPr/>
            <p:nvPr/>
          </p:nvSpPr>
          <p:spPr>
            <a:xfrm>
              <a:off x="6783145" y="21224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0"/>
            <p:cNvSpPr/>
            <p:nvPr/>
          </p:nvSpPr>
          <p:spPr>
            <a:xfrm>
              <a:off x="2693795" y="11126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88;p10"/>
          <p:cNvGrpSpPr/>
          <p:nvPr/>
        </p:nvGrpSpPr>
        <p:grpSpPr>
          <a:xfrm>
            <a:off x="260020" y="153271"/>
            <a:ext cx="8655555" cy="4711029"/>
            <a:chOff x="260020" y="153271"/>
            <a:chExt cx="8655555" cy="4711029"/>
          </a:xfrm>
        </p:grpSpPr>
        <p:sp>
          <p:nvSpPr>
            <p:cNvPr id="89" name="Google Shape;89;p10"/>
            <p:cNvSpPr/>
            <p:nvPr/>
          </p:nvSpPr>
          <p:spPr>
            <a:xfrm>
              <a:off x="294825" y="42059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0"/>
            <p:cNvSpPr/>
            <p:nvPr/>
          </p:nvSpPr>
          <p:spPr>
            <a:xfrm>
              <a:off x="7242450" y="54000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0"/>
            <p:cNvSpPr/>
            <p:nvPr/>
          </p:nvSpPr>
          <p:spPr>
            <a:xfrm>
              <a:off x="8685725" y="44807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0"/>
            <p:cNvSpPr/>
            <p:nvPr/>
          </p:nvSpPr>
          <p:spPr>
            <a:xfrm>
              <a:off x="1193350" y="754525"/>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0"/>
            <p:cNvSpPr/>
            <p:nvPr/>
          </p:nvSpPr>
          <p:spPr>
            <a:xfrm>
              <a:off x="3421950" y="4589500"/>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0"/>
            <p:cNvSpPr/>
            <p:nvPr/>
          </p:nvSpPr>
          <p:spPr>
            <a:xfrm>
              <a:off x="8721670" y="20658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0"/>
            <p:cNvSpPr/>
            <p:nvPr/>
          </p:nvSpPr>
          <p:spPr>
            <a:xfrm>
              <a:off x="260020" y="1620171"/>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0"/>
            <p:cNvSpPr/>
            <p:nvPr/>
          </p:nvSpPr>
          <p:spPr>
            <a:xfrm>
              <a:off x="7524620" y="431650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0"/>
            <p:cNvSpPr/>
            <p:nvPr/>
          </p:nvSpPr>
          <p:spPr>
            <a:xfrm>
              <a:off x="6261608" y="431650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0"/>
            <p:cNvSpPr/>
            <p:nvPr/>
          </p:nvSpPr>
          <p:spPr>
            <a:xfrm>
              <a:off x="6783145" y="21224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0"/>
            <p:cNvSpPr/>
            <p:nvPr/>
          </p:nvSpPr>
          <p:spPr>
            <a:xfrm>
              <a:off x="2693795" y="153271"/>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2"/>
        </a:solidFill>
        <a:effectLst/>
      </p:bgPr>
    </p:bg>
    <p:spTree>
      <p:nvGrpSpPr>
        <p:cNvPr id="1" name="Shape 100"/>
        <p:cNvGrpSpPr/>
        <p:nvPr/>
      </p:nvGrpSpPr>
      <p:grpSpPr>
        <a:xfrm>
          <a:off x="0" y="0"/>
          <a:ext cx="0" cy="0"/>
          <a:chOff x="0" y="0"/>
          <a:chExt cx="0" cy="0"/>
        </a:xfrm>
      </p:grpSpPr>
      <p:sp>
        <p:nvSpPr>
          <p:cNvPr id="101" name="Google Shape;101;p11"/>
          <p:cNvSpPr txBox="1">
            <a:spLocks noGrp="1"/>
          </p:cNvSpPr>
          <p:nvPr>
            <p:ph type="title" hasCustomPrompt="1"/>
          </p:nvPr>
        </p:nvSpPr>
        <p:spPr>
          <a:xfrm>
            <a:off x="5775925" y="1792509"/>
            <a:ext cx="2687700" cy="855000"/>
          </a:xfrm>
          <a:prstGeom prst="rect">
            <a:avLst/>
          </a:prstGeom>
        </p:spPr>
        <p:txBody>
          <a:bodyPr spcFirstLastPara="1" wrap="square" lIns="91425" tIns="91425" rIns="91425" bIns="91425" anchor="b" anchorCtr="0">
            <a:noAutofit/>
          </a:bodyPr>
          <a:lstStyle>
            <a:lvl1pPr lvl="0" algn="r">
              <a:spcBef>
                <a:spcPts val="0"/>
              </a:spcBef>
              <a:spcAft>
                <a:spcPts val="0"/>
              </a:spcAft>
              <a:buClr>
                <a:srgbClr val="F3F3F3"/>
              </a:buClr>
              <a:buSzPts val="12000"/>
              <a:buNone/>
              <a:defRPr sz="4800">
                <a:solidFill>
                  <a:srgbClr val="F3F3F3"/>
                </a:solidFill>
              </a:defRPr>
            </a:lvl1pPr>
            <a:lvl2pPr lvl="1" algn="r">
              <a:spcBef>
                <a:spcPts val="0"/>
              </a:spcBef>
              <a:spcAft>
                <a:spcPts val="0"/>
              </a:spcAft>
              <a:buClr>
                <a:srgbClr val="F3F3F3"/>
              </a:buClr>
              <a:buSzPts val="12000"/>
              <a:buNone/>
              <a:defRPr sz="12000">
                <a:solidFill>
                  <a:srgbClr val="F3F3F3"/>
                </a:solidFill>
              </a:defRPr>
            </a:lvl2pPr>
            <a:lvl3pPr lvl="2" algn="r">
              <a:spcBef>
                <a:spcPts val="0"/>
              </a:spcBef>
              <a:spcAft>
                <a:spcPts val="0"/>
              </a:spcAft>
              <a:buClr>
                <a:srgbClr val="F3F3F3"/>
              </a:buClr>
              <a:buSzPts val="12000"/>
              <a:buNone/>
              <a:defRPr sz="12000">
                <a:solidFill>
                  <a:srgbClr val="F3F3F3"/>
                </a:solidFill>
              </a:defRPr>
            </a:lvl3pPr>
            <a:lvl4pPr lvl="3" algn="r">
              <a:spcBef>
                <a:spcPts val="0"/>
              </a:spcBef>
              <a:spcAft>
                <a:spcPts val="0"/>
              </a:spcAft>
              <a:buClr>
                <a:srgbClr val="F3F3F3"/>
              </a:buClr>
              <a:buSzPts val="12000"/>
              <a:buNone/>
              <a:defRPr sz="12000">
                <a:solidFill>
                  <a:srgbClr val="F3F3F3"/>
                </a:solidFill>
              </a:defRPr>
            </a:lvl4pPr>
            <a:lvl5pPr lvl="4" algn="r">
              <a:spcBef>
                <a:spcPts val="0"/>
              </a:spcBef>
              <a:spcAft>
                <a:spcPts val="0"/>
              </a:spcAft>
              <a:buClr>
                <a:srgbClr val="F3F3F3"/>
              </a:buClr>
              <a:buSzPts val="12000"/>
              <a:buNone/>
              <a:defRPr sz="12000">
                <a:solidFill>
                  <a:srgbClr val="F3F3F3"/>
                </a:solidFill>
              </a:defRPr>
            </a:lvl5pPr>
            <a:lvl6pPr lvl="5" algn="r">
              <a:spcBef>
                <a:spcPts val="0"/>
              </a:spcBef>
              <a:spcAft>
                <a:spcPts val="0"/>
              </a:spcAft>
              <a:buClr>
                <a:srgbClr val="F3F3F3"/>
              </a:buClr>
              <a:buSzPts val="12000"/>
              <a:buNone/>
              <a:defRPr sz="12000">
                <a:solidFill>
                  <a:srgbClr val="F3F3F3"/>
                </a:solidFill>
              </a:defRPr>
            </a:lvl6pPr>
            <a:lvl7pPr lvl="6" algn="r">
              <a:spcBef>
                <a:spcPts val="0"/>
              </a:spcBef>
              <a:spcAft>
                <a:spcPts val="0"/>
              </a:spcAft>
              <a:buClr>
                <a:srgbClr val="F3F3F3"/>
              </a:buClr>
              <a:buSzPts val="12000"/>
              <a:buNone/>
              <a:defRPr sz="12000">
                <a:solidFill>
                  <a:srgbClr val="F3F3F3"/>
                </a:solidFill>
              </a:defRPr>
            </a:lvl7pPr>
            <a:lvl8pPr lvl="7" algn="r">
              <a:spcBef>
                <a:spcPts val="0"/>
              </a:spcBef>
              <a:spcAft>
                <a:spcPts val="0"/>
              </a:spcAft>
              <a:buClr>
                <a:srgbClr val="F3F3F3"/>
              </a:buClr>
              <a:buSzPts val="12000"/>
              <a:buNone/>
              <a:defRPr sz="12000">
                <a:solidFill>
                  <a:srgbClr val="F3F3F3"/>
                </a:solidFill>
              </a:defRPr>
            </a:lvl8pPr>
            <a:lvl9pPr lvl="8" algn="r">
              <a:spcBef>
                <a:spcPts val="0"/>
              </a:spcBef>
              <a:spcAft>
                <a:spcPts val="0"/>
              </a:spcAft>
              <a:buClr>
                <a:srgbClr val="F3F3F3"/>
              </a:buClr>
              <a:buSzPts val="12000"/>
              <a:buNone/>
              <a:defRPr sz="12000">
                <a:solidFill>
                  <a:srgbClr val="F3F3F3"/>
                </a:solidFill>
              </a:defRPr>
            </a:lvl9pPr>
          </a:lstStyle>
          <a:p>
            <a:r>
              <a:t>xx%</a:t>
            </a:r>
          </a:p>
        </p:txBody>
      </p:sp>
      <p:sp>
        <p:nvSpPr>
          <p:cNvPr id="102" name="Google Shape;102;p11"/>
          <p:cNvSpPr txBox="1">
            <a:spLocks noGrp="1"/>
          </p:cNvSpPr>
          <p:nvPr>
            <p:ph type="subTitle" idx="1"/>
          </p:nvPr>
        </p:nvSpPr>
        <p:spPr>
          <a:xfrm>
            <a:off x="5776075" y="2647400"/>
            <a:ext cx="2687700" cy="1268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solidFill>
                  <a:srgbClr val="F3F3F3"/>
                </a:solidFill>
              </a:defRPr>
            </a:lvl1pPr>
            <a:lvl2pPr lvl="1" algn="r" rtl="0">
              <a:lnSpc>
                <a:spcPct val="100000"/>
              </a:lnSpc>
              <a:spcBef>
                <a:spcPts val="1600"/>
              </a:spcBef>
              <a:spcAft>
                <a:spcPts val="0"/>
              </a:spcAft>
              <a:buNone/>
              <a:defRPr sz="1400">
                <a:solidFill>
                  <a:srgbClr val="F3F3F3"/>
                </a:solidFill>
              </a:defRPr>
            </a:lvl2pPr>
            <a:lvl3pPr lvl="2" algn="r" rtl="0">
              <a:lnSpc>
                <a:spcPct val="100000"/>
              </a:lnSpc>
              <a:spcBef>
                <a:spcPts val="1600"/>
              </a:spcBef>
              <a:spcAft>
                <a:spcPts val="0"/>
              </a:spcAft>
              <a:buNone/>
              <a:defRPr sz="1400">
                <a:solidFill>
                  <a:srgbClr val="F3F3F3"/>
                </a:solidFill>
              </a:defRPr>
            </a:lvl3pPr>
            <a:lvl4pPr lvl="3" algn="r" rtl="0">
              <a:lnSpc>
                <a:spcPct val="100000"/>
              </a:lnSpc>
              <a:spcBef>
                <a:spcPts val="1600"/>
              </a:spcBef>
              <a:spcAft>
                <a:spcPts val="0"/>
              </a:spcAft>
              <a:buNone/>
              <a:defRPr sz="1400">
                <a:solidFill>
                  <a:srgbClr val="F3F3F3"/>
                </a:solidFill>
              </a:defRPr>
            </a:lvl4pPr>
            <a:lvl5pPr lvl="4" algn="r" rtl="0">
              <a:lnSpc>
                <a:spcPct val="100000"/>
              </a:lnSpc>
              <a:spcBef>
                <a:spcPts val="1600"/>
              </a:spcBef>
              <a:spcAft>
                <a:spcPts val="0"/>
              </a:spcAft>
              <a:buNone/>
              <a:defRPr sz="1400">
                <a:solidFill>
                  <a:srgbClr val="F3F3F3"/>
                </a:solidFill>
              </a:defRPr>
            </a:lvl5pPr>
            <a:lvl6pPr lvl="5" algn="r" rtl="0">
              <a:lnSpc>
                <a:spcPct val="100000"/>
              </a:lnSpc>
              <a:spcBef>
                <a:spcPts val="1600"/>
              </a:spcBef>
              <a:spcAft>
                <a:spcPts val="0"/>
              </a:spcAft>
              <a:buNone/>
              <a:defRPr sz="1400">
                <a:solidFill>
                  <a:srgbClr val="F3F3F3"/>
                </a:solidFill>
              </a:defRPr>
            </a:lvl6pPr>
            <a:lvl7pPr lvl="6" algn="r" rtl="0">
              <a:lnSpc>
                <a:spcPct val="100000"/>
              </a:lnSpc>
              <a:spcBef>
                <a:spcPts val="1600"/>
              </a:spcBef>
              <a:spcAft>
                <a:spcPts val="0"/>
              </a:spcAft>
              <a:buNone/>
              <a:defRPr sz="1400">
                <a:solidFill>
                  <a:srgbClr val="F3F3F3"/>
                </a:solidFill>
              </a:defRPr>
            </a:lvl7pPr>
            <a:lvl8pPr lvl="7" algn="r" rtl="0">
              <a:lnSpc>
                <a:spcPct val="100000"/>
              </a:lnSpc>
              <a:spcBef>
                <a:spcPts val="1600"/>
              </a:spcBef>
              <a:spcAft>
                <a:spcPts val="0"/>
              </a:spcAft>
              <a:buNone/>
              <a:defRPr sz="1400">
                <a:solidFill>
                  <a:srgbClr val="F3F3F3"/>
                </a:solidFill>
              </a:defRPr>
            </a:lvl8pPr>
            <a:lvl9pPr lvl="8" algn="r" rtl="0">
              <a:lnSpc>
                <a:spcPct val="100000"/>
              </a:lnSpc>
              <a:spcBef>
                <a:spcPts val="1600"/>
              </a:spcBef>
              <a:spcAft>
                <a:spcPts val="1600"/>
              </a:spcAft>
              <a:buNone/>
              <a:defRPr sz="1400">
                <a:solidFill>
                  <a:srgbClr val="F3F3F3"/>
                </a:solidFill>
              </a:defRPr>
            </a:lvl9pPr>
          </a:lstStyle>
          <a:p>
            <a:endParaRPr/>
          </a:p>
        </p:txBody>
      </p:sp>
      <p:sp>
        <p:nvSpPr>
          <p:cNvPr id="103" name="Google Shape;103;p11"/>
          <p:cNvSpPr txBox="1">
            <a:spLocks noGrp="1"/>
          </p:cNvSpPr>
          <p:nvPr>
            <p:ph type="title" idx="2"/>
          </p:nvPr>
        </p:nvSpPr>
        <p:spPr>
          <a:xfrm>
            <a:off x="720000" y="540000"/>
            <a:ext cx="7704000" cy="4776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3F3F3"/>
              </a:buClr>
              <a:buSzPts val="2800"/>
              <a:buNone/>
              <a:defRPr>
                <a:solidFill>
                  <a:srgbClr val="F3F3F3"/>
                </a:solidFill>
              </a:defRPr>
            </a:lvl1pPr>
            <a:lvl2pPr lvl="1" rtl="0">
              <a:spcBef>
                <a:spcPts val="0"/>
              </a:spcBef>
              <a:spcAft>
                <a:spcPts val="0"/>
              </a:spcAft>
              <a:buClr>
                <a:srgbClr val="F3F3F3"/>
              </a:buClr>
              <a:buSzPts val="2800"/>
              <a:buNone/>
              <a:defRPr>
                <a:solidFill>
                  <a:srgbClr val="F3F3F3"/>
                </a:solidFill>
              </a:defRPr>
            </a:lvl2pPr>
            <a:lvl3pPr lvl="2" rtl="0">
              <a:spcBef>
                <a:spcPts val="0"/>
              </a:spcBef>
              <a:spcAft>
                <a:spcPts val="0"/>
              </a:spcAft>
              <a:buClr>
                <a:srgbClr val="F3F3F3"/>
              </a:buClr>
              <a:buSzPts val="2800"/>
              <a:buNone/>
              <a:defRPr>
                <a:solidFill>
                  <a:srgbClr val="F3F3F3"/>
                </a:solidFill>
              </a:defRPr>
            </a:lvl3pPr>
            <a:lvl4pPr lvl="3" rtl="0">
              <a:spcBef>
                <a:spcPts val="0"/>
              </a:spcBef>
              <a:spcAft>
                <a:spcPts val="0"/>
              </a:spcAft>
              <a:buClr>
                <a:srgbClr val="F3F3F3"/>
              </a:buClr>
              <a:buSzPts val="2800"/>
              <a:buNone/>
              <a:defRPr>
                <a:solidFill>
                  <a:srgbClr val="F3F3F3"/>
                </a:solidFill>
              </a:defRPr>
            </a:lvl4pPr>
            <a:lvl5pPr lvl="4" rtl="0">
              <a:spcBef>
                <a:spcPts val="0"/>
              </a:spcBef>
              <a:spcAft>
                <a:spcPts val="0"/>
              </a:spcAft>
              <a:buClr>
                <a:srgbClr val="F3F3F3"/>
              </a:buClr>
              <a:buSzPts val="2800"/>
              <a:buNone/>
              <a:defRPr>
                <a:solidFill>
                  <a:srgbClr val="F3F3F3"/>
                </a:solidFill>
              </a:defRPr>
            </a:lvl5pPr>
            <a:lvl6pPr lvl="5" rtl="0">
              <a:spcBef>
                <a:spcPts val="0"/>
              </a:spcBef>
              <a:spcAft>
                <a:spcPts val="0"/>
              </a:spcAft>
              <a:buClr>
                <a:srgbClr val="F3F3F3"/>
              </a:buClr>
              <a:buSzPts val="2800"/>
              <a:buNone/>
              <a:defRPr>
                <a:solidFill>
                  <a:srgbClr val="F3F3F3"/>
                </a:solidFill>
              </a:defRPr>
            </a:lvl6pPr>
            <a:lvl7pPr lvl="6" rtl="0">
              <a:spcBef>
                <a:spcPts val="0"/>
              </a:spcBef>
              <a:spcAft>
                <a:spcPts val="0"/>
              </a:spcAft>
              <a:buClr>
                <a:srgbClr val="F3F3F3"/>
              </a:buClr>
              <a:buSzPts val="2800"/>
              <a:buNone/>
              <a:defRPr>
                <a:solidFill>
                  <a:srgbClr val="F3F3F3"/>
                </a:solidFill>
              </a:defRPr>
            </a:lvl7pPr>
            <a:lvl8pPr lvl="7" rtl="0">
              <a:spcBef>
                <a:spcPts val="0"/>
              </a:spcBef>
              <a:spcAft>
                <a:spcPts val="0"/>
              </a:spcAft>
              <a:buClr>
                <a:srgbClr val="F3F3F3"/>
              </a:buClr>
              <a:buSzPts val="2800"/>
              <a:buNone/>
              <a:defRPr>
                <a:solidFill>
                  <a:srgbClr val="F3F3F3"/>
                </a:solidFill>
              </a:defRPr>
            </a:lvl8pPr>
            <a:lvl9pPr lvl="8" rtl="0">
              <a:spcBef>
                <a:spcPts val="0"/>
              </a:spcBef>
              <a:spcAft>
                <a:spcPts val="0"/>
              </a:spcAft>
              <a:buClr>
                <a:srgbClr val="F3F3F3"/>
              </a:buClr>
              <a:buSzPts val="2800"/>
              <a:buNone/>
              <a:defRPr>
                <a:solidFill>
                  <a:srgbClr val="F3F3F3"/>
                </a:solidFill>
              </a:defRPr>
            </a:lvl9pPr>
          </a:lstStyle>
          <a:p>
            <a:endParaRPr/>
          </a:p>
        </p:txBody>
      </p:sp>
      <p:grpSp>
        <p:nvGrpSpPr>
          <p:cNvPr id="104" name="Google Shape;104;p11"/>
          <p:cNvGrpSpPr/>
          <p:nvPr/>
        </p:nvGrpSpPr>
        <p:grpSpPr>
          <a:xfrm>
            <a:off x="260020" y="212246"/>
            <a:ext cx="8655555" cy="4652054"/>
            <a:chOff x="260020" y="212246"/>
            <a:chExt cx="8655555" cy="4652054"/>
          </a:xfrm>
        </p:grpSpPr>
        <p:sp>
          <p:nvSpPr>
            <p:cNvPr id="105" name="Google Shape;105;p11"/>
            <p:cNvSpPr/>
            <p:nvPr/>
          </p:nvSpPr>
          <p:spPr>
            <a:xfrm>
              <a:off x="294825" y="42059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1"/>
            <p:cNvSpPr/>
            <p:nvPr/>
          </p:nvSpPr>
          <p:spPr>
            <a:xfrm>
              <a:off x="7242450" y="54000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1"/>
            <p:cNvSpPr/>
            <p:nvPr/>
          </p:nvSpPr>
          <p:spPr>
            <a:xfrm>
              <a:off x="8685725" y="4480750"/>
              <a:ext cx="229850" cy="383550"/>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1"/>
            <p:cNvSpPr/>
            <p:nvPr/>
          </p:nvSpPr>
          <p:spPr>
            <a:xfrm>
              <a:off x="1193350" y="754525"/>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1"/>
            <p:cNvSpPr/>
            <p:nvPr/>
          </p:nvSpPr>
          <p:spPr>
            <a:xfrm>
              <a:off x="3421950" y="4589500"/>
              <a:ext cx="157976" cy="263614"/>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1"/>
            <p:cNvSpPr/>
            <p:nvPr/>
          </p:nvSpPr>
          <p:spPr>
            <a:xfrm>
              <a:off x="8721670" y="20658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1"/>
            <p:cNvSpPr/>
            <p:nvPr/>
          </p:nvSpPr>
          <p:spPr>
            <a:xfrm>
              <a:off x="260020" y="1620171"/>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1"/>
            <p:cNvSpPr/>
            <p:nvPr/>
          </p:nvSpPr>
          <p:spPr>
            <a:xfrm>
              <a:off x="7524620" y="431650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1"/>
            <p:cNvSpPr/>
            <p:nvPr/>
          </p:nvSpPr>
          <p:spPr>
            <a:xfrm>
              <a:off x="6261608" y="4316508"/>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1"/>
            <p:cNvSpPr/>
            <p:nvPr/>
          </p:nvSpPr>
          <p:spPr>
            <a:xfrm>
              <a:off x="6783145" y="21224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1"/>
            <p:cNvSpPr/>
            <p:nvPr/>
          </p:nvSpPr>
          <p:spPr>
            <a:xfrm>
              <a:off x="2693795" y="1112696"/>
              <a:ext cx="97318" cy="162433"/>
            </a:xfrm>
            <a:custGeom>
              <a:avLst/>
              <a:gdLst/>
              <a:ahLst/>
              <a:cxnLst/>
              <a:rect l="l" t="t" r="r" b="b"/>
              <a:pathLst>
                <a:path w="9194" h="15342" extrusionOk="0">
                  <a:moveTo>
                    <a:pt x="4922" y="1"/>
                  </a:moveTo>
                  <a:cubicBezTo>
                    <a:pt x="4860" y="11"/>
                    <a:pt x="4746" y="21"/>
                    <a:pt x="4689" y="27"/>
                  </a:cubicBezTo>
                  <a:cubicBezTo>
                    <a:pt x="4906" y="1135"/>
                    <a:pt x="4834" y="2260"/>
                    <a:pt x="4844" y="3380"/>
                  </a:cubicBezTo>
                  <a:cubicBezTo>
                    <a:pt x="4844" y="5227"/>
                    <a:pt x="4839" y="7073"/>
                    <a:pt x="4849" y="8925"/>
                  </a:cubicBezTo>
                  <a:cubicBezTo>
                    <a:pt x="4215" y="8218"/>
                    <a:pt x="3539" y="7548"/>
                    <a:pt x="2848" y="6903"/>
                  </a:cubicBezTo>
                  <a:cubicBezTo>
                    <a:pt x="2781" y="6908"/>
                    <a:pt x="2646" y="6923"/>
                    <a:pt x="2579" y="6929"/>
                  </a:cubicBezTo>
                  <a:cubicBezTo>
                    <a:pt x="3131" y="7666"/>
                    <a:pt x="3776" y="8337"/>
                    <a:pt x="4415" y="8997"/>
                  </a:cubicBezTo>
                  <a:cubicBezTo>
                    <a:pt x="3959" y="8937"/>
                    <a:pt x="3497" y="8912"/>
                    <a:pt x="3035" y="8912"/>
                  </a:cubicBezTo>
                  <a:cubicBezTo>
                    <a:pt x="2507" y="8912"/>
                    <a:pt x="1978" y="8945"/>
                    <a:pt x="1455" y="8997"/>
                  </a:cubicBezTo>
                  <a:cubicBezTo>
                    <a:pt x="965" y="9028"/>
                    <a:pt x="412" y="8977"/>
                    <a:pt x="0" y="9292"/>
                  </a:cubicBezTo>
                  <a:cubicBezTo>
                    <a:pt x="46" y="9328"/>
                    <a:pt x="150" y="9389"/>
                    <a:pt x="201" y="9425"/>
                  </a:cubicBezTo>
                  <a:cubicBezTo>
                    <a:pt x="614" y="9372"/>
                    <a:pt x="1029" y="9362"/>
                    <a:pt x="1444" y="9362"/>
                  </a:cubicBezTo>
                  <a:cubicBezTo>
                    <a:pt x="1694" y="9362"/>
                    <a:pt x="1944" y="9365"/>
                    <a:pt x="2195" y="9365"/>
                  </a:cubicBezTo>
                  <a:cubicBezTo>
                    <a:pt x="2287" y="9365"/>
                    <a:pt x="2379" y="9365"/>
                    <a:pt x="2471" y="9363"/>
                  </a:cubicBezTo>
                  <a:cubicBezTo>
                    <a:pt x="2636" y="9361"/>
                    <a:pt x="2801" y="9360"/>
                    <a:pt x="2966" y="9360"/>
                  </a:cubicBezTo>
                  <a:cubicBezTo>
                    <a:pt x="3560" y="9360"/>
                    <a:pt x="4155" y="9381"/>
                    <a:pt x="4741" y="9482"/>
                  </a:cubicBezTo>
                  <a:cubicBezTo>
                    <a:pt x="4210" y="10261"/>
                    <a:pt x="3662" y="11035"/>
                    <a:pt x="3022" y="11732"/>
                  </a:cubicBezTo>
                  <a:cubicBezTo>
                    <a:pt x="2929" y="11830"/>
                    <a:pt x="2812" y="11897"/>
                    <a:pt x="2698" y="11980"/>
                  </a:cubicBezTo>
                  <a:cubicBezTo>
                    <a:pt x="2693" y="12134"/>
                    <a:pt x="2791" y="12247"/>
                    <a:pt x="2910" y="12340"/>
                  </a:cubicBezTo>
                  <a:cubicBezTo>
                    <a:pt x="3679" y="11654"/>
                    <a:pt x="4348" y="10854"/>
                    <a:pt x="4896" y="9987"/>
                  </a:cubicBezTo>
                  <a:cubicBezTo>
                    <a:pt x="4979" y="11437"/>
                    <a:pt x="4927" y="12887"/>
                    <a:pt x="4993" y="14337"/>
                  </a:cubicBezTo>
                  <a:cubicBezTo>
                    <a:pt x="5040" y="14667"/>
                    <a:pt x="4972" y="15013"/>
                    <a:pt x="5096" y="15332"/>
                  </a:cubicBezTo>
                  <a:cubicBezTo>
                    <a:pt x="5122" y="15339"/>
                    <a:pt x="5146" y="15342"/>
                    <a:pt x="5168" y="15342"/>
                  </a:cubicBezTo>
                  <a:cubicBezTo>
                    <a:pt x="5369" y="15342"/>
                    <a:pt x="5410" y="15082"/>
                    <a:pt x="5396" y="14909"/>
                  </a:cubicBezTo>
                  <a:cubicBezTo>
                    <a:pt x="5391" y="13294"/>
                    <a:pt x="5427" y="11680"/>
                    <a:pt x="5334" y="10070"/>
                  </a:cubicBezTo>
                  <a:lnTo>
                    <a:pt x="5334" y="10070"/>
                  </a:lnTo>
                  <a:cubicBezTo>
                    <a:pt x="6067" y="11015"/>
                    <a:pt x="6825" y="11949"/>
                    <a:pt x="7460" y="12965"/>
                  </a:cubicBezTo>
                  <a:cubicBezTo>
                    <a:pt x="7498" y="13040"/>
                    <a:pt x="7556" y="13070"/>
                    <a:pt x="7614" y="13070"/>
                  </a:cubicBezTo>
                  <a:cubicBezTo>
                    <a:pt x="7735" y="13070"/>
                    <a:pt x="7855" y="12935"/>
                    <a:pt x="7784" y="12784"/>
                  </a:cubicBezTo>
                  <a:cubicBezTo>
                    <a:pt x="7589" y="12294"/>
                    <a:pt x="7248" y="11882"/>
                    <a:pt x="6953" y="11448"/>
                  </a:cubicBezTo>
                  <a:cubicBezTo>
                    <a:pt x="6469" y="10777"/>
                    <a:pt x="5958" y="10127"/>
                    <a:pt x="5391" y="9523"/>
                  </a:cubicBezTo>
                  <a:lnTo>
                    <a:pt x="5391" y="9523"/>
                  </a:lnTo>
                  <a:cubicBezTo>
                    <a:pt x="6484" y="9678"/>
                    <a:pt x="7584" y="9839"/>
                    <a:pt x="8672" y="10039"/>
                  </a:cubicBezTo>
                  <a:cubicBezTo>
                    <a:pt x="8675" y="10039"/>
                    <a:pt x="8679" y="10039"/>
                    <a:pt x="8682" y="10039"/>
                  </a:cubicBezTo>
                  <a:cubicBezTo>
                    <a:pt x="8764" y="10039"/>
                    <a:pt x="8875" y="10068"/>
                    <a:pt x="8972" y="10068"/>
                  </a:cubicBezTo>
                  <a:cubicBezTo>
                    <a:pt x="9066" y="10068"/>
                    <a:pt x="9147" y="10041"/>
                    <a:pt x="9177" y="9937"/>
                  </a:cubicBezTo>
                  <a:cubicBezTo>
                    <a:pt x="9193" y="9689"/>
                    <a:pt x="8929" y="9684"/>
                    <a:pt x="8760" y="9632"/>
                  </a:cubicBezTo>
                  <a:cubicBezTo>
                    <a:pt x="7676" y="9441"/>
                    <a:pt x="6608" y="9173"/>
                    <a:pt x="5510" y="9096"/>
                  </a:cubicBezTo>
                  <a:cubicBezTo>
                    <a:pt x="5907" y="8451"/>
                    <a:pt x="6345" y="7832"/>
                    <a:pt x="6712" y="7166"/>
                  </a:cubicBezTo>
                  <a:cubicBezTo>
                    <a:pt x="6820" y="6980"/>
                    <a:pt x="6913" y="6775"/>
                    <a:pt x="7093" y="6640"/>
                  </a:cubicBezTo>
                  <a:cubicBezTo>
                    <a:pt x="7072" y="6542"/>
                    <a:pt x="7046" y="6444"/>
                    <a:pt x="7010" y="6351"/>
                  </a:cubicBezTo>
                  <a:cubicBezTo>
                    <a:pt x="6334" y="7016"/>
                    <a:pt x="5876" y="7868"/>
                    <a:pt x="5313" y="8632"/>
                  </a:cubicBezTo>
                  <a:cubicBezTo>
                    <a:pt x="5277" y="6542"/>
                    <a:pt x="5308" y="4447"/>
                    <a:pt x="5277" y="2358"/>
                  </a:cubicBezTo>
                  <a:cubicBezTo>
                    <a:pt x="5174" y="1568"/>
                    <a:pt x="5262" y="744"/>
                    <a:pt x="4922"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DB3B1B"/>
              </a:buClr>
              <a:buSzPts val="2800"/>
              <a:buFont typeface="Sue Ellen Francisco"/>
              <a:buNone/>
              <a:defRPr sz="2800">
                <a:solidFill>
                  <a:srgbClr val="DB3B1B"/>
                </a:solidFill>
                <a:latin typeface="Sue Ellen Francisco"/>
                <a:ea typeface="Sue Ellen Francisco"/>
                <a:cs typeface="Sue Ellen Francisco"/>
                <a:sym typeface="Sue Ellen Francisco"/>
              </a:defRPr>
            </a:lvl1pPr>
            <a:lvl2pPr lvl="1">
              <a:spcBef>
                <a:spcPts val="0"/>
              </a:spcBef>
              <a:spcAft>
                <a:spcPts val="0"/>
              </a:spcAft>
              <a:buClr>
                <a:srgbClr val="DB3B1B"/>
              </a:buClr>
              <a:buSzPts val="2800"/>
              <a:buFont typeface="Sue Ellen Francisco"/>
              <a:buNone/>
              <a:defRPr sz="2800">
                <a:solidFill>
                  <a:srgbClr val="DB3B1B"/>
                </a:solidFill>
                <a:latin typeface="Sue Ellen Francisco"/>
                <a:ea typeface="Sue Ellen Francisco"/>
                <a:cs typeface="Sue Ellen Francisco"/>
                <a:sym typeface="Sue Ellen Francisco"/>
              </a:defRPr>
            </a:lvl2pPr>
            <a:lvl3pPr lvl="2">
              <a:spcBef>
                <a:spcPts val="0"/>
              </a:spcBef>
              <a:spcAft>
                <a:spcPts val="0"/>
              </a:spcAft>
              <a:buClr>
                <a:srgbClr val="DB3B1B"/>
              </a:buClr>
              <a:buSzPts val="2800"/>
              <a:buFont typeface="Sue Ellen Francisco"/>
              <a:buNone/>
              <a:defRPr sz="2800">
                <a:solidFill>
                  <a:srgbClr val="DB3B1B"/>
                </a:solidFill>
                <a:latin typeface="Sue Ellen Francisco"/>
                <a:ea typeface="Sue Ellen Francisco"/>
                <a:cs typeface="Sue Ellen Francisco"/>
                <a:sym typeface="Sue Ellen Francisco"/>
              </a:defRPr>
            </a:lvl3pPr>
            <a:lvl4pPr lvl="3">
              <a:spcBef>
                <a:spcPts val="0"/>
              </a:spcBef>
              <a:spcAft>
                <a:spcPts val="0"/>
              </a:spcAft>
              <a:buClr>
                <a:srgbClr val="DB3B1B"/>
              </a:buClr>
              <a:buSzPts val="2800"/>
              <a:buFont typeface="Sue Ellen Francisco"/>
              <a:buNone/>
              <a:defRPr sz="2800">
                <a:solidFill>
                  <a:srgbClr val="DB3B1B"/>
                </a:solidFill>
                <a:latin typeface="Sue Ellen Francisco"/>
                <a:ea typeface="Sue Ellen Francisco"/>
                <a:cs typeface="Sue Ellen Francisco"/>
                <a:sym typeface="Sue Ellen Francisco"/>
              </a:defRPr>
            </a:lvl4pPr>
            <a:lvl5pPr lvl="4">
              <a:spcBef>
                <a:spcPts val="0"/>
              </a:spcBef>
              <a:spcAft>
                <a:spcPts val="0"/>
              </a:spcAft>
              <a:buClr>
                <a:srgbClr val="DB3B1B"/>
              </a:buClr>
              <a:buSzPts val="2800"/>
              <a:buFont typeface="Sue Ellen Francisco"/>
              <a:buNone/>
              <a:defRPr sz="2800">
                <a:solidFill>
                  <a:srgbClr val="DB3B1B"/>
                </a:solidFill>
                <a:latin typeface="Sue Ellen Francisco"/>
                <a:ea typeface="Sue Ellen Francisco"/>
                <a:cs typeface="Sue Ellen Francisco"/>
                <a:sym typeface="Sue Ellen Francisco"/>
              </a:defRPr>
            </a:lvl5pPr>
            <a:lvl6pPr lvl="5">
              <a:spcBef>
                <a:spcPts val="0"/>
              </a:spcBef>
              <a:spcAft>
                <a:spcPts val="0"/>
              </a:spcAft>
              <a:buClr>
                <a:srgbClr val="DB3B1B"/>
              </a:buClr>
              <a:buSzPts val="2800"/>
              <a:buFont typeface="Sue Ellen Francisco"/>
              <a:buNone/>
              <a:defRPr sz="2800">
                <a:solidFill>
                  <a:srgbClr val="DB3B1B"/>
                </a:solidFill>
                <a:latin typeface="Sue Ellen Francisco"/>
                <a:ea typeface="Sue Ellen Francisco"/>
                <a:cs typeface="Sue Ellen Francisco"/>
                <a:sym typeface="Sue Ellen Francisco"/>
              </a:defRPr>
            </a:lvl6pPr>
            <a:lvl7pPr lvl="6">
              <a:spcBef>
                <a:spcPts val="0"/>
              </a:spcBef>
              <a:spcAft>
                <a:spcPts val="0"/>
              </a:spcAft>
              <a:buClr>
                <a:srgbClr val="DB3B1B"/>
              </a:buClr>
              <a:buSzPts val="2800"/>
              <a:buFont typeface="Sue Ellen Francisco"/>
              <a:buNone/>
              <a:defRPr sz="2800">
                <a:solidFill>
                  <a:srgbClr val="DB3B1B"/>
                </a:solidFill>
                <a:latin typeface="Sue Ellen Francisco"/>
                <a:ea typeface="Sue Ellen Francisco"/>
                <a:cs typeface="Sue Ellen Francisco"/>
                <a:sym typeface="Sue Ellen Francisco"/>
              </a:defRPr>
            </a:lvl7pPr>
            <a:lvl8pPr lvl="7">
              <a:spcBef>
                <a:spcPts val="0"/>
              </a:spcBef>
              <a:spcAft>
                <a:spcPts val="0"/>
              </a:spcAft>
              <a:buClr>
                <a:srgbClr val="DB3B1B"/>
              </a:buClr>
              <a:buSzPts val="2800"/>
              <a:buFont typeface="Sue Ellen Francisco"/>
              <a:buNone/>
              <a:defRPr sz="2800">
                <a:solidFill>
                  <a:srgbClr val="DB3B1B"/>
                </a:solidFill>
                <a:latin typeface="Sue Ellen Francisco"/>
                <a:ea typeface="Sue Ellen Francisco"/>
                <a:cs typeface="Sue Ellen Francisco"/>
                <a:sym typeface="Sue Ellen Francisco"/>
              </a:defRPr>
            </a:lvl8pPr>
            <a:lvl9pPr lvl="8">
              <a:spcBef>
                <a:spcPts val="0"/>
              </a:spcBef>
              <a:spcAft>
                <a:spcPts val="0"/>
              </a:spcAft>
              <a:buClr>
                <a:srgbClr val="DB3B1B"/>
              </a:buClr>
              <a:buSzPts val="2800"/>
              <a:buFont typeface="Sue Ellen Francisco"/>
              <a:buNone/>
              <a:defRPr sz="2800">
                <a:solidFill>
                  <a:srgbClr val="DB3B1B"/>
                </a:solidFill>
                <a:latin typeface="Sue Ellen Francisco"/>
                <a:ea typeface="Sue Ellen Francisco"/>
                <a:cs typeface="Sue Ellen Francisco"/>
                <a:sym typeface="Sue Ellen Francisco"/>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rgbClr val="434343"/>
              </a:buClr>
              <a:buSzPts val="1200"/>
              <a:buFont typeface="Josefin Slab"/>
              <a:buChar char="●"/>
              <a:defRPr sz="1200">
                <a:solidFill>
                  <a:srgbClr val="434343"/>
                </a:solidFill>
                <a:latin typeface="Josefin Slab"/>
                <a:ea typeface="Josefin Slab"/>
                <a:cs typeface="Josefin Slab"/>
                <a:sym typeface="Josefin Slab"/>
              </a:defRPr>
            </a:lvl1pPr>
            <a:lvl2pPr marL="914400" lvl="1" indent="-304800">
              <a:lnSpc>
                <a:spcPct val="115000"/>
              </a:lnSpc>
              <a:spcBef>
                <a:spcPts val="1600"/>
              </a:spcBef>
              <a:spcAft>
                <a:spcPts val="0"/>
              </a:spcAft>
              <a:buClr>
                <a:srgbClr val="434343"/>
              </a:buClr>
              <a:buSzPts val="1200"/>
              <a:buFont typeface="Josefin Slab"/>
              <a:buChar char="○"/>
              <a:defRPr sz="1200">
                <a:solidFill>
                  <a:srgbClr val="434343"/>
                </a:solidFill>
                <a:latin typeface="Josefin Slab"/>
                <a:ea typeface="Josefin Slab"/>
                <a:cs typeface="Josefin Slab"/>
                <a:sym typeface="Josefin Slab"/>
              </a:defRPr>
            </a:lvl2pPr>
            <a:lvl3pPr marL="1371600" lvl="2" indent="-304800">
              <a:lnSpc>
                <a:spcPct val="115000"/>
              </a:lnSpc>
              <a:spcBef>
                <a:spcPts val="1600"/>
              </a:spcBef>
              <a:spcAft>
                <a:spcPts val="0"/>
              </a:spcAft>
              <a:buClr>
                <a:srgbClr val="434343"/>
              </a:buClr>
              <a:buSzPts val="1200"/>
              <a:buFont typeface="Josefin Slab"/>
              <a:buChar char="■"/>
              <a:defRPr sz="1200">
                <a:solidFill>
                  <a:srgbClr val="434343"/>
                </a:solidFill>
                <a:latin typeface="Josefin Slab"/>
                <a:ea typeface="Josefin Slab"/>
                <a:cs typeface="Josefin Slab"/>
                <a:sym typeface="Josefin Slab"/>
              </a:defRPr>
            </a:lvl3pPr>
            <a:lvl4pPr marL="1828800" lvl="3" indent="-304800">
              <a:lnSpc>
                <a:spcPct val="115000"/>
              </a:lnSpc>
              <a:spcBef>
                <a:spcPts val="1600"/>
              </a:spcBef>
              <a:spcAft>
                <a:spcPts val="0"/>
              </a:spcAft>
              <a:buClr>
                <a:srgbClr val="434343"/>
              </a:buClr>
              <a:buSzPts val="1200"/>
              <a:buFont typeface="Josefin Slab"/>
              <a:buChar char="●"/>
              <a:defRPr sz="1200">
                <a:solidFill>
                  <a:srgbClr val="434343"/>
                </a:solidFill>
                <a:latin typeface="Josefin Slab"/>
                <a:ea typeface="Josefin Slab"/>
                <a:cs typeface="Josefin Slab"/>
                <a:sym typeface="Josefin Slab"/>
              </a:defRPr>
            </a:lvl4pPr>
            <a:lvl5pPr marL="2286000" lvl="4" indent="-304800">
              <a:lnSpc>
                <a:spcPct val="115000"/>
              </a:lnSpc>
              <a:spcBef>
                <a:spcPts val="1600"/>
              </a:spcBef>
              <a:spcAft>
                <a:spcPts val="0"/>
              </a:spcAft>
              <a:buClr>
                <a:srgbClr val="434343"/>
              </a:buClr>
              <a:buSzPts val="1200"/>
              <a:buFont typeface="Josefin Slab"/>
              <a:buChar char="○"/>
              <a:defRPr sz="1200">
                <a:solidFill>
                  <a:srgbClr val="434343"/>
                </a:solidFill>
                <a:latin typeface="Josefin Slab"/>
                <a:ea typeface="Josefin Slab"/>
                <a:cs typeface="Josefin Slab"/>
                <a:sym typeface="Josefin Slab"/>
              </a:defRPr>
            </a:lvl5pPr>
            <a:lvl6pPr marL="2743200" lvl="5" indent="-304800">
              <a:lnSpc>
                <a:spcPct val="115000"/>
              </a:lnSpc>
              <a:spcBef>
                <a:spcPts val="1600"/>
              </a:spcBef>
              <a:spcAft>
                <a:spcPts val="0"/>
              </a:spcAft>
              <a:buClr>
                <a:srgbClr val="434343"/>
              </a:buClr>
              <a:buSzPts val="1200"/>
              <a:buFont typeface="Josefin Slab"/>
              <a:buChar char="■"/>
              <a:defRPr sz="1200">
                <a:solidFill>
                  <a:srgbClr val="434343"/>
                </a:solidFill>
                <a:latin typeface="Josefin Slab"/>
                <a:ea typeface="Josefin Slab"/>
                <a:cs typeface="Josefin Slab"/>
                <a:sym typeface="Josefin Slab"/>
              </a:defRPr>
            </a:lvl6pPr>
            <a:lvl7pPr marL="3200400" lvl="6" indent="-304800">
              <a:lnSpc>
                <a:spcPct val="115000"/>
              </a:lnSpc>
              <a:spcBef>
                <a:spcPts val="1600"/>
              </a:spcBef>
              <a:spcAft>
                <a:spcPts val="0"/>
              </a:spcAft>
              <a:buClr>
                <a:srgbClr val="434343"/>
              </a:buClr>
              <a:buSzPts val="1200"/>
              <a:buFont typeface="Josefin Slab"/>
              <a:buChar char="●"/>
              <a:defRPr sz="1200">
                <a:solidFill>
                  <a:srgbClr val="434343"/>
                </a:solidFill>
                <a:latin typeface="Josefin Slab"/>
                <a:ea typeface="Josefin Slab"/>
                <a:cs typeface="Josefin Slab"/>
                <a:sym typeface="Josefin Slab"/>
              </a:defRPr>
            </a:lvl7pPr>
            <a:lvl8pPr marL="3657600" lvl="7" indent="-304800">
              <a:lnSpc>
                <a:spcPct val="115000"/>
              </a:lnSpc>
              <a:spcBef>
                <a:spcPts val="1600"/>
              </a:spcBef>
              <a:spcAft>
                <a:spcPts val="0"/>
              </a:spcAft>
              <a:buClr>
                <a:srgbClr val="434343"/>
              </a:buClr>
              <a:buSzPts val="1200"/>
              <a:buFont typeface="Josefin Slab"/>
              <a:buChar char="○"/>
              <a:defRPr sz="1200">
                <a:solidFill>
                  <a:srgbClr val="434343"/>
                </a:solidFill>
                <a:latin typeface="Josefin Slab"/>
                <a:ea typeface="Josefin Slab"/>
                <a:cs typeface="Josefin Slab"/>
                <a:sym typeface="Josefin Slab"/>
              </a:defRPr>
            </a:lvl8pPr>
            <a:lvl9pPr marL="4114800" lvl="8" indent="-304800">
              <a:lnSpc>
                <a:spcPct val="115000"/>
              </a:lnSpc>
              <a:spcBef>
                <a:spcPts val="1600"/>
              </a:spcBef>
              <a:spcAft>
                <a:spcPts val="1600"/>
              </a:spcAft>
              <a:buClr>
                <a:srgbClr val="434343"/>
              </a:buClr>
              <a:buSzPts val="1200"/>
              <a:buFont typeface="Josefin Slab"/>
              <a:buChar char="■"/>
              <a:defRPr sz="1200">
                <a:solidFill>
                  <a:srgbClr val="434343"/>
                </a:solidFill>
                <a:latin typeface="Josefin Slab"/>
                <a:ea typeface="Josefin Slab"/>
                <a:cs typeface="Josefin Slab"/>
                <a:sym typeface="Josefin Slab"/>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88"/>
        <p:cNvGrpSpPr/>
        <p:nvPr/>
      </p:nvGrpSpPr>
      <p:grpSpPr>
        <a:xfrm>
          <a:off x="0" y="0"/>
          <a:ext cx="0" cy="0"/>
          <a:chOff x="0" y="0"/>
          <a:chExt cx="0" cy="0"/>
        </a:xfrm>
      </p:grpSpPr>
      <p:sp>
        <p:nvSpPr>
          <p:cNvPr id="189" name="Google Shape;189;p2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90" name="Google Shape;190;p2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3" Type="http://schemas.openxmlformats.org/officeDocument/2006/relationships/hyperlink" Target="https://docs.google.com/spreadsheets/d/1Q1NTHIfxwSwcNSFev6LtyRSJtc-UMyxPnwSV9hqkw-0/copy" TargetMode="External"/><Relationship Id="rId2" Type="http://schemas.openxmlformats.org/officeDocument/2006/relationships/notesSlide" Target="../notesSlides/notesSlide11.xml"/><Relationship Id="rId1" Type="http://schemas.openxmlformats.org/officeDocument/2006/relationships/slideLayout" Target="../slideLayouts/slideLayout8.xml"/><Relationship Id="rId5" Type="http://schemas.openxmlformats.org/officeDocument/2006/relationships/image" Target="../media/image7.png"/><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3.xml"/><Relationship Id="rId1" Type="http://schemas.openxmlformats.org/officeDocument/2006/relationships/slideLayout" Target="../slideLayouts/slideLayout17.xml"/><Relationship Id="rId5" Type="http://schemas.openxmlformats.org/officeDocument/2006/relationships/image" Target="../media/image10.jpg"/><Relationship Id="rId4" Type="http://schemas.openxmlformats.org/officeDocument/2006/relationships/image" Target="../media/image9.jpg"/></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8.xml"/><Relationship Id="rId1" Type="http://schemas.openxmlformats.org/officeDocument/2006/relationships/slideLayout" Target="../slideLayouts/slideLayout9.xml"/><Relationship Id="rId4" Type="http://schemas.openxmlformats.org/officeDocument/2006/relationships/image" Target="../media/image15.jpg"/></Relationships>
</file>

<file path=ppt/slides/_rels/slide1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3" Type="http://schemas.openxmlformats.org/officeDocument/2006/relationships/hyperlink" Target="https://fonts.google.com/specimen/Sue+Ellen+Francisco" TargetMode="External"/><Relationship Id="rId2" Type="http://schemas.openxmlformats.org/officeDocument/2006/relationships/notesSlide" Target="../notesSlides/notesSlide20.xml"/><Relationship Id="rId1" Type="http://schemas.openxmlformats.org/officeDocument/2006/relationships/slideLayout" Target="../slideLayouts/slideLayout18.xml"/><Relationship Id="rId4" Type="http://schemas.openxmlformats.org/officeDocument/2006/relationships/hyperlink" Target="https://fonts.google.com/specimen/Josefin+Slab" TargetMode="Externa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4.xml"/><Relationship Id="rId1" Type="http://schemas.openxmlformats.org/officeDocument/2006/relationships/slideLayout" Target="../slideLayouts/slideLayout18.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5"/>
        <p:cNvGrpSpPr/>
        <p:nvPr/>
      </p:nvGrpSpPr>
      <p:grpSpPr>
        <a:xfrm>
          <a:off x="0" y="0"/>
          <a:ext cx="0" cy="0"/>
          <a:chOff x="0" y="0"/>
          <a:chExt cx="0" cy="0"/>
        </a:xfrm>
      </p:grpSpPr>
      <p:sp>
        <p:nvSpPr>
          <p:cNvPr id="196" name="Google Shape;196;p22"/>
          <p:cNvSpPr txBox="1">
            <a:spLocks noGrp="1"/>
          </p:cNvSpPr>
          <p:nvPr>
            <p:ph type="subTitle" idx="1"/>
          </p:nvPr>
        </p:nvSpPr>
        <p:spPr>
          <a:xfrm>
            <a:off x="1116925" y="3911915"/>
            <a:ext cx="6910200" cy="40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Josefin Slab"/>
                <a:ea typeface="Josefin Slab"/>
                <a:cs typeface="Josefin Slab"/>
                <a:sym typeface="Josefin Slab"/>
              </a:rPr>
              <a:t>Here is where your presentation begins!</a:t>
            </a:r>
            <a:endParaRPr dirty="0">
              <a:latin typeface="Josefin Slab"/>
              <a:ea typeface="Josefin Slab"/>
              <a:cs typeface="Josefin Slab"/>
              <a:sym typeface="Josefin Slab"/>
            </a:endParaRPr>
          </a:p>
        </p:txBody>
      </p:sp>
      <p:sp>
        <p:nvSpPr>
          <p:cNvPr id="197" name="Google Shape;197;p22"/>
          <p:cNvSpPr txBox="1">
            <a:spLocks noGrp="1"/>
          </p:cNvSpPr>
          <p:nvPr>
            <p:ph type="ctrTitle"/>
          </p:nvPr>
        </p:nvSpPr>
        <p:spPr>
          <a:xfrm>
            <a:off x="2631820" y="1835864"/>
            <a:ext cx="3978841" cy="1664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5400" dirty="0">
                <a:solidFill>
                  <a:srgbClr val="D04327"/>
                </a:solidFill>
              </a:rPr>
              <a:t>CHRISTMAS WORKSHOP</a:t>
            </a:r>
            <a:endParaRPr sz="5400" dirty="0">
              <a:solidFill>
                <a:srgbClr val="D04327"/>
              </a:solidFill>
            </a:endParaRPr>
          </a:p>
        </p:txBody>
      </p:sp>
      <p:grpSp>
        <p:nvGrpSpPr>
          <p:cNvPr id="198" name="Google Shape;198;p22"/>
          <p:cNvGrpSpPr/>
          <p:nvPr/>
        </p:nvGrpSpPr>
        <p:grpSpPr>
          <a:xfrm>
            <a:off x="2631820" y="2514510"/>
            <a:ext cx="3880359" cy="986054"/>
            <a:chOff x="2631820" y="2924860"/>
            <a:chExt cx="3880359" cy="986054"/>
          </a:xfrm>
        </p:grpSpPr>
        <p:grpSp>
          <p:nvGrpSpPr>
            <p:cNvPr id="199" name="Google Shape;199;p22"/>
            <p:cNvGrpSpPr/>
            <p:nvPr/>
          </p:nvGrpSpPr>
          <p:grpSpPr>
            <a:xfrm>
              <a:off x="2631820" y="2924860"/>
              <a:ext cx="395950" cy="986054"/>
              <a:chOff x="2493125" y="2903900"/>
              <a:chExt cx="488225" cy="1215850"/>
            </a:xfrm>
          </p:grpSpPr>
          <p:sp>
            <p:nvSpPr>
              <p:cNvPr id="200" name="Google Shape;200;p22"/>
              <p:cNvSpPr/>
              <p:nvPr/>
            </p:nvSpPr>
            <p:spPr>
              <a:xfrm>
                <a:off x="2493125" y="2903900"/>
                <a:ext cx="488225" cy="1215850"/>
              </a:xfrm>
              <a:custGeom>
                <a:avLst/>
                <a:gdLst/>
                <a:ahLst/>
                <a:cxnLst/>
                <a:rect l="l" t="t" r="r" b="b"/>
                <a:pathLst>
                  <a:path w="19529" h="48634" extrusionOk="0">
                    <a:moveTo>
                      <a:pt x="10135" y="273"/>
                    </a:moveTo>
                    <a:cubicBezTo>
                      <a:pt x="10376" y="273"/>
                      <a:pt x="10501" y="543"/>
                      <a:pt x="10560" y="743"/>
                    </a:cubicBezTo>
                    <a:cubicBezTo>
                      <a:pt x="10777" y="1512"/>
                      <a:pt x="10569" y="2314"/>
                      <a:pt x="10328" y="3050"/>
                    </a:cubicBezTo>
                    <a:cubicBezTo>
                      <a:pt x="9990" y="4102"/>
                      <a:pt x="9271" y="4968"/>
                      <a:pt x="8544" y="5779"/>
                    </a:cubicBezTo>
                    <a:cubicBezTo>
                      <a:pt x="8553" y="5422"/>
                      <a:pt x="8540" y="5070"/>
                      <a:pt x="8544" y="4718"/>
                    </a:cubicBezTo>
                    <a:cubicBezTo>
                      <a:pt x="8516" y="3959"/>
                      <a:pt x="8651" y="3208"/>
                      <a:pt x="8794" y="2466"/>
                    </a:cubicBezTo>
                    <a:cubicBezTo>
                      <a:pt x="8920" y="1929"/>
                      <a:pt x="9109" y="1401"/>
                      <a:pt x="9406" y="933"/>
                    </a:cubicBezTo>
                    <a:cubicBezTo>
                      <a:pt x="9587" y="664"/>
                      <a:pt x="9791" y="381"/>
                      <a:pt x="10105" y="275"/>
                    </a:cubicBezTo>
                    <a:cubicBezTo>
                      <a:pt x="10115" y="274"/>
                      <a:pt x="10125" y="273"/>
                      <a:pt x="10135" y="273"/>
                    </a:cubicBezTo>
                    <a:close/>
                    <a:moveTo>
                      <a:pt x="3393" y="5303"/>
                    </a:moveTo>
                    <a:cubicBezTo>
                      <a:pt x="3691" y="5303"/>
                      <a:pt x="3924" y="5533"/>
                      <a:pt x="4143" y="5705"/>
                    </a:cubicBezTo>
                    <a:cubicBezTo>
                      <a:pt x="4421" y="5964"/>
                      <a:pt x="4652" y="6266"/>
                      <a:pt x="4861" y="6576"/>
                    </a:cubicBezTo>
                    <a:cubicBezTo>
                      <a:pt x="5300" y="7252"/>
                      <a:pt x="5510" y="8045"/>
                      <a:pt x="5700" y="8819"/>
                    </a:cubicBezTo>
                    <a:cubicBezTo>
                      <a:pt x="5815" y="9300"/>
                      <a:pt x="5954" y="9777"/>
                      <a:pt x="6033" y="10269"/>
                    </a:cubicBezTo>
                    <a:cubicBezTo>
                      <a:pt x="5927" y="10134"/>
                      <a:pt x="5815" y="10000"/>
                      <a:pt x="5685" y="9884"/>
                    </a:cubicBezTo>
                    <a:cubicBezTo>
                      <a:pt x="5384" y="9634"/>
                      <a:pt x="5134" y="9333"/>
                      <a:pt x="4866" y="9055"/>
                    </a:cubicBezTo>
                    <a:cubicBezTo>
                      <a:pt x="4171" y="8346"/>
                      <a:pt x="3583" y="7512"/>
                      <a:pt x="3253" y="6576"/>
                    </a:cubicBezTo>
                    <a:cubicBezTo>
                      <a:pt x="3132" y="6168"/>
                      <a:pt x="2989" y="5668"/>
                      <a:pt x="3299" y="5311"/>
                    </a:cubicBezTo>
                    <a:cubicBezTo>
                      <a:pt x="3331" y="5305"/>
                      <a:pt x="3362" y="5303"/>
                      <a:pt x="3393" y="5303"/>
                    </a:cubicBezTo>
                    <a:close/>
                    <a:moveTo>
                      <a:pt x="12278" y="8097"/>
                    </a:moveTo>
                    <a:cubicBezTo>
                      <a:pt x="12533" y="8097"/>
                      <a:pt x="12786" y="8132"/>
                      <a:pt x="12996" y="8281"/>
                    </a:cubicBezTo>
                    <a:cubicBezTo>
                      <a:pt x="13094" y="8369"/>
                      <a:pt x="13201" y="8499"/>
                      <a:pt x="13154" y="8642"/>
                    </a:cubicBezTo>
                    <a:cubicBezTo>
                      <a:pt x="13066" y="9013"/>
                      <a:pt x="12761" y="9281"/>
                      <a:pt x="12468" y="9508"/>
                    </a:cubicBezTo>
                    <a:cubicBezTo>
                      <a:pt x="11694" y="10032"/>
                      <a:pt x="10763" y="10250"/>
                      <a:pt x="9855" y="10398"/>
                    </a:cubicBezTo>
                    <a:cubicBezTo>
                      <a:pt x="9392" y="10453"/>
                      <a:pt x="8929" y="10547"/>
                      <a:pt x="8456" y="10560"/>
                    </a:cubicBezTo>
                    <a:cubicBezTo>
                      <a:pt x="7956" y="10639"/>
                      <a:pt x="7441" y="10588"/>
                      <a:pt x="6951" y="10731"/>
                    </a:cubicBezTo>
                    <a:cubicBezTo>
                      <a:pt x="8275" y="9375"/>
                      <a:pt x="10017" y="8392"/>
                      <a:pt x="11899" y="8114"/>
                    </a:cubicBezTo>
                    <a:cubicBezTo>
                      <a:pt x="12022" y="8106"/>
                      <a:pt x="12150" y="8097"/>
                      <a:pt x="12278" y="8097"/>
                    </a:cubicBezTo>
                    <a:close/>
                    <a:moveTo>
                      <a:pt x="11010" y="13402"/>
                    </a:moveTo>
                    <a:cubicBezTo>
                      <a:pt x="11284" y="13402"/>
                      <a:pt x="11555" y="13451"/>
                      <a:pt x="11773" y="13628"/>
                    </a:cubicBezTo>
                    <a:cubicBezTo>
                      <a:pt x="11848" y="14054"/>
                      <a:pt x="11472" y="14369"/>
                      <a:pt x="11144" y="14554"/>
                    </a:cubicBezTo>
                    <a:cubicBezTo>
                      <a:pt x="10355" y="14985"/>
                      <a:pt x="9504" y="15258"/>
                      <a:pt x="8646" y="15513"/>
                    </a:cubicBezTo>
                    <a:cubicBezTo>
                      <a:pt x="7789" y="15782"/>
                      <a:pt x="6891" y="15930"/>
                      <a:pt x="6029" y="16175"/>
                    </a:cubicBezTo>
                    <a:cubicBezTo>
                      <a:pt x="7252" y="14897"/>
                      <a:pt x="8771" y="13744"/>
                      <a:pt x="10564" y="13433"/>
                    </a:cubicBezTo>
                    <a:cubicBezTo>
                      <a:pt x="10708" y="13417"/>
                      <a:pt x="10860" y="13402"/>
                      <a:pt x="11010" y="13402"/>
                    </a:cubicBezTo>
                    <a:close/>
                    <a:moveTo>
                      <a:pt x="3139" y="11946"/>
                    </a:moveTo>
                    <a:cubicBezTo>
                      <a:pt x="3142" y="11946"/>
                      <a:pt x="3144" y="11946"/>
                      <a:pt x="3147" y="11946"/>
                    </a:cubicBezTo>
                    <a:cubicBezTo>
                      <a:pt x="3600" y="11978"/>
                      <a:pt x="4022" y="12251"/>
                      <a:pt x="4254" y="12636"/>
                    </a:cubicBezTo>
                    <a:cubicBezTo>
                      <a:pt x="4541" y="13076"/>
                      <a:pt x="4703" y="13577"/>
                      <a:pt x="4879" y="14067"/>
                    </a:cubicBezTo>
                    <a:cubicBezTo>
                      <a:pt x="5125" y="14777"/>
                      <a:pt x="5306" y="15513"/>
                      <a:pt x="5315" y="16263"/>
                    </a:cubicBezTo>
                    <a:cubicBezTo>
                      <a:pt x="4684" y="16199"/>
                      <a:pt x="4180" y="15758"/>
                      <a:pt x="3722" y="15356"/>
                    </a:cubicBezTo>
                    <a:cubicBezTo>
                      <a:pt x="3281" y="14925"/>
                      <a:pt x="2892" y="14434"/>
                      <a:pt x="2604" y="13883"/>
                    </a:cubicBezTo>
                    <a:cubicBezTo>
                      <a:pt x="2433" y="13553"/>
                      <a:pt x="2289" y="13188"/>
                      <a:pt x="2285" y="12812"/>
                    </a:cubicBezTo>
                    <a:cubicBezTo>
                      <a:pt x="2285" y="12356"/>
                      <a:pt x="2683" y="11946"/>
                      <a:pt x="3139" y="11946"/>
                    </a:cubicBezTo>
                    <a:close/>
                    <a:moveTo>
                      <a:pt x="1125" y="19308"/>
                    </a:moveTo>
                    <a:cubicBezTo>
                      <a:pt x="1281" y="19308"/>
                      <a:pt x="1437" y="19320"/>
                      <a:pt x="1585" y="19368"/>
                    </a:cubicBezTo>
                    <a:cubicBezTo>
                      <a:pt x="2540" y="19581"/>
                      <a:pt x="3318" y="20244"/>
                      <a:pt x="3985" y="20929"/>
                    </a:cubicBezTo>
                    <a:cubicBezTo>
                      <a:pt x="4393" y="21402"/>
                      <a:pt x="4791" y="21934"/>
                      <a:pt x="4884" y="22569"/>
                    </a:cubicBezTo>
                    <a:cubicBezTo>
                      <a:pt x="4180" y="22435"/>
                      <a:pt x="3521" y="22129"/>
                      <a:pt x="2869" y="21842"/>
                    </a:cubicBezTo>
                    <a:cubicBezTo>
                      <a:pt x="2048" y="21453"/>
                      <a:pt x="1214" y="21017"/>
                      <a:pt x="630" y="20300"/>
                    </a:cubicBezTo>
                    <a:cubicBezTo>
                      <a:pt x="487" y="20105"/>
                      <a:pt x="320" y="19887"/>
                      <a:pt x="325" y="19637"/>
                    </a:cubicBezTo>
                    <a:cubicBezTo>
                      <a:pt x="399" y="19432"/>
                      <a:pt x="621" y="19336"/>
                      <a:pt x="820" y="19317"/>
                    </a:cubicBezTo>
                    <a:cubicBezTo>
                      <a:pt x="921" y="19313"/>
                      <a:pt x="1023" y="19308"/>
                      <a:pt x="1125" y="19308"/>
                    </a:cubicBezTo>
                    <a:close/>
                    <a:moveTo>
                      <a:pt x="10324" y="18618"/>
                    </a:moveTo>
                    <a:cubicBezTo>
                      <a:pt x="10482" y="18618"/>
                      <a:pt x="10639" y="18641"/>
                      <a:pt x="10791" y="18696"/>
                    </a:cubicBezTo>
                    <a:cubicBezTo>
                      <a:pt x="10981" y="18761"/>
                      <a:pt x="11120" y="18970"/>
                      <a:pt x="11055" y="19173"/>
                    </a:cubicBezTo>
                    <a:cubicBezTo>
                      <a:pt x="10962" y="19544"/>
                      <a:pt x="10643" y="19789"/>
                      <a:pt x="10383" y="20049"/>
                    </a:cubicBezTo>
                    <a:cubicBezTo>
                      <a:pt x="9303" y="20985"/>
                      <a:pt x="7997" y="21620"/>
                      <a:pt x="6690" y="22180"/>
                    </a:cubicBezTo>
                    <a:cubicBezTo>
                      <a:pt x="6251" y="22351"/>
                      <a:pt x="5801" y="22541"/>
                      <a:pt x="5334" y="22620"/>
                    </a:cubicBezTo>
                    <a:cubicBezTo>
                      <a:pt x="5662" y="22023"/>
                      <a:pt x="6144" y="21527"/>
                      <a:pt x="6575" y="21004"/>
                    </a:cubicBezTo>
                    <a:cubicBezTo>
                      <a:pt x="7381" y="20091"/>
                      <a:pt x="8303" y="19224"/>
                      <a:pt x="9461" y="18793"/>
                    </a:cubicBezTo>
                    <a:cubicBezTo>
                      <a:pt x="9735" y="18697"/>
                      <a:pt x="10031" y="18618"/>
                      <a:pt x="10324" y="18618"/>
                    </a:cubicBezTo>
                    <a:close/>
                    <a:moveTo>
                      <a:pt x="10994" y="23484"/>
                    </a:moveTo>
                    <a:cubicBezTo>
                      <a:pt x="11056" y="23484"/>
                      <a:pt x="11118" y="23486"/>
                      <a:pt x="11180" y="23491"/>
                    </a:cubicBezTo>
                    <a:cubicBezTo>
                      <a:pt x="11277" y="23580"/>
                      <a:pt x="11426" y="23668"/>
                      <a:pt x="11371" y="23825"/>
                    </a:cubicBezTo>
                    <a:cubicBezTo>
                      <a:pt x="11305" y="24061"/>
                      <a:pt x="11176" y="24275"/>
                      <a:pt x="11018" y="24464"/>
                    </a:cubicBezTo>
                    <a:cubicBezTo>
                      <a:pt x="10425" y="25201"/>
                      <a:pt x="9652" y="25770"/>
                      <a:pt x="8887" y="26313"/>
                    </a:cubicBezTo>
                    <a:cubicBezTo>
                      <a:pt x="8058" y="26865"/>
                      <a:pt x="7205" y="27383"/>
                      <a:pt x="6288" y="27777"/>
                    </a:cubicBezTo>
                    <a:cubicBezTo>
                      <a:pt x="6440" y="27448"/>
                      <a:pt x="6561" y="27110"/>
                      <a:pt x="6718" y="26790"/>
                    </a:cubicBezTo>
                    <a:cubicBezTo>
                      <a:pt x="7163" y="25877"/>
                      <a:pt x="7858" y="25118"/>
                      <a:pt x="8619" y="24459"/>
                    </a:cubicBezTo>
                    <a:cubicBezTo>
                      <a:pt x="9294" y="23928"/>
                      <a:pt x="10118" y="23484"/>
                      <a:pt x="10994" y="23484"/>
                    </a:cubicBezTo>
                    <a:close/>
                    <a:moveTo>
                      <a:pt x="1750" y="24947"/>
                    </a:moveTo>
                    <a:cubicBezTo>
                      <a:pt x="1798" y="24947"/>
                      <a:pt x="1845" y="24949"/>
                      <a:pt x="1891" y="24951"/>
                    </a:cubicBezTo>
                    <a:cubicBezTo>
                      <a:pt x="2781" y="25025"/>
                      <a:pt x="3591" y="25465"/>
                      <a:pt x="4300" y="25975"/>
                    </a:cubicBezTo>
                    <a:cubicBezTo>
                      <a:pt x="4954" y="26475"/>
                      <a:pt x="5584" y="27083"/>
                      <a:pt x="5862" y="27874"/>
                    </a:cubicBezTo>
                    <a:cubicBezTo>
                      <a:pt x="5426" y="27754"/>
                      <a:pt x="4995" y="27605"/>
                      <a:pt x="4550" y="27527"/>
                    </a:cubicBezTo>
                    <a:cubicBezTo>
                      <a:pt x="3397" y="27314"/>
                      <a:pt x="2206" y="27147"/>
                      <a:pt x="1150" y="26610"/>
                    </a:cubicBezTo>
                    <a:cubicBezTo>
                      <a:pt x="812" y="26433"/>
                      <a:pt x="436" y="26211"/>
                      <a:pt x="316" y="25822"/>
                    </a:cubicBezTo>
                    <a:cubicBezTo>
                      <a:pt x="247" y="25641"/>
                      <a:pt x="399" y="25479"/>
                      <a:pt x="506" y="25359"/>
                    </a:cubicBezTo>
                    <a:cubicBezTo>
                      <a:pt x="841" y="25052"/>
                      <a:pt x="1305" y="24947"/>
                      <a:pt x="1750" y="24947"/>
                    </a:cubicBezTo>
                    <a:close/>
                    <a:moveTo>
                      <a:pt x="11180" y="27870"/>
                    </a:moveTo>
                    <a:cubicBezTo>
                      <a:pt x="11412" y="27930"/>
                      <a:pt x="11574" y="28161"/>
                      <a:pt x="11574" y="28398"/>
                    </a:cubicBezTo>
                    <a:cubicBezTo>
                      <a:pt x="11602" y="28898"/>
                      <a:pt x="11347" y="29356"/>
                      <a:pt x="11110" y="29779"/>
                    </a:cubicBezTo>
                    <a:cubicBezTo>
                      <a:pt x="10592" y="30603"/>
                      <a:pt x="10008" y="31381"/>
                      <a:pt x="9401" y="32136"/>
                    </a:cubicBezTo>
                    <a:cubicBezTo>
                      <a:pt x="9021" y="32619"/>
                      <a:pt x="8558" y="33017"/>
                      <a:pt x="8127" y="33448"/>
                    </a:cubicBezTo>
                    <a:cubicBezTo>
                      <a:pt x="8150" y="33156"/>
                      <a:pt x="8086" y="32873"/>
                      <a:pt x="8071" y="32581"/>
                    </a:cubicBezTo>
                    <a:cubicBezTo>
                      <a:pt x="8095" y="32007"/>
                      <a:pt x="8234" y="31437"/>
                      <a:pt x="8428" y="30895"/>
                    </a:cubicBezTo>
                    <a:cubicBezTo>
                      <a:pt x="8794" y="29918"/>
                      <a:pt x="9378" y="29001"/>
                      <a:pt x="10189" y="28333"/>
                    </a:cubicBezTo>
                    <a:cubicBezTo>
                      <a:pt x="10485" y="28115"/>
                      <a:pt x="10815" y="27925"/>
                      <a:pt x="11180" y="27870"/>
                    </a:cubicBezTo>
                    <a:close/>
                    <a:moveTo>
                      <a:pt x="3291" y="31399"/>
                    </a:moveTo>
                    <a:cubicBezTo>
                      <a:pt x="3573" y="31399"/>
                      <a:pt x="3859" y="31462"/>
                      <a:pt x="4139" y="31516"/>
                    </a:cubicBezTo>
                    <a:cubicBezTo>
                      <a:pt x="5435" y="31822"/>
                      <a:pt x="6557" y="32604"/>
                      <a:pt x="7590" y="33425"/>
                    </a:cubicBezTo>
                    <a:cubicBezTo>
                      <a:pt x="6594" y="33675"/>
                      <a:pt x="5570" y="33804"/>
                      <a:pt x="4545" y="33888"/>
                    </a:cubicBezTo>
                    <a:cubicBezTo>
                      <a:pt x="3837" y="33888"/>
                      <a:pt x="3104" y="33772"/>
                      <a:pt x="2488" y="33415"/>
                    </a:cubicBezTo>
                    <a:cubicBezTo>
                      <a:pt x="2202" y="33244"/>
                      <a:pt x="1947" y="32985"/>
                      <a:pt x="1859" y="32656"/>
                    </a:cubicBezTo>
                    <a:cubicBezTo>
                      <a:pt x="1761" y="32386"/>
                      <a:pt x="1891" y="32100"/>
                      <a:pt x="2048" y="31882"/>
                    </a:cubicBezTo>
                    <a:cubicBezTo>
                      <a:pt x="2280" y="31627"/>
                      <a:pt x="2618" y="31479"/>
                      <a:pt x="2961" y="31432"/>
                    </a:cubicBezTo>
                    <a:cubicBezTo>
                      <a:pt x="3070" y="31409"/>
                      <a:pt x="3180" y="31399"/>
                      <a:pt x="3291" y="31399"/>
                    </a:cubicBezTo>
                    <a:close/>
                    <a:moveTo>
                      <a:pt x="13116" y="32772"/>
                    </a:moveTo>
                    <a:cubicBezTo>
                      <a:pt x="13271" y="32772"/>
                      <a:pt x="13421" y="32823"/>
                      <a:pt x="13529" y="32942"/>
                    </a:cubicBezTo>
                    <a:cubicBezTo>
                      <a:pt x="13678" y="33119"/>
                      <a:pt x="13761" y="33342"/>
                      <a:pt x="13807" y="33564"/>
                    </a:cubicBezTo>
                    <a:cubicBezTo>
                      <a:pt x="13877" y="34101"/>
                      <a:pt x="13854" y="34648"/>
                      <a:pt x="13733" y="35176"/>
                    </a:cubicBezTo>
                    <a:cubicBezTo>
                      <a:pt x="13599" y="35811"/>
                      <a:pt x="13256" y="36376"/>
                      <a:pt x="12913" y="36918"/>
                    </a:cubicBezTo>
                    <a:cubicBezTo>
                      <a:pt x="12436" y="37674"/>
                      <a:pt x="11750" y="38266"/>
                      <a:pt x="11065" y="38827"/>
                    </a:cubicBezTo>
                    <a:cubicBezTo>
                      <a:pt x="10958" y="38252"/>
                      <a:pt x="10898" y="37674"/>
                      <a:pt x="10926" y="37090"/>
                    </a:cubicBezTo>
                    <a:cubicBezTo>
                      <a:pt x="10990" y="35955"/>
                      <a:pt x="11217" y="34792"/>
                      <a:pt x="11815" y="33810"/>
                    </a:cubicBezTo>
                    <a:cubicBezTo>
                      <a:pt x="12051" y="33457"/>
                      <a:pt x="12301" y="33096"/>
                      <a:pt x="12686" y="32897"/>
                    </a:cubicBezTo>
                    <a:cubicBezTo>
                      <a:pt x="12811" y="32819"/>
                      <a:pt x="12966" y="32772"/>
                      <a:pt x="13116" y="32772"/>
                    </a:cubicBezTo>
                    <a:close/>
                    <a:moveTo>
                      <a:pt x="7196" y="37875"/>
                    </a:moveTo>
                    <a:cubicBezTo>
                      <a:pt x="7578" y="37875"/>
                      <a:pt x="7958" y="37914"/>
                      <a:pt x="8322" y="38035"/>
                    </a:cubicBezTo>
                    <a:cubicBezTo>
                      <a:pt x="9160" y="38303"/>
                      <a:pt x="9948" y="38711"/>
                      <a:pt x="10693" y="39175"/>
                    </a:cubicBezTo>
                    <a:cubicBezTo>
                      <a:pt x="9754" y="39490"/>
                      <a:pt x="8790" y="39749"/>
                      <a:pt x="7798" y="39819"/>
                    </a:cubicBezTo>
                    <a:cubicBezTo>
                      <a:pt x="7612" y="39846"/>
                      <a:pt x="7423" y="39859"/>
                      <a:pt x="7235" y="39859"/>
                    </a:cubicBezTo>
                    <a:cubicBezTo>
                      <a:pt x="6886" y="39859"/>
                      <a:pt x="6537" y="39815"/>
                      <a:pt x="6200" y="39740"/>
                    </a:cubicBezTo>
                    <a:cubicBezTo>
                      <a:pt x="5773" y="39642"/>
                      <a:pt x="5347" y="39342"/>
                      <a:pt x="5287" y="38882"/>
                    </a:cubicBezTo>
                    <a:cubicBezTo>
                      <a:pt x="5379" y="38262"/>
                      <a:pt x="6047" y="38002"/>
                      <a:pt x="6594" y="37901"/>
                    </a:cubicBezTo>
                    <a:cubicBezTo>
                      <a:pt x="6794" y="37886"/>
                      <a:pt x="6995" y="37875"/>
                      <a:pt x="7196" y="37875"/>
                    </a:cubicBezTo>
                    <a:close/>
                    <a:moveTo>
                      <a:pt x="15286" y="38141"/>
                    </a:moveTo>
                    <a:cubicBezTo>
                      <a:pt x="15382" y="38220"/>
                      <a:pt x="15485" y="38303"/>
                      <a:pt x="15526" y="38433"/>
                    </a:cubicBezTo>
                    <a:cubicBezTo>
                      <a:pt x="15748" y="38970"/>
                      <a:pt x="15716" y="39564"/>
                      <a:pt x="15679" y="40133"/>
                    </a:cubicBezTo>
                    <a:cubicBezTo>
                      <a:pt x="15554" y="41185"/>
                      <a:pt x="15137" y="42186"/>
                      <a:pt x="14567" y="43071"/>
                    </a:cubicBezTo>
                    <a:cubicBezTo>
                      <a:pt x="14514" y="43134"/>
                      <a:pt x="14490" y="43262"/>
                      <a:pt x="14392" y="43262"/>
                    </a:cubicBezTo>
                    <a:cubicBezTo>
                      <a:pt x="14388" y="43262"/>
                      <a:pt x="14385" y="43262"/>
                      <a:pt x="14382" y="43261"/>
                    </a:cubicBezTo>
                    <a:cubicBezTo>
                      <a:pt x="14140" y="42515"/>
                      <a:pt x="14057" y="41722"/>
                      <a:pt x="14090" y="40940"/>
                    </a:cubicBezTo>
                    <a:cubicBezTo>
                      <a:pt x="14080" y="40398"/>
                      <a:pt x="14174" y="39860"/>
                      <a:pt x="14341" y="39346"/>
                    </a:cubicBezTo>
                    <a:cubicBezTo>
                      <a:pt x="14516" y="38859"/>
                      <a:pt x="14803" y="38369"/>
                      <a:pt x="15286" y="38141"/>
                    </a:cubicBezTo>
                    <a:close/>
                    <a:moveTo>
                      <a:pt x="11777" y="43281"/>
                    </a:moveTo>
                    <a:cubicBezTo>
                      <a:pt x="12351" y="43281"/>
                      <a:pt x="12926" y="43360"/>
                      <a:pt x="13492" y="43465"/>
                    </a:cubicBezTo>
                    <a:cubicBezTo>
                      <a:pt x="13738" y="43525"/>
                      <a:pt x="14001" y="43553"/>
                      <a:pt x="14229" y="43678"/>
                    </a:cubicBezTo>
                    <a:cubicBezTo>
                      <a:pt x="13140" y="44322"/>
                      <a:pt x="11944" y="44799"/>
                      <a:pt x="10703" y="45063"/>
                    </a:cubicBezTo>
                    <a:cubicBezTo>
                      <a:pt x="10392" y="45121"/>
                      <a:pt x="10071" y="45183"/>
                      <a:pt x="9752" y="45183"/>
                    </a:cubicBezTo>
                    <a:cubicBezTo>
                      <a:pt x="9564" y="45183"/>
                      <a:pt x="9377" y="45161"/>
                      <a:pt x="9192" y="45105"/>
                    </a:cubicBezTo>
                    <a:cubicBezTo>
                      <a:pt x="8929" y="45040"/>
                      <a:pt x="8674" y="44864"/>
                      <a:pt x="8591" y="44596"/>
                    </a:cubicBezTo>
                    <a:cubicBezTo>
                      <a:pt x="8558" y="44345"/>
                      <a:pt x="8775" y="44160"/>
                      <a:pt x="8961" y="44030"/>
                    </a:cubicBezTo>
                    <a:cubicBezTo>
                      <a:pt x="9508" y="43696"/>
                      <a:pt x="10129" y="43506"/>
                      <a:pt x="10755" y="43377"/>
                    </a:cubicBezTo>
                    <a:cubicBezTo>
                      <a:pt x="11093" y="43309"/>
                      <a:pt x="11435" y="43281"/>
                      <a:pt x="11777" y="43281"/>
                    </a:cubicBezTo>
                    <a:close/>
                    <a:moveTo>
                      <a:pt x="10166" y="0"/>
                    </a:moveTo>
                    <a:cubicBezTo>
                      <a:pt x="10014" y="0"/>
                      <a:pt x="9857" y="60"/>
                      <a:pt x="9735" y="150"/>
                    </a:cubicBezTo>
                    <a:cubicBezTo>
                      <a:pt x="9281" y="497"/>
                      <a:pt x="9003" y="1021"/>
                      <a:pt x="8790" y="1540"/>
                    </a:cubicBezTo>
                    <a:cubicBezTo>
                      <a:pt x="8540" y="2128"/>
                      <a:pt x="8447" y="2759"/>
                      <a:pt x="8354" y="3384"/>
                    </a:cubicBezTo>
                    <a:cubicBezTo>
                      <a:pt x="8289" y="4000"/>
                      <a:pt x="8206" y="4626"/>
                      <a:pt x="8289" y="5242"/>
                    </a:cubicBezTo>
                    <a:cubicBezTo>
                      <a:pt x="8341" y="5543"/>
                      <a:pt x="8266" y="5844"/>
                      <a:pt x="8298" y="6145"/>
                    </a:cubicBezTo>
                    <a:cubicBezTo>
                      <a:pt x="7599" y="7243"/>
                      <a:pt x="7122" y="8466"/>
                      <a:pt x="6690" y="9689"/>
                    </a:cubicBezTo>
                    <a:cubicBezTo>
                      <a:pt x="6570" y="10000"/>
                      <a:pt x="6510" y="10329"/>
                      <a:pt x="6367" y="10630"/>
                    </a:cubicBezTo>
                    <a:cubicBezTo>
                      <a:pt x="6269" y="10329"/>
                      <a:pt x="6273" y="10004"/>
                      <a:pt x="6190" y="9698"/>
                    </a:cubicBezTo>
                    <a:cubicBezTo>
                      <a:pt x="5973" y="8828"/>
                      <a:pt x="5801" y="7938"/>
                      <a:pt x="5454" y="7104"/>
                    </a:cubicBezTo>
                    <a:cubicBezTo>
                      <a:pt x="5161" y="6414"/>
                      <a:pt x="4699" y="5802"/>
                      <a:pt x="4124" y="5325"/>
                    </a:cubicBezTo>
                    <a:cubicBezTo>
                      <a:pt x="3926" y="5177"/>
                      <a:pt x="3703" y="5025"/>
                      <a:pt x="3451" y="5025"/>
                    </a:cubicBezTo>
                    <a:cubicBezTo>
                      <a:pt x="3419" y="5025"/>
                      <a:pt x="3387" y="5028"/>
                      <a:pt x="3355" y="5033"/>
                    </a:cubicBezTo>
                    <a:cubicBezTo>
                      <a:pt x="3352" y="5033"/>
                      <a:pt x="3350" y="5033"/>
                      <a:pt x="3348" y="5033"/>
                    </a:cubicBezTo>
                    <a:cubicBezTo>
                      <a:pt x="3097" y="5033"/>
                      <a:pt x="2933" y="5280"/>
                      <a:pt x="2882" y="5505"/>
                    </a:cubicBezTo>
                    <a:cubicBezTo>
                      <a:pt x="2762" y="6150"/>
                      <a:pt x="2993" y="6794"/>
                      <a:pt x="3281" y="7363"/>
                    </a:cubicBezTo>
                    <a:cubicBezTo>
                      <a:pt x="3921" y="8652"/>
                      <a:pt x="5018" y="9611"/>
                      <a:pt x="6010" y="10616"/>
                    </a:cubicBezTo>
                    <a:cubicBezTo>
                      <a:pt x="6158" y="10731"/>
                      <a:pt x="6070" y="10987"/>
                      <a:pt x="6269" y="11056"/>
                    </a:cubicBezTo>
                    <a:cubicBezTo>
                      <a:pt x="5908" y="12414"/>
                      <a:pt x="5672" y="13799"/>
                      <a:pt x="5435" y="15179"/>
                    </a:cubicBezTo>
                    <a:cubicBezTo>
                      <a:pt x="5426" y="14721"/>
                      <a:pt x="5245" y="14295"/>
                      <a:pt x="5101" y="13864"/>
                    </a:cubicBezTo>
                    <a:cubicBezTo>
                      <a:pt x="4875" y="13229"/>
                      <a:pt x="4667" y="12544"/>
                      <a:pt x="4139" y="12080"/>
                    </a:cubicBezTo>
                    <a:cubicBezTo>
                      <a:pt x="3880" y="11833"/>
                      <a:pt x="3503" y="11678"/>
                      <a:pt x="3137" y="11678"/>
                    </a:cubicBezTo>
                    <a:cubicBezTo>
                      <a:pt x="2859" y="11678"/>
                      <a:pt x="2588" y="11767"/>
                      <a:pt x="2382" y="11973"/>
                    </a:cubicBezTo>
                    <a:cubicBezTo>
                      <a:pt x="2099" y="12238"/>
                      <a:pt x="1970" y="12632"/>
                      <a:pt x="2020" y="13011"/>
                    </a:cubicBezTo>
                    <a:cubicBezTo>
                      <a:pt x="2086" y="13553"/>
                      <a:pt x="2345" y="14049"/>
                      <a:pt x="2642" y="14503"/>
                    </a:cubicBezTo>
                    <a:cubicBezTo>
                      <a:pt x="3008" y="15031"/>
                      <a:pt x="3429" y="15536"/>
                      <a:pt x="3953" y="15921"/>
                    </a:cubicBezTo>
                    <a:cubicBezTo>
                      <a:pt x="4338" y="16218"/>
                      <a:pt x="4772" y="16505"/>
                      <a:pt x="5273" y="16537"/>
                    </a:cubicBezTo>
                    <a:cubicBezTo>
                      <a:pt x="5176" y="17283"/>
                      <a:pt x="5144" y="18029"/>
                      <a:pt x="5069" y="18780"/>
                    </a:cubicBezTo>
                    <a:cubicBezTo>
                      <a:pt x="5074" y="19308"/>
                      <a:pt x="5056" y="19840"/>
                      <a:pt x="5028" y="20373"/>
                    </a:cubicBezTo>
                    <a:cubicBezTo>
                      <a:pt x="5000" y="20967"/>
                      <a:pt x="5088" y="21555"/>
                      <a:pt x="5050" y="22148"/>
                    </a:cubicBezTo>
                    <a:cubicBezTo>
                      <a:pt x="4889" y="21578"/>
                      <a:pt x="4522" y="21087"/>
                      <a:pt x="4111" y="20670"/>
                    </a:cubicBezTo>
                    <a:cubicBezTo>
                      <a:pt x="3382" y="19900"/>
                      <a:pt x="2479" y="19206"/>
                      <a:pt x="1404" y="19049"/>
                    </a:cubicBezTo>
                    <a:cubicBezTo>
                      <a:pt x="1266" y="19049"/>
                      <a:pt x="1124" y="19039"/>
                      <a:pt x="983" y="19039"/>
                    </a:cubicBezTo>
                    <a:cubicBezTo>
                      <a:pt x="768" y="19039"/>
                      <a:pt x="555" y="19061"/>
                      <a:pt x="362" y="19173"/>
                    </a:cubicBezTo>
                    <a:cubicBezTo>
                      <a:pt x="121" y="19280"/>
                      <a:pt x="1" y="19577"/>
                      <a:pt x="70" y="19832"/>
                    </a:cubicBezTo>
                    <a:cubicBezTo>
                      <a:pt x="163" y="20257"/>
                      <a:pt x="497" y="20572"/>
                      <a:pt x="793" y="20869"/>
                    </a:cubicBezTo>
                    <a:cubicBezTo>
                      <a:pt x="1182" y="21258"/>
                      <a:pt x="1659" y="21541"/>
                      <a:pt x="2146" y="21791"/>
                    </a:cubicBezTo>
                    <a:cubicBezTo>
                      <a:pt x="2809" y="22139"/>
                      <a:pt x="3499" y="22445"/>
                      <a:pt x="4212" y="22685"/>
                    </a:cubicBezTo>
                    <a:cubicBezTo>
                      <a:pt x="4469" y="22753"/>
                      <a:pt x="4729" y="22860"/>
                      <a:pt x="4996" y="22860"/>
                    </a:cubicBezTo>
                    <a:cubicBezTo>
                      <a:pt x="5037" y="22860"/>
                      <a:pt x="5079" y="22857"/>
                      <a:pt x="5120" y="22852"/>
                    </a:cubicBezTo>
                    <a:cubicBezTo>
                      <a:pt x="5185" y="24219"/>
                      <a:pt x="5379" y="25586"/>
                      <a:pt x="5653" y="26925"/>
                    </a:cubicBezTo>
                    <a:cubicBezTo>
                      <a:pt x="5167" y="26202"/>
                      <a:pt x="4439" y="25683"/>
                      <a:pt x="3694" y="25252"/>
                    </a:cubicBezTo>
                    <a:cubicBezTo>
                      <a:pt x="3092" y="24913"/>
                      <a:pt x="2416" y="24677"/>
                      <a:pt x="1722" y="24677"/>
                    </a:cubicBezTo>
                    <a:cubicBezTo>
                      <a:pt x="1668" y="24677"/>
                      <a:pt x="1613" y="24679"/>
                      <a:pt x="1558" y="24682"/>
                    </a:cubicBezTo>
                    <a:cubicBezTo>
                      <a:pt x="1141" y="24714"/>
                      <a:pt x="714" y="24821"/>
                      <a:pt x="380" y="25090"/>
                    </a:cubicBezTo>
                    <a:cubicBezTo>
                      <a:pt x="158" y="25257"/>
                      <a:pt x="5" y="25535"/>
                      <a:pt x="33" y="25817"/>
                    </a:cubicBezTo>
                    <a:cubicBezTo>
                      <a:pt x="121" y="26257"/>
                      <a:pt x="487" y="26572"/>
                      <a:pt x="863" y="26777"/>
                    </a:cubicBezTo>
                    <a:cubicBezTo>
                      <a:pt x="1673" y="27226"/>
                      <a:pt x="2582" y="27438"/>
                      <a:pt x="3480" y="27615"/>
                    </a:cubicBezTo>
                    <a:cubicBezTo>
                      <a:pt x="4055" y="27726"/>
                      <a:pt x="4639" y="27805"/>
                      <a:pt x="5204" y="27972"/>
                    </a:cubicBezTo>
                    <a:cubicBezTo>
                      <a:pt x="5439" y="28037"/>
                      <a:pt x="5667" y="28143"/>
                      <a:pt x="5918" y="28143"/>
                    </a:cubicBezTo>
                    <a:cubicBezTo>
                      <a:pt x="6144" y="29176"/>
                      <a:pt x="6446" y="30186"/>
                      <a:pt x="6797" y="31178"/>
                    </a:cubicBezTo>
                    <a:cubicBezTo>
                      <a:pt x="7038" y="31830"/>
                      <a:pt x="7246" y="32498"/>
                      <a:pt x="7576" y="33115"/>
                    </a:cubicBezTo>
                    <a:cubicBezTo>
                      <a:pt x="7252" y="32767"/>
                      <a:pt x="6835" y="32525"/>
                      <a:pt x="6446" y="32257"/>
                    </a:cubicBezTo>
                    <a:cubicBezTo>
                      <a:pt x="5584" y="31715"/>
                      <a:pt x="4639" y="31238"/>
                      <a:pt x="3610" y="31154"/>
                    </a:cubicBezTo>
                    <a:cubicBezTo>
                      <a:pt x="3513" y="31134"/>
                      <a:pt x="3415" y="31126"/>
                      <a:pt x="3317" y="31126"/>
                    </a:cubicBezTo>
                    <a:cubicBezTo>
                      <a:pt x="3083" y="31126"/>
                      <a:pt x="2846" y="31173"/>
                      <a:pt x="2614" y="31219"/>
                    </a:cubicBezTo>
                    <a:cubicBezTo>
                      <a:pt x="2123" y="31353"/>
                      <a:pt x="1673" y="31734"/>
                      <a:pt x="1571" y="32253"/>
                    </a:cubicBezTo>
                    <a:cubicBezTo>
                      <a:pt x="1474" y="32758"/>
                      <a:pt x="1766" y="33276"/>
                      <a:pt x="2183" y="33550"/>
                    </a:cubicBezTo>
                    <a:cubicBezTo>
                      <a:pt x="2832" y="34009"/>
                      <a:pt x="3643" y="34124"/>
                      <a:pt x="4411" y="34171"/>
                    </a:cubicBezTo>
                    <a:cubicBezTo>
                      <a:pt x="5445" y="34092"/>
                      <a:pt x="6478" y="33967"/>
                      <a:pt x="7488" y="33740"/>
                    </a:cubicBezTo>
                    <a:cubicBezTo>
                      <a:pt x="7599" y="33707"/>
                      <a:pt x="7715" y="33707"/>
                      <a:pt x="7826" y="33703"/>
                    </a:cubicBezTo>
                    <a:cubicBezTo>
                      <a:pt x="8364" y="34958"/>
                      <a:pt x="9031" y="36158"/>
                      <a:pt x="9720" y="37340"/>
                    </a:cubicBezTo>
                    <a:cubicBezTo>
                      <a:pt x="10032" y="37854"/>
                      <a:pt x="10342" y="38369"/>
                      <a:pt x="10685" y="38859"/>
                    </a:cubicBezTo>
                    <a:cubicBezTo>
                      <a:pt x="9971" y="38419"/>
                      <a:pt x="9216" y="38040"/>
                      <a:pt x="8419" y="37779"/>
                    </a:cubicBezTo>
                    <a:cubicBezTo>
                      <a:pt x="8007" y="37647"/>
                      <a:pt x="7578" y="37598"/>
                      <a:pt x="7149" y="37598"/>
                    </a:cubicBezTo>
                    <a:cubicBezTo>
                      <a:pt x="6965" y="37598"/>
                      <a:pt x="6781" y="37607"/>
                      <a:pt x="6598" y="37623"/>
                    </a:cubicBezTo>
                    <a:cubicBezTo>
                      <a:pt x="6102" y="37706"/>
                      <a:pt x="5574" y="37873"/>
                      <a:pt x="5245" y="38275"/>
                    </a:cubicBezTo>
                    <a:cubicBezTo>
                      <a:pt x="5018" y="38540"/>
                      <a:pt x="5005" y="38919"/>
                      <a:pt x="5097" y="39239"/>
                    </a:cubicBezTo>
                    <a:cubicBezTo>
                      <a:pt x="5379" y="39888"/>
                      <a:pt x="6162" y="40073"/>
                      <a:pt x="6802" y="40106"/>
                    </a:cubicBezTo>
                    <a:cubicBezTo>
                      <a:pt x="6918" y="40131"/>
                      <a:pt x="7035" y="40140"/>
                      <a:pt x="7151" y="40140"/>
                    </a:cubicBezTo>
                    <a:cubicBezTo>
                      <a:pt x="7454" y="40140"/>
                      <a:pt x="7756" y="40077"/>
                      <a:pt x="8058" y="40073"/>
                    </a:cubicBezTo>
                    <a:cubicBezTo>
                      <a:pt x="9072" y="39967"/>
                      <a:pt x="10064" y="39707"/>
                      <a:pt x="11009" y="39336"/>
                    </a:cubicBezTo>
                    <a:cubicBezTo>
                      <a:pt x="11940" y="40754"/>
                      <a:pt x="12983" y="42094"/>
                      <a:pt x="14108" y="43362"/>
                    </a:cubicBezTo>
                    <a:cubicBezTo>
                      <a:pt x="13353" y="43118"/>
                      <a:pt x="12556" y="43036"/>
                      <a:pt x="11762" y="43036"/>
                    </a:cubicBezTo>
                    <a:cubicBezTo>
                      <a:pt x="11520" y="43036"/>
                      <a:pt x="11278" y="43044"/>
                      <a:pt x="11037" y="43057"/>
                    </a:cubicBezTo>
                    <a:cubicBezTo>
                      <a:pt x="10291" y="43159"/>
                      <a:pt x="9549" y="43372"/>
                      <a:pt x="8892" y="43747"/>
                    </a:cubicBezTo>
                    <a:cubicBezTo>
                      <a:pt x="8623" y="43918"/>
                      <a:pt x="8313" y="44164"/>
                      <a:pt x="8317" y="44517"/>
                    </a:cubicBezTo>
                    <a:cubicBezTo>
                      <a:pt x="8303" y="44934"/>
                      <a:pt x="8674" y="45244"/>
                      <a:pt x="9044" y="45355"/>
                    </a:cubicBezTo>
                    <a:cubicBezTo>
                      <a:pt x="9286" y="45425"/>
                      <a:pt x="9530" y="45453"/>
                      <a:pt x="9776" y="45453"/>
                    </a:cubicBezTo>
                    <a:cubicBezTo>
                      <a:pt x="10258" y="45453"/>
                      <a:pt x="10742" y="45345"/>
                      <a:pt x="11208" y="45235"/>
                    </a:cubicBezTo>
                    <a:cubicBezTo>
                      <a:pt x="12250" y="44957"/>
                      <a:pt x="13270" y="44568"/>
                      <a:pt x="14196" y="44012"/>
                    </a:cubicBezTo>
                    <a:cubicBezTo>
                      <a:pt x="14307" y="43951"/>
                      <a:pt x="14401" y="43873"/>
                      <a:pt x="14493" y="43798"/>
                    </a:cubicBezTo>
                    <a:cubicBezTo>
                      <a:pt x="14790" y="44160"/>
                      <a:pt x="15132" y="44479"/>
                      <a:pt x="15457" y="44818"/>
                    </a:cubicBezTo>
                    <a:cubicBezTo>
                      <a:pt x="16092" y="45526"/>
                      <a:pt x="16809" y="46161"/>
                      <a:pt x="17482" y="46833"/>
                    </a:cubicBezTo>
                    <a:cubicBezTo>
                      <a:pt x="17773" y="47115"/>
                      <a:pt x="18056" y="47403"/>
                      <a:pt x="18357" y="47681"/>
                    </a:cubicBezTo>
                    <a:cubicBezTo>
                      <a:pt x="18612" y="47940"/>
                      <a:pt x="18922" y="48154"/>
                      <a:pt x="19112" y="48473"/>
                    </a:cubicBezTo>
                    <a:cubicBezTo>
                      <a:pt x="19160" y="48558"/>
                      <a:pt x="19282" y="48633"/>
                      <a:pt x="19382" y="48633"/>
                    </a:cubicBezTo>
                    <a:cubicBezTo>
                      <a:pt x="19456" y="48633"/>
                      <a:pt x="19517" y="48593"/>
                      <a:pt x="19529" y="48487"/>
                    </a:cubicBezTo>
                    <a:cubicBezTo>
                      <a:pt x="19385" y="48246"/>
                      <a:pt x="19150" y="48079"/>
                      <a:pt x="18964" y="47876"/>
                    </a:cubicBezTo>
                    <a:cubicBezTo>
                      <a:pt x="18329" y="47222"/>
                      <a:pt x="17643" y="46634"/>
                      <a:pt x="17009" y="45986"/>
                    </a:cubicBezTo>
                    <a:cubicBezTo>
                      <a:pt x="16198" y="45179"/>
                      <a:pt x="15378" y="44378"/>
                      <a:pt x="14623" y="43520"/>
                    </a:cubicBezTo>
                    <a:cubicBezTo>
                      <a:pt x="14854" y="43127"/>
                      <a:pt x="15113" y="42746"/>
                      <a:pt x="15308" y="42329"/>
                    </a:cubicBezTo>
                    <a:cubicBezTo>
                      <a:pt x="15652" y="41598"/>
                      <a:pt x="15911" y="40809"/>
                      <a:pt x="15966" y="39999"/>
                    </a:cubicBezTo>
                    <a:cubicBezTo>
                      <a:pt x="15975" y="39387"/>
                      <a:pt x="16017" y="38735"/>
                      <a:pt x="15712" y="38179"/>
                    </a:cubicBezTo>
                    <a:cubicBezTo>
                      <a:pt x="15633" y="38012"/>
                      <a:pt x="15466" y="37896"/>
                      <a:pt x="15286" y="37882"/>
                    </a:cubicBezTo>
                    <a:cubicBezTo>
                      <a:pt x="14919" y="37937"/>
                      <a:pt x="14660" y="38234"/>
                      <a:pt x="14446" y="38517"/>
                    </a:cubicBezTo>
                    <a:cubicBezTo>
                      <a:pt x="13956" y="39239"/>
                      <a:pt x="13817" y="40142"/>
                      <a:pt x="13812" y="41000"/>
                    </a:cubicBezTo>
                    <a:cubicBezTo>
                      <a:pt x="13807" y="41616"/>
                      <a:pt x="13807" y="42251"/>
                      <a:pt x="14011" y="42839"/>
                    </a:cubicBezTo>
                    <a:cubicBezTo>
                      <a:pt x="13946" y="42806"/>
                      <a:pt x="13890" y="42755"/>
                      <a:pt x="13881" y="42677"/>
                    </a:cubicBezTo>
                    <a:cubicBezTo>
                      <a:pt x="12908" y="41542"/>
                      <a:pt x="12014" y="40342"/>
                      <a:pt x="11176" y="39109"/>
                    </a:cubicBezTo>
                    <a:cubicBezTo>
                      <a:pt x="11894" y="38493"/>
                      <a:pt x="12645" y="37882"/>
                      <a:pt x="13150" y="37067"/>
                    </a:cubicBezTo>
                    <a:cubicBezTo>
                      <a:pt x="13492" y="36538"/>
                      <a:pt x="13826" y="35987"/>
                      <a:pt x="13974" y="35366"/>
                    </a:cubicBezTo>
                    <a:cubicBezTo>
                      <a:pt x="14132" y="34764"/>
                      <a:pt x="14140" y="34138"/>
                      <a:pt x="14085" y="33522"/>
                    </a:cubicBezTo>
                    <a:cubicBezTo>
                      <a:pt x="14016" y="33198"/>
                      <a:pt x="13890" y="32865"/>
                      <a:pt x="13627" y="32651"/>
                    </a:cubicBezTo>
                    <a:cubicBezTo>
                      <a:pt x="13489" y="32535"/>
                      <a:pt x="13314" y="32495"/>
                      <a:pt x="13137" y="32495"/>
                    </a:cubicBezTo>
                    <a:cubicBezTo>
                      <a:pt x="13024" y="32495"/>
                      <a:pt x="12909" y="32512"/>
                      <a:pt x="12802" y="32535"/>
                    </a:cubicBezTo>
                    <a:cubicBezTo>
                      <a:pt x="12241" y="32720"/>
                      <a:pt x="11856" y="33216"/>
                      <a:pt x="11555" y="33703"/>
                    </a:cubicBezTo>
                    <a:cubicBezTo>
                      <a:pt x="10921" y="34759"/>
                      <a:pt x="10699" y="36006"/>
                      <a:pt x="10643" y="37219"/>
                    </a:cubicBezTo>
                    <a:cubicBezTo>
                      <a:pt x="10633" y="37636"/>
                      <a:pt x="10652" y="38057"/>
                      <a:pt x="10755" y="38465"/>
                    </a:cubicBezTo>
                    <a:cubicBezTo>
                      <a:pt x="10629" y="38369"/>
                      <a:pt x="10597" y="38202"/>
                      <a:pt x="10509" y="38076"/>
                    </a:cubicBezTo>
                    <a:cubicBezTo>
                      <a:pt x="9628" y="36705"/>
                      <a:pt x="8869" y="35269"/>
                      <a:pt x="8159" y="33800"/>
                    </a:cubicBezTo>
                    <a:cubicBezTo>
                      <a:pt x="8336" y="33744"/>
                      <a:pt x="8386" y="33541"/>
                      <a:pt x="8521" y="33429"/>
                    </a:cubicBezTo>
                    <a:cubicBezTo>
                      <a:pt x="9276" y="32841"/>
                      <a:pt x="9837" y="32044"/>
                      <a:pt x="10411" y="31289"/>
                    </a:cubicBezTo>
                    <a:cubicBezTo>
                      <a:pt x="10949" y="30515"/>
                      <a:pt x="11593" y="29765"/>
                      <a:pt x="11820" y="28828"/>
                    </a:cubicBezTo>
                    <a:cubicBezTo>
                      <a:pt x="11861" y="28528"/>
                      <a:pt x="11880" y="28194"/>
                      <a:pt x="11709" y="27925"/>
                    </a:cubicBezTo>
                    <a:cubicBezTo>
                      <a:pt x="11611" y="27726"/>
                      <a:pt x="11388" y="27620"/>
                      <a:pt x="11180" y="27601"/>
                    </a:cubicBezTo>
                    <a:cubicBezTo>
                      <a:pt x="10588" y="27643"/>
                      <a:pt x="10101" y="28028"/>
                      <a:pt x="9675" y="28407"/>
                    </a:cubicBezTo>
                    <a:cubicBezTo>
                      <a:pt x="8910" y="29176"/>
                      <a:pt x="8354" y="30145"/>
                      <a:pt x="8048" y="31182"/>
                    </a:cubicBezTo>
                    <a:cubicBezTo>
                      <a:pt x="7854" y="31766"/>
                      <a:pt x="7812" y="32382"/>
                      <a:pt x="7849" y="32989"/>
                    </a:cubicBezTo>
                    <a:cubicBezTo>
                      <a:pt x="7881" y="33049"/>
                      <a:pt x="7965" y="33188"/>
                      <a:pt x="7877" y="33216"/>
                    </a:cubicBezTo>
                    <a:cubicBezTo>
                      <a:pt x="7780" y="33133"/>
                      <a:pt x="7808" y="32985"/>
                      <a:pt x="7757" y="32878"/>
                    </a:cubicBezTo>
                    <a:cubicBezTo>
                      <a:pt x="7270" y="31743"/>
                      <a:pt x="6857" y="30585"/>
                      <a:pt x="6524" y="29399"/>
                    </a:cubicBezTo>
                    <a:cubicBezTo>
                      <a:pt x="6412" y="28939"/>
                      <a:pt x="6232" y="28495"/>
                      <a:pt x="6204" y="28022"/>
                    </a:cubicBezTo>
                    <a:cubicBezTo>
                      <a:pt x="6603" y="27985"/>
                      <a:pt x="6946" y="27754"/>
                      <a:pt x="7298" y="27587"/>
                    </a:cubicBezTo>
                    <a:cubicBezTo>
                      <a:pt x="8414" y="26989"/>
                      <a:pt x="9480" y="26299"/>
                      <a:pt x="10434" y="25470"/>
                    </a:cubicBezTo>
                    <a:cubicBezTo>
                      <a:pt x="10851" y="25067"/>
                      <a:pt x="11311" y="24673"/>
                      <a:pt x="11561" y="24136"/>
                    </a:cubicBezTo>
                    <a:cubicBezTo>
                      <a:pt x="11676" y="23890"/>
                      <a:pt x="11690" y="23580"/>
                      <a:pt x="11495" y="23371"/>
                    </a:cubicBezTo>
                    <a:cubicBezTo>
                      <a:pt x="11339" y="23237"/>
                      <a:pt x="11144" y="23203"/>
                      <a:pt x="10947" y="23203"/>
                    </a:cubicBezTo>
                    <a:cubicBezTo>
                      <a:pt x="10822" y="23203"/>
                      <a:pt x="10696" y="23217"/>
                      <a:pt x="10578" y="23227"/>
                    </a:cubicBezTo>
                    <a:cubicBezTo>
                      <a:pt x="9498" y="23418"/>
                      <a:pt x="8548" y="24047"/>
                      <a:pt x="7798" y="24825"/>
                    </a:cubicBezTo>
                    <a:cubicBezTo>
                      <a:pt x="7047" y="25604"/>
                      <a:pt x="6408" y="26535"/>
                      <a:pt x="6102" y="27583"/>
                    </a:cubicBezTo>
                    <a:cubicBezTo>
                      <a:pt x="6089" y="27583"/>
                      <a:pt x="6061" y="27577"/>
                      <a:pt x="6047" y="27577"/>
                    </a:cubicBezTo>
                    <a:cubicBezTo>
                      <a:pt x="5760" y="26026"/>
                      <a:pt x="5458" y="24469"/>
                      <a:pt x="5394" y="22889"/>
                    </a:cubicBezTo>
                    <a:cubicBezTo>
                      <a:pt x="6325" y="22657"/>
                      <a:pt x="7205" y="22273"/>
                      <a:pt x="8063" y="21856"/>
                    </a:cubicBezTo>
                    <a:cubicBezTo>
                      <a:pt x="9087" y="21356"/>
                      <a:pt x="10082" y="20762"/>
                      <a:pt x="10894" y="19956"/>
                    </a:cubicBezTo>
                    <a:cubicBezTo>
                      <a:pt x="11046" y="19780"/>
                      <a:pt x="11199" y="19595"/>
                      <a:pt x="11292" y="19382"/>
                    </a:cubicBezTo>
                    <a:cubicBezTo>
                      <a:pt x="11356" y="19192"/>
                      <a:pt x="11324" y="18988"/>
                      <a:pt x="11311" y="18793"/>
                    </a:cubicBezTo>
                    <a:cubicBezTo>
                      <a:pt x="11154" y="18532"/>
                      <a:pt x="10866" y="18365"/>
                      <a:pt x="10563" y="18365"/>
                    </a:cubicBezTo>
                    <a:cubicBezTo>
                      <a:pt x="10544" y="18365"/>
                      <a:pt x="10524" y="18366"/>
                      <a:pt x="10504" y="18367"/>
                    </a:cubicBezTo>
                    <a:cubicBezTo>
                      <a:pt x="10432" y="18360"/>
                      <a:pt x="10361" y="18357"/>
                      <a:pt x="10290" y="18357"/>
                    </a:cubicBezTo>
                    <a:cubicBezTo>
                      <a:pt x="9585" y="18357"/>
                      <a:pt x="8921" y="18678"/>
                      <a:pt x="8336" y="19049"/>
                    </a:cubicBezTo>
                    <a:cubicBezTo>
                      <a:pt x="7126" y="19817"/>
                      <a:pt x="6213" y="20952"/>
                      <a:pt x="5343" y="22069"/>
                    </a:cubicBezTo>
                    <a:cubicBezTo>
                      <a:pt x="5296" y="21318"/>
                      <a:pt x="5268" y="20568"/>
                      <a:pt x="5306" y="19817"/>
                    </a:cubicBezTo>
                    <a:cubicBezTo>
                      <a:pt x="5371" y="19340"/>
                      <a:pt x="5306" y="18859"/>
                      <a:pt x="5379" y="18382"/>
                    </a:cubicBezTo>
                    <a:cubicBezTo>
                      <a:pt x="5422" y="18121"/>
                      <a:pt x="5384" y="17853"/>
                      <a:pt x="5439" y="17589"/>
                    </a:cubicBezTo>
                    <a:cubicBezTo>
                      <a:pt x="5501" y="17283"/>
                      <a:pt x="5445" y="16958"/>
                      <a:pt x="5565" y="16667"/>
                    </a:cubicBezTo>
                    <a:cubicBezTo>
                      <a:pt x="5736" y="16458"/>
                      <a:pt x="6023" y="16445"/>
                      <a:pt x="6269" y="16380"/>
                    </a:cubicBezTo>
                    <a:cubicBezTo>
                      <a:pt x="7780" y="16055"/>
                      <a:pt x="9295" y="15698"/>
                      <a:pt x="10717" y="15082"/>
                    </a:cubicBezTo>
                    <a:cubicBezTo>
                      <a:pt x="11199" y="14869"/>
                      <a:pt x="11709" y="14610"/>
                      <a:pt x="11972" y="14137"/>
                    </a:cubicBezTo>
                    <a:cubicBezTo>
                      <a:pt x="12083" y="13962"/>
                      <a:pt x="12051" y="13744"/>
                      <a:pt x="12042" y="13549"/>
                    </a:cubicBezTo>
                    <a:cubicBezTo>
                      <a:pt x="11880" y="13354"/>
                      <a:pt x="11676" y="13201"/>
                      <a:pt x="11422" y="13164"/>
                    </a:cubicBezTo>
                    <a:cubicBezTo>
                      <a:pt x="11274" y="13144"/>
                      <a:pt x="11126" y="13134"/>
                      <a:pt x="10979" y="13134"/>
                    </a:cubicBezTo>
                    <a:cubicBezTo>
                      <a:pt x="10198" y="13134"/>
                      <a:pt x="9433" y="13405"/>
                      <a:pt x="8739" y="13753"/>
                    </a:cubicBezTo>
                    <a:cubicBezTo>
                      <a:pt x="7761" y="14225"/>
                      <a:pt x="6918" y="14920"/>
                      <a:pt x="6144" y="15671"/>
                    </a:cubicBezTo>
                    <a:cubicBezTo>
                      <a:pt x="5954" y="15856"/>
                      <a:pt x="5773" y="16055"/>
                      <a:pt x="5606" y="16263"/>
                    </a:cubicBezTo>
                    <a:cubicBezTo>
                      <a:pt x="5602" y="15796"/>
                      <a:pt x="5717" y="15333"/>
                      <a:pt x="5773" y="14869"/>
                    </a:cubicBezTo>
                    <a:cubicBezTo>
                      <a:pt x="5982" y="13609"/>
                      <a:pt x="6200" y="12344"/>
                      <a:pt x="6561" y="11116"/>
                    </a:cubicBezTo>
                    <a:cubicBezTo>
                      <a:pt x="7432" y="10825"/>
                      <a:pt x="8354" y="10894"/>
                      <a:pt x="9253" y="10759"/>
                    </a:cubicBezTo>
                    <a:cubicBezTo>
                      <a:pt x="9985" y="10662"/>
                      <a:pt x="10727" y="10556"/>
                      <a:pt x="11431" y="10314"/>
                    </a:cubicBezTo>
                    <a:cubicBezTo>
                      <a:pt x="12000" y="10134"/>
                      <a:pt x="12547" y="9861"/>
                      <a:pt x="12983" y="9448"/>
                    </a:cubicBezTo>
                    <a:cubicBezTo>
                      <a:pt x="13182" y="9236"/>
                      <a:pt x="13362" y="8986"/>
                      <a:pt x="13423" y="8693"/>
                    </a:cubicBezTo>
                    <a:cubicBezTo>
                      <a:pt x="13488" y="8411"/>
                      <a:pt x="13316" y="8118"/>
                      <a:pt x="13066" y="7989"/>
                    </a:cubicBezTo>
                    <a:cubicBezTo>
                      <a:pt x="12828" y="7859"/>
                      <a:pt x="12563" y="7829"/>
                      <a:pt x="12296" y="7829"/>
                    </a:cubicBezTo>
                    <a:cubicBezTo>
                      <a:pt x="12143" y="7829"/>
                      <a:pt x="11989" y="7839"/>
                      <a:pt x="11839" y="7846"/>
                    </a:cubicBezTo>
                    <a:cubicBezTo>
                      <a:pt x="9953" y="8114"/>
                      <a:pt x="8219" y="9101"/>
                      <a:pt x="6876" y="10431"/>
                    </a:cubicBezTo>
                    <a:cubicBezTo>
                      <a:pt x="6784" y="10523"/>
                      <a:pt x="6742" y="10667"/>
                      <a:pt x="6617" y="10731"/>
                    </a:cubicBezTo>
                    <a:cubicBezTo>
                      <a:pt x="6645" y="10588"/>
                      <a:pt x="6765" y="10477"/>
                      <a:pt x="6779" y="10324"/>
                    </a:cubicBezTo>
                    <a:cubicBezTo>
                      <a:pt x="7034" y="9486"/>
                      <a:pt x="7344" y="8670"/>
                      <a:pt x="7691" y="7868"/>
                    </a:cubicBezTo>
                    <a:cubicBezTo>
                      <a:pt x="7965" y="7271"/>
                      <a:pt x="8238" y="6673"/>
                      <a:pt x="8627" y="6145"/>
                    </a:cubicBezTo>
                    <a:cubicBezTo>
                      <a:pt x="8975" y="5635"/>
                      <a:pt x="9429" y="5209"/>
                      <a:pt x="9776" y="4699"/>
                    </a:cubicBezTo>
                    <a:cubicBezTo>
                      <a:pt x="10513" y="3648"/>
                      <a:pt x="10986" y="2364"/>
                      <a:pt x="10907" y="1067"/>
                    </a:cubicBezTo>
                    <a:cubicBezTo>
                      <a:pt x="10860" y="719"/>
                      <a:pt x="10782" y="330"/>
                      <a:pt x="10481" y="112"/>
                    </a:cubicBezTo>
                    <a:cubicBezTo>
                      <a:pt x="10390" y="33"/>
                      <a:pt x="10279" y="0"/>
                      <a:pt x="10166" y="0"/>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2"/>
              <p:cNvSpPr/>
              <p:nvPr/>
            </p:nvSpPr>
            <p:spPr>
              <a:xfrm>
                <a:off x="2586075" y="3068250"/>
                <a:ext cx="7075" cy="6800"/>
              </a:xfrm>
              <a:custGeom>
                <a:avLst/>
                <a:gdLst/>
                <a:ahLst/>
                <a:cxnLst/>
                <a:rect l="l" t="t" r="r" b="b"/>
                <a:pathLst>
                  <a:path w="283" h="272" extrusionOk="0">
                    <a:moveTo>
                      <a:pt x="127" y="0"/>
                    </a:moveTo>
                    <a:cubicBezTo>
                      <a:pt x="1" y="0"/>
                      <a:pt x="25" y="179"/>
                      <a:pt x="17" y="271"/>
                    </a:cubicBezTo>
                    <a:lnTo>
                      <a:pt x="239" y="271"/>
                    </a:lnTo>
                    <a:cubicBezTo>
                      <a:pt x="213" y="196"/>
                      <a:pt x="283" y="0"/>
                      <a:pt x="171" y="0"/>
                    </a:cubicBezTo>
                    <a:cubicBezTo>
                      <a:pt x="165" y="0"/>
                      <a:pt x="159" y="1"/>
                      <a:pt x="151" y="2"/>
                    </a:cubicBezTo>
                    <a:cubicBezTo>
                      <a:pt x="143" y="1"/>
                      <a:pt x="135" y="0"/>
                      <a:pt x="127" y="0"/>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2"/>
              <p:cNvSpPr/>
              <p:nvPr/>
            </p:nvSpPr>
            <p:spPr>
              <a:xfrm>
                <a:off x="2596425" y="3081125"/>
                <a:ext cx="13925" cy="12100"/>
              </a:xfrm>
              <a:custGeom>
                <a:avLst/>
                <a:gdLst/>
                <a:ahLst/>
                <a:cxnLst/>
                <a:rect l="l" t="t" r="r" b="b"/>
                <a:pathLst>
                  <a:path w="557" h="484" extrusionOk="0">
                    <a:moveTo>
                      <a:pt x="178" y="1"/>
                    </a:moveTo>
                    <a:lnTo>
                      <a:pt x="178" y="1"/>
                    </a:lnTo>
                    <a:cubicBezTo>
                      <a:pt x="1" y="140"/>
                      <a:pt x="39" y="432"/>
                      <a:pt x="270" y="483"/>
                    </a:cubicBezTo>
                    <a:cubicBezTo>
                      <a:pt x="317" y="464"/>
                      <a:pt x="409" y="418"/>
                      <a:pt x="456" y="400"/>
                    </a:cubicBezTo>
                    <a:cubicBezTo>
                      <a:pt x="484" y="353"/>
                      <a:pt x="535" y="261"/>
                      <a:pt x="557" y="214"/>
                    </a:cubicBezTo>
                    <a:cubicBezTo>
                      <a:pt x="511" y="145"/>
                      <a:pt x="460" y="80"/>
                      <a:pt x="405" y="15"/>
                    </a:cubicBezTo>
                    <a:cubicBezTo>
                      <a:pt x="349" y="11"/>
                      <a:pt x="238" y="6"/>
                      <a:pt x="178" y="1"/>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2"/>
              <p:cNvSpPr/>
              <p:nvPr/>
            </p:nvSpPr>
            <p:spPr>
              <a:xfrm>
                <a:off x="2726750" y="3386850"/>
                <a:ext cx="14700" cy="13500"/>
              </a:xfrm>
              <a:custGeom>
                <a:avLst/>
                <a:gdLst/>
                <a:ahLst/>
                <a:cxnLst/>
                <a:rect l="l" t="t" r="r" b="b"/>
                <a:pathLst>
                  <a:path w="588" h="540" extrusionOk="0">
                    <a:moveTo>
                      <a:pt x="318" y="0"/>
                    </a:moveTo>
                    <a:cubicBezTo>
                      <a:pt x="269" y="0"/>
                      <a:pt x="221" y="18"/>
                      <a:pt x="181" y="59"/>
                    </a:cubicBezTo>
                    <a:cubicBezTo>
                      <a:pt x="1" y="175"/>
                      <a:pt x="103" y="430"/>
                      <a:pt x="246" y="537"/>
                    </a:cubicBezTo>
                    <a:cubicBezTo>
                      <a:pt x="259" y="539"/>
                      <a:pt x="272" y="539"/>
                      <a:pt x="284" y="539"/>
                    </a:cubicBezTo>
                    <a:cubicBezTo>
                      <a:pt x="439" y="539"/>
                      <a:pt x="588" y="417"/>
                      <a:pt x="576" y="253"/>
                    </a:cubicBezTo>
                    <a:cubicBezTo>
                      <a:pt x="579" y="120"/>
                      <a:pt x="447" y="0"/>
                      <a:pt x="318" y="0"/>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2"/>
              <p:cNvSpPr/>
              <p:nvPr/>
            </p:nvSpPr>
            <p:spPr>
              <a:xfrm>
                <a:off x="2594825" y="3716575"/>
                <a:ext cx="16925" cy="17050"/>
              </a:xfrm>
              <a:custGeom>
                <a:avLst/>
                <a:gdLst/>
                <a:ahLst/>
                <a:cxnLst/>
                <a:rect l="l" t="t" r="r" b="b"/>
                <a:pathLst>
                  <a:path w="677" h="682" extrusionOk="0">
                    <a:moveTo>
                      <a:pt x="343" y="1"/>
                    </a:moveTo>
                    <a:cubicBezTo>
                      <a:pt x="182" y="56"/>
                      <a:pt x="52" y="167"/>
                      <a:pt x="0" y="339"/>
                    </a:cubicBezTo>
                    <a:cubicBezTo>
                      <a:pt x="47" y="532"/>
                      <a:pt x="198" y="682"/>
                      <a:pt x="399" y="682"/>
                    </a:cubicBezTo>
                    <a:cubicBezTo>
                      <a:pt x="420" y="682"/>
                      <a:pt x="442" y="680"/>
                      <a:pt x="464" y="677"/>
                    </a:cubicBezTo>
                    <a:cubicBezTo>
                      <a:pt x="533" y="602"/>
                      <a:pt x="608" y="529"/>
                      <a:pt x="677" y="459"/>
                    </a:cubicBezTo>
                    <a:lnTo>
                      <a:pt x="677" y="213"/>
                    </a:lnTo>
                    <a:cubicBezTo>
                      <a:pt x="589" y="112"/>
                      <a:pt x="473" y="42"/>
                      <a:pt x="343" y="1"/>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2"/>
              <p:cNvSpPr/>
              <p:nvPr/>
            </p:nvSpPr>
            <p:spPr>
              <a:xfrm>
                <a:off x="2812225" y="3761150"/>
                <a:ext cx="11625" cy="12650"/>
              </a:xfrm>
              <a:custGeom>
                <a:avLst/>
                <a:gdLst/>
                <a:ahLst/>
                <a:cxnLst/>
                <a:rect l="l" t="t" r="r" b="b"/>
                <a:pathLst>
                  <a:path w="465" h="506" extrusionOk="0">
                    <a:moveTo>
                      <a:pt x="210" y="1"/>
                    </a:moveTo>
                    <a:cubicBezTo>
                      <a:pt x="128" y="1"/>
                      <a:pt x="66" y="95"/>
                      <a:pt x="1" y="145"/>
                    </a:cubicBezTo>
                    <a:lnTo>
                      <a:pt x="1" y="335"/>
                    </a:lnTo>
                    <a:cubicBezTo>
                      <a:pt x="72" y="438"/>
                      <a:pt x="174" y="506"/>
                      <a:pt x="291" y="506"/>
                    </a:cubicBezTo>
                    <a:cubicBezTo>
                      <a:pt x="326" y="506"/>
                      <a:pt x="362" y="500"/>
                      <a:pt x="399" y="487"/>
                    </a:cubicBezTo>
                    <a:cubicBezTo>
                      <a:pt x="413" y="432"/>
                      <a:pt x="446" y="326"/>
                      <a:pt x="465" y="270"/>
                    </a:cubicBezTo>
                    <a:cubicBezTo>
                      <a:pt x="418" y="172"/>
                      <a:pt x="381" y="52"/>
                      <a:pt x="264" y="15"/>
                    </a:cubicBezTo>
                    <a:cubicBezTo>
                      <a:pt x="245" y="5"/>
                      <a:pt x="227" y="1"/>
                      <a:pt x="210" y="1"/>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2"/>
              <p:cNvSpPr/>
              <p:nvPr/>
            </p:nvSpPr>
            <p:spPr>
              <a:xfrm>
                <a:off x="2790575" y="3779575"/>
                <a:ext cx="12925" cy="7225"/>
              </a:xfrm>
              <a:custGeom>
                <a:avLst/>
                <a:gdLst/>
                <a:ahLst/>
                <a:cxnLst/>
                <a:rect l="l" t="t" r="r" b="b"/>
                <a:pathLst>
                  <a:path w="517" h="289" extrusionOk="0">
                    <a:moveTo>
                      <a:pt x="235" y="1"/>
                    </a:moveTo>
                    <a:cubicBezTo>
                      <a:pt x="121" y="1"/>
                      <a:pt x="1" y="136"/>
                      <a:pt x="112" y="233"/>
                    </a:cubicBezTo>
                    <a:cubicBezTo>
                      <a:pt x="142" y="272"/>
                      <a:pt x="182" y="288"/>
                      <a:pt x="223" y="288"/>
                    </a:cubicBezTo>
                    <a:cubicBezTo>
                      <a:pt x="364" y="288"/>
                      <a:pt x="516" y="97"/>
                      <a:pt x="315" y="28"/>
                    </a:cubicBezTo>
                    <a:cubicBezTo>
                      <a:pt x="292" y="9"/>
                      <a:pt x="264" y="1"/>
                      <a:pt x="235" y="1"/>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207;p22"/>
            <p:cNvGrpSpPr/>
            <p:nvPr/>
          </p:nvGrpSpPr>
          <p:grpSpPr>
            <a:xfrm flipH="1">
              <a:off x="6116229" y="2924860"/>
              <a:ext cx="395950" cy="986054"/>
              <a:chOff x="2493125" y="2903900"/>
              <a:chExt cx="488225" cy="1215850"/>
            </a:xfrm>
          </p:grpSpPr>
          <p:sp>
            <p:nvSpPr>
              <p:cNvPr id="208" name="Google Shape;208;p22"/>
              <p:cNvSpPr/>
              <p:nvPr/>
            </p:nvSpPr>
            <p:spPr>
              <a:xfrm>
                <a:off x="2493125" y="2903900"/>
                <a:ext cx="488225" cy="1215850"/>
              </a:xfrm>
              <a:custGeom>
                <a:avLst/>
                <a:gdLst/>
                <a:ahLst/>
                <a:cxnLst/>
                <a:rect l="l" t="t" r="r" b="b"/>
                <a:pathLst>
                  <a:path w="19529" h="48634" extrusionOk="0">
                    <a:moveTo>
                      <a:pt x="10135" y="273"/>
                    </a:moveTo>
                    <a:cubicBezTo>
                      <a:pt x="10376" y="273"/>
                      <a:pt x="10501" y="543"/>
                      <a:pt x="10560" y="743"/>
                    </a:cubicBezTo>
                    <a:cubicBezTo>
                      <a:pt x="10777" y="1512"/>
                      <a:pt x="10569" y="2314"/>
                      <a:pt x="10328" y="3050"/>
                    </a:cubicBezTo>
                    <a:cubicBezTo>
                      <a:pt x="9990" y="4102"/>
                      <a:pt x="9271" y="4968"/>
                      <a:pt x="8544" y="5779"/>
                    </a:cubicBezTo>
                    <a:cubicBezTo>
                      <a:pt x="8553" y="5422"/>
                      <a:pt x="8540" y="5070"/>
                      <a:pt x="8544" y="4718"/>
                    </a:cubicBezTo>
                    <a:cubicBezTo>
                      <a:pt x="8516" y="3959"/>
                      <a:pt x="8651" y="3208"/>
                      <a:pt x="8794" y="2466"/>
                    </a:cubicBezTo>
                    <a:cubicBezTo>
                      <a:pt x="8920" y="1929"/>
                      <a:pt x="9109" y="1401"/>
                      <a:pt x="9406" y="933"/>
                    </a:cubicBezTo>
                    <a:cubicBezTo>
                      <a:pt x="9587" y="664"/>
                      <a:pt x="9791" y="381"/>
                      <a:pt x="10105" y="275"/>
                    </a:cubicBezTo>
                    <a:cubicBezTo>
                      <a:pt x="10115" y="274"/>
                      <a:pt x="10125" y="273"/>
                      <a:pt x="10135" y="273"/>
                    </a:cubicBezTo>
                    <a:close/>
                    <a:moveTo>
                      <a:pt x="3393" y="5303"/>
                    </a:moveTo>
                    <a:cubicBezTo>
                      <a:pt x="3691" y="5303"/>
                      <a:pt x="3924" y="5533"/>
                      <a:pt x="4143" y="5705"/>
                    </a:cubicBezTo>
                    <a:cubicBezTo>
                      <a:pt x="4421" y="5964"/>
                      <a:pt x="4652" y="6266"/>
                      <a:pt x="4861" y="6576"/>
                    </a:cubicBezTo>
                    <a:cubicBezTo>
                      <a:pt x="5300" y="7252"/>
                      <a:pt x="5510" y="8045"/>
                      <a:pt x="5700" y="8819"/>
                    </a:cubicBezTo>
                    <a:cubicBezTo>
                      <a:pt x="5815" y="9300"/>
                      <a:pt x="5954" y="9777"/>
                      <a:pt x="6033" y="10269"/>
                    </a:cubicBezTo>
                    <a:cubicBezTo>
                      <a:pt x="5927" y="10134"/>
                      <a:pt x="5815" y="10000"/>
                      <a:pt x="5685" y="9884"/>
                    </a:cubicBezTo>
                    <a:cubicBezTo>
                      <a:pt x="5384" y="9634"/>
                      <a:pt x="5134" y="9333"/>
                      <a:pt x="4866" y="9055"/>
                    </a:cubicBezTo>
                    <a:cubicBezTo>
                      <a:pt x="4171" y="8346"/>
                      <a:pt x="3583" y="7512"/>
                      <a:pt x="3253" y="6576"/>
                    </a:cubicBezTo>
                    <a:cubicBezTo>
                      <a:pt x="3132" y="6168"/>
                      <a:pt x="2989" y="5668"/>
                      <a:pt x="3299" y="5311"/>
                    </a:cubicBezTo>
                    <a:cubicBezTo>
                      <a:pt x="3331" y="5305"/>
                      <a:pt x="3362" y="5303"/>
                      <a:pt x="3393" y="5303"/>
                    </a:cubicBezTo>
                    <a:close/>
                    <a:moveTo>
                      <a:pt x="12278" y="8097"/>
                    </a:moveTo>
                    <a:cubicBezTo>
                      <a:pt x="12533" y="8097"/>
                      <a:pt x="12786" y="8132"/>
                      <a:pt x="12996" y="8281"/>
                    </a:cubicBezTo>
                    <a:cubicBezTo>
                      <a:pt x="13094" y="8369"/>
                      <a:pt x="13201" y="8499"/>
                      <a:pt x="13154" y="8642"/>
                    </a:cubicBezTo>
                    <a:cubicBezTo>
                      <a:pt x="13066" y="9013"/>
                      <a:pt x="12761" y="9281"/>
                      <a:pt x="12468" y="9508"/>
                    </a:cubicBezTo>
                    <a:cubicBezTo>
                      <a:pt x="11694" y="10032"/>
                      <a:pt x="10763" y="10250"/>
                      <a:pt x="9855" y="10398"/>
                    </a:cubicBezTo>
                    <a:cubicBezTo>
                      <a:pt x="9392" y="10453"/>
                      <a:pt x="8929" y="10547"/>
                      <a:pt x="8456" y="10560"/>
                    </a:cubicBezTo>
                    <a:cubicBezTo>
                      <a:pt x="7956" y="10639"/>
                      <a:pt x="7441" y="10588"/>
                      <a:pt x="6951" y="10731"/>
                    </a:cubicBezTo>
                    <a:cubicBezTo>
                      <a:pt x="8275" y="9375"/>
                      <a:pt x="10017" y="8392"/>
                      <a:pt x="11899" y="8114"/>
                    </a:cubicBezTo>
                    <a:cubicBezTo>
                      <a:pt x="12022" y="8106"/>
                      <a:pt x="12150" y="8097"/>
                      <a:pt x="12278" y="8097"/>
                    </a:cubicBezTo>
                    <a:close/>
                    <a:moveTo>
                      <a:pt x="11010" y="13402"/>
                    </a:moveTo>
                    <a:cubicBezTo>
                      <a:pt x="11284" y="13402"/>
                      <a:pt x="11555" y="13451"/>
                      <a:pt x="11773" y="13628"/>
                    </a:cubicBezTo>
                    <a:cubicBezTo>
                      <a:pt x="11848" y="14054"/>
                      <a:pt x="11472" y="14369"/>
                      <a:pt x="11144" y="14554"/>
                    </a:cubicBezTo>
                    <a:cubicBezTo>
                      <a:pt x="10355" y="14985"/>
                      <a:pt x="9504" y="15258"/>
                      <a:pt x="8646" y="15513"/>
                    </a:cubicBezTo>
                    <a:cubicBezTo>
                      <a:pt x="7789" y="15782"/>
                      <a:pt x="6891" y="15930"/>
                      <a:pt x="6029" y="16175"/>
                    </a:cubicBezTo>
                    <a:cubicBezTo>
                      <a:pt x="7252" y="14897"/>
                      <a:pt x="8771" y="13744"/>
                      <a:pt x="10564" y="13433"/>
                    </a:cubicBezTo>
                    <a:cubicBezTo>
                      <a:pt x="10708" y="13417"/>
                      <a:pt x="10860" y="13402"/>
                      <a:pt x="11010" y="13402"/>
                    </a:cubicBezTo>
                    <a:close/>
                    <a:moveTo>
                      <a:pt x="3139" y="11946"/>
                    </a:moveTo>
                    <a:cubicBezTo>
                      <a:pt x="3142" y="11946"/>
                      <a:pt x="3144" y="11946"/>
                      <a:pt x="3147" y="11946"/>
                    </a:cubicBezTo>
                    <a:cubicBezTo>
                      <a:pt x="3600" y="11978"/>
                      <a:pt x="4022" y="12251"/>
                      <a:pt x="4254" y="12636"/>
                    </a:cubicBezTo>
                    <a:cubicBezTo>
                      <a:pt x="4541" y="13076"/>
                      <a:pt x="4703" y="13577"/>
                      <a:pt x="4879" y="14067"/>
                    </a:cubicBezTo>
                    <a:cubicBezTo>
                      <a:pt x="5125" y="14777"/>
                      <a:pt x="5306" y="15513"/>
                      <a:pt x="5315" y="16263"/>
                    </a:cubicBezTo>
                    <a:cubicBezTo>
                      <a:pt x="4684" y="16199"/>
                      <a:pt x="4180" y="15758"/>
                      <a:pt x="3722" y="15356"/>
                    </a:cubicBezTo>
                    <a:cubicBezTo>
                      <a:pt x="3281" y="14925"/>
                      <a:pt x="2892" y="14434"/>
                      <a:pt x="2604" y="13883"/>
                    </a:cubicBezTo>
                    <a:cubicBezTo>
                      <a:pt x="2433" y="13553"/>
                      <a:pt x="2289" y="13188"/>
                      <a:pt x="2285" y="12812"/>
                    </a:cubicBezTo>
                    <a:cubicBezTo>
                      <a:pt x="2285" y="12356"/>
                      <a:pt x="2683" y="11946"/>
                      <a:pt x="3139" y="11946"/>
                    </a:cubicBezTo>
                    <a:close/>
                    <a:moveTo>
                      <a:pt x="1125" y="19308"/>
                    </a:moveTo>
                    <a:cubicBezTo>
                      <a:pt x="1281" y="19308"/>
                      <a:pt x="1437" y="19320"/>
                      <a:pt x="1585" y="19368"/>
                    </a:cubicBezTo>
                    <a:cubicBezTo>
                      <a:pt x="2540" y="19581"/>
                      <a:pt x="3318" y="20244"/>
                      <a:pt x="3985" y="20929"/>
                    </a:cubicBezTo>
                    <a:cubicBezTo>
                      <a:pt x="4393" y="21402"/>
                      <a:pt x="4791" y="21934"/>
                      <a:pt x="4884" y="22569"/>
                    </a:cubicBezTo>
                    <a:cubicBezTo>
                      <a:pt x="4180" y="22435"/>
                      <a:pt x="3521" y="22129"/>
                      <a:pt x="2869" y="21842"/>
                    </a:cubicBezTo>
                    <a:cubicBezTo>
                      <a:pt x="2048" y="21453"/>
                      <a:pt x="1214" y="21017"/>
                      <a:pt x="630" y="20300"/>
                    </a:cubicBezTo>
                    <a:cubicBezTo>
                      <a:pt x="487" y="20105"/>
                      <a:pt x="320" y="19887"/>
                      <a:pt x="325" y="19637"/>
                    </a:cubicBezTo>
                    <a:cubicBezTo>
                      <a:pt x="399" y="19432"/>
                      <a:pt x="621" y="19336"/>
                      <a:pt x="820" y="19317"/>
                    </a:cubicBezTo>
                    <a:cubicBezTo>
                      <a:pt x="921" y="19313"/>
                      <a:pt x="1023" y="19308"/>
                      <a:pt x="1125" y="19308"/>
                    </a:cubicBezTo>
                    <a:close/>
                    <a:moveTo>
                      <a:pt x="10324" y="18618"/>
                    </a:moveTo>
                    <a:cubicBezTo>
                      <a:pt x="10482" y="18618"/>
                      <a:pt x="10639" y="18641"/>
                      <a:pt x="10791" y="18696"/>
                    </a:cubicBezTo>
                    <a:cubicBezTo>
                      <a:pt x="10981" y="18761"/>
                      <a:pt x="11120" y="18970"/>
                      <a:pt x="11055" y="19173"/>
                    </a:cubicBezTo>
                    <a:cubicBezTo>
                      <a:pt x="10962" y="19544"/>
                      <a:pt x="10643" y="19789"/>
                      <a:pt x="10383" y="20049"/>
                    </a:cubicBezTo>
                    <a:cubicBezTo>
                      <a:pt x="9303" y="20985"/>
                      <a:pt x="7997" y="21620"/>
                      <a:pt x="6690" y="22180"/>
                    </a:cubicBezTo>
                    <a:cubicBezTo>
                      <a:pt x="6251" y="22351"/>
                      <a:pt x="5801" y="22541"/>
                      <a:pt x="5334" y="22620"/>
                    </a:cubicBezTo>
                    <a:cubicBezTo>
                      <a:pt x="5662" y="22023"/>
                      <a:pt x="6144" y="21527"/>
                      <a:pt x="6575" y="21004"/>
                    </a:cubicBezTo>
                    <a:cubicBezTo>
                      <a:pt x="7381" y="20091"/>
                      <a:pt x="8303" y="19224"/>
                      <a:pt x="9461" y="18793"/>
                    </a:cubicBezTo>
                    <a:cubicBezTo>
                      <a:pt x="9735" y="18697"/>
                      <a:pt x="10031" y="18618"/>
                      <a:pt x="10324" y="18618"/>
                    </a:cubicBezTo>
                    <a:close/>
                    <a:moveTo>
                      <a:pt x="10994" y="23484"/>
                    </a:moveTo>
                    <a:cubicBezTo>
                      <a:pt x="11056" y="23484"/>
                      <a:pt x="11118" y="23486"/>
                      <a:pt x="11180" y="23491"/>
                    </a:cubicBezTo>
                    <a:cubicBezTo>
                      <a:pt x="11277" y="23580"/>
                      <a:pt x="11426" y="23668"/>
                      <a:pt x="11371" y="23825"/>
                    </a:cubicBezTo>
                    <a:cubicBezTo>
                      <a:pt x="11305" y="24061"/>
                      <a:pt x="11176" y="24275"/>
                      <a:pt x="11018" y="24464"/>
                    </a:cubicBezTo>
                    <a:cubicBezTo>
                      <a:pt x="10425" y="25201"/>
                      <a:pt x="9652" y="25770"/>
                      <a:pt x="8887" y="26313"/>
                    </a:cubicBezTo>
                    <a:cubicBezTo>
                      <a:pt x="8058" y="26865"/>
                      <a:pt x="7205" y="27383"/>
                      <a:pt x="6288" y="27777"/>
                    </a:cubicBezTo>
                    <a:cubicBezTo>
                      <a:pt x="6440" y="27448"/>
                      <a:pt x="6561" y="27110"/>
                      <a:pt x="6718" y="26790"/>
                    </a:cubicBezTo>
                    <a:cubicBezTo>
                      <a:pt x="7163" y="25877"/>
                      <a:pt x="7858" y="25118"/>
                      <a:pt x="8619" y="24459"/>
                    </a:cubicBezTo>
                    <a:cubicBezTo>
                      <a:pt x="9294" y="23928"/>
                      <a:pt x="10118" y="23484"/>
                      <a:pt x="10994" y="23484"/>
                    </a:cubicBezTo>
                    <a:close/>
                    <a:moveTo>
                      <a:pt x="1750" y="24947"/>
                    </a:moveTo>
                    <a:cubicBezTo>
                      <a:pt x="1798" y="24947"/>
                      <a:pt x="1845" y="24949"/>
                      <a:pt x="1891" y="24951"/>
                    </a:cubicBezTo>
                    <a:cubicBezTo>
                      <a:pt x="2781" y="25025"/>
                      <a:pt x="3591" y="25465"/>
                      <a:pt x="4300" y="25975"/>
                    </a:cubicBezTo>
                    <a:cubicBezTo>
                      <a:pt x="4954" y="26475"/>
                      <a:pt x="5584" y="27083"/>
                      <a:pt x="5862" y="27874"/>
                    </a:cubicBezTo>
                    <a:cubicBezTo>
                      <a:pt x="5426" y="27754"/>
                      <a:pt x="4995" y="27605"/>
                      <a:pt x="4550" y="27527"/>
                    </a:cubicBezTo>
                    <a:cubicBezTo>
                      <a:pt x="3397" y="27314"/>
                      <a:pt x="2206" y="27147"/>
                      <a:pt x="1150" y="26610"/>
                    </a:cubicBezTo>
                    <a:cubicBezTo>
                      <a:pt x="812" y="26433"/>
                      <a:pt x="436" y="26211"/>
                      <a:pt x="316" y="25822"/>
                    </a:cubicBezTo>
                    <a:cubicBezTo>
                      <a:pt x="247" y="25641"/>
                      <a:pt x="399" y="25479"/>
                      <a:pt x="506" y="25359"/>
                    </a:cubicBezTo>
                    <a:cubicBezTo>
                      <a:pt x="841" y="25052"/>
                      <a:pt x="1305" y="24947"/>
                      <a:pt x="1750" y="24947"/>
                    </a:cubicBezTo>
                    <a:close/>
                    <a:moveTo>
                      <a:pt x="11180" y="27870"/>
                    </a:moveTo>
                    <a:cubicBezTo>
                      <a:pt x="11412" y="27930"/>
                      <a:pt x="11574" y="28161"/>
                      <a:pt x="11574" y="28398"/>
                    </a:cubicBezTo>
                    <a:cubicBezTo>
                      <a:pt x="11602" y="28898"/>
                      <a:pt x="11347" y="29356"/>
                      <a:pt x="11110" y="29779"/>
                    </a:cubicBezTo>
                    <a:cubicBezTo>
                      <a:pt x="10592" y="30603"/>
                      <a:pt x="10008" y="31381"/>
                      <a:pt x="9401" y="32136"/>
                    </a:cubicBezTo>
                    <a:cubicBezTo>
                      <a:pt x="9021" y="32619"/>
                      <a:pt x="8558" y="33017"/>
                      <a:pt x="8127" y="33448"/>
                    </a:cubicBezTo>
                    <a:cubicBezTo>
                      <a:pt x="8150" y="33156"/>
                      <a:pt x="8086" y="32873"/>
                      <a:pt x="8071" y="32581"/>
                    </a:cubicBezTo>
                    <a:cubicBezTo>
                      <a:pt x="8095" y="32007"/>
                      <a:pt x="8234" y="31437"/>
                      <a:pt x="8428" y="30895"/>
                    </a:cubicBezTo>
                    <a:cubicBezTo>
                      <a:pt x="8794" y="29918"/>
                      <a:pt x="9378" y="29001"/>
                      <a:pt x="10189" y="28333"/>
                    </a:cubicBezTo>
                    <a:cubicBezTo>
                      <a:pt x="10485" y="28115"/>
                      <a:pt x="10815" y="27925"/>
                      <a:pt x="11180" y="27870"/>
                    </a:cubicBezTo>
                    <a:close/>
                    <a:moveTo>
                      <a:pt x="3291" y="31399"/>
                    </a:moveTo>
                    <a:cubicBezTo>
                      <a:pt x="3573" y="31399"/>
                      <a:pt x="3859" y="31462"/>
                      <a:pt x="4139" y="31516"/>
                    </a:cubicBezTo>
                    <a:cubicBezTo>
                      <a:pt x="5435" y="31822"/>
                      <a:pt x="6557" y="32604"/>
                      <a:pt x="7590" y="33425"/>
                    </a:cubicBezTo>
                    <a:cubicBezTo>
                      <a:pt x="6594" y="33675"/>
                      <a:pt x="5570" y="33804"/>
                      <a:pt x="4545" y="33888"/>
                    </a:cubicBezTo>
                    <a:cubicBezTo>
                      <a:pt x="3837" y="33888"/>
                      <a:pt x="3104" y="33772"/>
                      <a:pt x="2488" y="33415"/>
                    </a:cubicBezTo>
                    <a:cubicBezTo>
                      <a:pt x="2202" y="33244"/>
                      <a:pt x="1947" y="32985"/>
                      <a:pt x="1859" y="32656"/>
                    </a:cubicBezTo>
                    <a:cubicBezTo>
                      <a:pt x="1761" y="32386"/>
                      <a:pt x="1891" y="32100"/>
                      <a:pt x="2048" y="31882"/>
                    </a:cubicBezTo>
                    <a:cubicBezTo>
                      <a:pt x="2280" y="31627"/>
                      <a:pt x="2618" y="31479"/>
                      <a:pt x="2961" y="31432"/>
                    </a:cubicBezTo>
                    <a:cubicBezTo>
                      <a:pt x="3070" y="31409"/>
                      <a:pt x="3180" y="31399"/>
                      <a:pt x="3291" y="31399"/>
                    </a:cubicBezTo>
                    <a:close/>
                    <a:moveTo>
                      <a:pt x="13116" y="32772"/>
                    </a:moveTo>
                    <a:cubicBezTo>
                      <a:pt x="13271" y="32772"/>
                      <a:pt x="13421" y="32823"/>
                      <a:pt x="13529" y="32942"/>
                    </a:cubicBezTo>
                    <a:cubicBezTo>
                      <a:pt x="13678" y="33119"/>
                      <a:pt x="13761" y="33342"/>
                      <a:pt x="13807" y="33564"/>
                    </a:cubicBezTo>
                    <a:cubicBezTo>
                      <a:pt x="13877" y="34101"/>
                      <a:pt x="13854" y="34648"/>
                      <a:pt x="13733" y="35176"/>
                    </a:cubicBezTo>
                    <a:cubicBezTo>
                      <a:pt x="13599" y="35811"/>
                      <a:pt x="13256" y="36376"/>
                      <a:pt x="12913" y="36918"/>
                    </a:cubicBezTo>
                    <a:cubicBezTo>
                      <a:pt x="12436" y="37674"/>
                      <a:pt x="11750" y="38266"/>
                      <a:pt x="11065" y="38827"/>
                    </a:cubicBezTo>
                    <a:cubicBezTo>
                      <a:pt x="10958" y="38252"/>
                      <a:pt x="10898" y="37674"/>
                      <a:pt x="10926" y="37090"/>
                    </a:cubicBezTo>
                    <a:cubicBezTo>
                      <a:pt x="10990" y="35955"/>
                      <a:pt x="11217" y="34792"/>
                      <a:pt x="11815" y="33810"/>
                    </a:cubicBezTo>
                    <a:cubicBezTo>
                      <a:pt x="12051" y="33457"/>
                      <a:pt x="12301" y="33096"/>
                      <a:pt x="12686" y="32897"/>
                    </a:cubicBezTo>
                    <a:cubicBezTo>
                      <a:pt x="12811" y="32819"/>
                      <a:pt x="12966" y="32772"/>
                      <a:pt x="13116" y="32772"/>
                    </a:cubicBezTo>
                    <a:close/>
                    <a:moveTo>
                      <a:pt x="7196" y="37875"/>
                    </a:moveTo>
                    <a:cubicBezTo>
                      <a:pt x="7578" y="37875"/>
                      <a:pt x="7958" y="37914"/>
                      <a:pt x="8322" y="38035"/>
                    </a:cubicBezTo>
                    <a:cubicBezTo>
                      <a:pt x="9160" y="38303"/>
                      <a:pt x="9948" y="38711"/>
                      <a:pt x="10693" y="39175"/>
                    </a:cubicBezTo>
                    <a:cubicBezTo>
                      <a:pt x="9754" y="39490"/>
                      <a:pt x="8790" y="39749"/>
                      <a:pt x="7798" y="39819"/>
                    </a:cubicBezTo>
                    <a:cubicBezTo>
                      <a:pt x="7612" y="39846"/>
                      <a:pt x="7423" y="39859"/>
                      <a:pt x="7235" y="39859"/>
                    </a:cubicBezTo>
                    <a:cubicBezTo>
                      <a:pt x="6886" y="39859"/>
                      <a:pt x="6537" y="39815"/>
                      <a:pt x="6200" y="39740"/>
                    </a:cubicBezTo>
                    <a:cubicBezTo>
                      <a:pt x="5773" y="39642"/>
                      <a:pt x="5347" y="39342"/>
                      <a:pt x="5287" y="38882"/>
                    </a:cubicBezTo>
                    <a:cubicBezTo>
                      <a:pt x="5379" y="38262"/>
                      <a:pt x="6047" y="38002"/>
                      <a:pt x="6594" y="37901"/>
                    </a:cubicBezTo>
                    <a:cubicBezTo>
                      <a:pt x="6794" y="37886"/>
                      <a:pt x="6995" y="37875"/>
                      <a:pt x="7196" y="37875"/>
                    </a:cubicBezTo>
                    <a:close/>
                    <a:moveTo>
                      <a:pt x="15286" y="38141"/>
                    </a:moveTo>
                    <a:cubicBezTo>
                      <a:pt x="15382" y="38220"/>
                      <a:pt x="15485" y="38303"/>
                      <a:pt x="15526" y="38433"/>
                    </a:cubicBezTo>
                    <a:cubicBezTo>
                      <a:pt x="15748" y="38970"/>
                      <a:pt x="15716" y="39564"/>
                      <a:pt x="15679" y="40133"/>
                    </a:cubicBezTo>
                    <a:cubicBezTo>
                      <a:pt x="15554" y="41185"/>
                      <a:pt x="15137" y="42186"/>
                      <a:pt x="14567" y="43071"/>
                    </a:cubicBezTo>
                    <a:cubicBezTo>
                      <a:pt x="14514" y="43134"/>
                      <a:pt x="14490" y="43262"/>
                      <a:pt x="14392" y="43262"/>
                    </a:cubicBezTo>
                    <a:cubicBezTo>
                      <a:pt x="14388" y="43262"/>
                      <a:pt x="14385" y="43262"/>
                      <a:pt x="14382" y="43261"/>
                    </a:cubicBezTo>
                    <a:cubicBezTo>
                      <a:pt x="14140" y="42515"/>
                      <a:pt x="14057" y="41722"/>
                      <a:pt x="14090" y="40940"/>
                    </a:cubicBezTo>
                    <a:cubicBezTo>
                      <a:pt x="14080" y="40398"/>
                      <a:pt x="14174" y="39860"/>
                      <a:pt x="14341" y="39346"/>
                    </a:cubicBezTo>
                    <a:cubicBezTo>
                      <a:pt x="14516" y="38859"/>
                      <a:pt x="14803" y="38369"/>
                      <a:pt x="15286" y="38141"/>
                    </a:cubicBezTo>
                    <a:close/>
                    <a:moveTo>
                      <a:pt x="11777" y="43281"/>
                    </a:moveTo>
                    <a:cubicBezTo>
                      <a:pt x="12351" y="43281"/>
                      <a:pt x="12926" y="43360"/>
                      <a:pt x="13492" y="43465"/>
                    </a:cubicBezTo>
                    <a:cubicBezTo>
                      <a:pt x="13738" y="43525"/>
                      <a:pt x="14001" y="43553"/>
                      <a:pt x="14229" y="43678"/>
                    </a:cubicBezTo>
                    <a:cubicBezTo>
                      <a:pt x="13140" y="44322"/>
                      <a:pt x="11944" y="44799"/>
                      <a:pt x="10703" y="45063"/>
                    </a:cubicBezTo>
                    <a:cubicBezTo>
                      <a:pt x="10392" y="45121"/>
                      <a:pt x="10071" y="45183"/>
                      <a:pt x="9752" y="45183"/>
                    </a:cubicBezTo>
                    <a:cubicBezTo>
                      <a:pt x="9564" y="45183"/>
                      <a:pt x="9377" y="45161"/>
                      <a:pt x="9192" y="45105"/>
                    </a:cubicBezTo>
                    <a:cubicBezTo>
                      <a:pt x="8929" y="45040"/>
                      <a:pt x="8674" y="44864"/>
                      <a:pt x="8591" y="44596"/>
                    </a:cubicBezTo>
                    <a:cubicBezTo>
                      <a:pt x="8558" y="44345"/>
                      <a:pt x="8775" y="44160"/>
                      <a:pt x="8961" y="44030"/>
                    </a:cubicBezTo>
                    <a:cubicBezTo>
                      <a:pt x="9508" y="43696"/>
                      <a:pt x="10129" y="43506"/>
                      <a:pt x="10755" y="43377"/>
                    </a:cubicBezTo>
                    <a:cubicBezTo>
                      <a:pt x="11093" y="43309"/>
                      <a:pt x="11435" y="43281"/>
                      <a:pt x="11777" y="43281"/>
                    </a:cubicBezTo>
                    <a:close/>
                    <a:moveTo>
                      <a:pt x="10166" y="0"/>
                    </a:moveTo>
                    <a:cubicBezTo>
                      <a:pt x="10014" y="0"/>
                      <a:pt x="9857" y="60"/>
                      <a:pt x="9735" y="150"/>
                    </a:cubicBezTo>
                    <a:cubicBezTo>
                      <a:pt x="9281" y="497"/>
                      <a:pt x="9003" y="1021"/>
                      <a:pt x="8790" y="1540"/>
                    </a:cubicBezTo>
                    <a:cubicBezTo>
                      <a:pt x="8540" y="2128"/>
                      <a:pt x="8447" y="2759"/>
                      <a:pt x="8354" y="3384"/>
                    </a:cubicBezTo>
                    <a:cubicBezTo>
                      <a:pt x="8289" y="4000"/>
                      <a:pt x="8206" y="4626"/>
                      <a:pt x="8289" y="5242"/>
                    </a:cubicBezTo>
                    <a:cubicBezTo>
                      <a:pt x="8341" y="5543"/>
                      <a:pt x="8266" y="5844"/>
                      <a:pt x="8298" y="6145"/>
                    </a:cubicBezTo>
                    <a:cubicBezTo>
                      <a:pt x="7599" y="7243"/>
                      <a:pt x="7122" y="8466"/>
                      <a:pt x="6690" y="9689"/>
                    </a:cubicBezTo>
                    <a:cubicBezTo>
                      <a:pt x="6570" y="10000"/>
                      <a:pt x="6510" y="10329"/>
                      <a:pt x="6367" y="10630"/>
                    </a:cubicBezTo>
                    <a:cubicBezTo>
                      <a:pt x="6269" y="10329"/>
                      <a:pt x="6273" y="10004"/>
                      <a:pt x="6190" y="9698"/>
                    </a:cubicBezTo>
                    <a:cubicBezTo>
                      <a:pt x="5973" y="8828"/>
                      <a:pt x="5801" y="7938"/>
                      <a:pt x="5454" y="7104"/>
                    </a:cubicBezTo>
                    <a:cubicBezTo>
                      <a:pt x="5161" y="6414"/>
                      <a:pt x="4699" y="5802"/>
                      <a:pt x="4124" y="5325"/>
                    </a:cubicBezTo>
                    <a:cubicBezTo>
                      <a:pt x="3926" y="5177"/>
                      <a:pt x="3703" y="5025"/>
                      <a:pt x="3451" y="5025"/>
                    </a:cubicBezTo>
                    <a:cubicBezTo>
                      <a:pt x="3419" y="5025"/>
                      <a:pt x="3387" y="5028"/>
                      <a:pt x="3355" y="5033"/>
                    </a:cubicBezTo>
                    <a:cubicBezTo>
                      <a:pt x="3352" y="5033"/>
                      <a:pt x="3350" y="5033"/>
                      <a:pt x="3348" y="5033"/>
                    </a:cubicBezTo>
                    <a:cubicBezTo>
                      <a:pt x="3097" y="5033"/>
                      <a:pt x="2933" y="5280"/>
                      <a:pt x="2882" y="5505"/>
                    </a:cubicBezTo>
                    <a:cubicBezTo>
                      <a:pt x="2762" y="6150"/>
                      <a:pt x="2993" y="6794"/>
                      <a:pt x="3281" y="7363"/>
                    </a:cubicBezTo>
                    <a:cubicBezTo>
                      <a:pt x="3921" y="8652"/>
                      <a:pt x="5018" y="9611"/>
                      <a:pt x="6010" y="10616"/>
                    </a:cubicBezTo>
                    <a:cubicBezTo>
                      <a:pt x="6158" y="10731"/>
                      <a:pt x="6070" y="10987"/>
                      <a:pt x="6269" y="11056"/>
                    </a:cubicBezTo>
                    <a:cubicBezTo>
                      <a:pt x="5908" y="12414"/>
                      <a:pt x="5672" y="13799"/>
                      <a:pt x="5435" y="15179"/>
                    </a:cubicBezTo>
                    <a:cubicBezTo>
                      <a:pt x="5426" y="14721"/>
                      <a:pt x="5245" y="14295"/>
                      <a:pt x="5101" y="13864"/>
                    </a:cubicBezTo>
                    <a:cubicBezTo>
                      <a:pt x="4875" y="13229"/>
                      <a:pt x="4667" y="12544"/>
                      <a:pt x="4139" y="12080"/>
                    </a:cubicBezTo>
                    <a:cubicBezTo>
                      <a:pt x="3880" y="11833"/>
                      <a:pt x="3503" y="11678"/>
                      <a:pt x="3137" y="11678"/>
                    </a:cubicBezTo>
                    <a:cubicBezTo>
                      <a:pt x="2859" y="11678"/>
                      <a:pt x="2588" y="11767"/>
                      <a:pt x="2382" y="11973"/>
                    </a:cubicBezTo>
                    <a:cubicBezTo>
                      <a:pt x="2099" y="12238"/>
                      <a:pt x="1970" y="12632"/>
                      <a:pt x="2020" y="13011"/>
                    </a:cubicBezTo>
                    <a:cubicBezTo>
                      <a:pt x="2086" y="13553"/>
                      <a:pt x="2345" y="14049"/>
                      <a:pt x="2642" y="14503"/>
                    </a:cubicBezTo>
                    <a:cubicBezTo>
                      <a:pt x="3008" y="15031"/>
                      <a:pt x="3429" y="15536"/>
                      <a:pt x="3953" y="15921"/>
                    </a:cubicBezTo>
                    <a:cubicBezTo>
                      <a:pt x="4338" y="16218"/>
                      <a:pt x="4772" y="16505"/>
                      <a:pt x="5273" y="16537"/>
                    </a:cubicBezTo>
                    <a:cubicBezTo>
                      <a:pt x="5176" y="17283"/>
                      <a:pt x="5144" y="18029"/>
                      <a:pt x="5069" y="18780"/>
                    </a:cubicBezTo>
                    <a:cubicBezTo>
                      <a:pt x="5074" y="19308"/>
                      <a:pt x="5056" y="19840"/>
                      <a:pt x="5028" y="20373"/>
                    </a:cubicBezTo>
                    <a:cubicBezTo>
                      <a:pt x="5000" y="20967"/>
                      <a:pt x="5088" y="21555"/>
                      <a:pt x="5050" y="22148"/>
                    </a:cubicBezTo>
                    <a:cubicBezTo>
                      <a:pt x="4889" y="21578"/>
                      <a:pt x="4522" y="21087"/>
                      <a:pt x="4111" y="20670"/>
                    </a:cubicBezTo>
                    <a:cubicBezTo>
                      <a:pt x="3382" y="19900"/>
                      <a:pt x="2479" y="19206"/>
                      <a:pt x="1404" y="19049"/>
                    </a:cubicBezTo>
                    <a:cubicBezTo>
                      <a:pt x="1266" y="19049"/>
                      <a:pt x="1124" y="19039"/>
                      <a:pt x="983" y="19039"/>
                    </a:cubicBezTo>
                    <a:cubicBezTo>
                      <a:pt x="768" y="19039"/>
                      <a:pt x="555" y="19061"/>
                      <a:pt x="362" y="19173"/>
                    </a:cubicBezTo>
                    <a:cubicBezTo>
                      <a:pt x="121" y="19280"/>
                      <a:pt x="1" y="19577"/>
                      <a:pt x="70" y="19832"/>
                    </a:cubicBezTo>
                    <a:cubicBezTo>
                      <a:pt x="163" y="20257"/>
                      <a:pt x="497" y="20572"/>
                      <a:pt x="793" y="20869"/>
                    </a:cubicBezTo>
                    <a:cubicBezTo>
                      <a:pt x="1182" y="21258"/>
                      <a:pt x="1659" y="21541"/>
                      <a:pt x="2146" y="21791"/>
                    </a:cubicBezTo>
                    <a:cubicBezTo>
                      <a:pt x="2809" y="22139"/>
                      <a:pt x="3499" y="22445"/>
                      <a:pt x="4212" y="22685"/>
                    </a:cubicBezTo>
                    <a:cubicBezTo>
                      <a:pt x="4469" y="22753"/>
                      <a:pt x="4729" y="22860"/>
                      <a:pt x="4996" y="22860"/>
                    </a:cubicBezTo>
                    <a:cubicBezTo>
                      <a:pt x="5037" y="22860"/>
                      <a:pt x="5079" y="22857"/>
                      <a:pt x="5120" y="22852"/>
                    </a:cubicBezTo>
                    <a:cubicBezTo>
                      <a:pt x="5185" y="24219"/>
                      <a:pt x="5379" y="25586"/>
                      <a:pt x="5653" y="26925"/>
                    </a:cubicBezTo>
                    <a:cubicBezTo>
                      <a:pt x="5167" y="26202"/>
                      <a:pt x="4439" y="25683"/>
                      <a:pt x="3694" y="25252"/>
                    </a:cubicBezTo>
                    <a:cubicBezTo>
                      <a:pt x="3092" y="24913"/>
                      <a:pt x="2416" y="24677"/>
                      <a:pt x="1722" y="24677"/>
                    </a:cubicBezTo>
                    <a:cubicBezTo>
                      <a:pt x="1668" y="24677"/>
                      <a:pt x="1613" y="24679"/>
                      <a:pt x="1558" y="24682"/>
                    </a:cubicBezTo>
                    <a:cubicBezTo>
                      <a:pt x="1141" y="24714"/>
                      <a:pt x="714" y="24821"/>
                      <a:pt x="380" y="25090"/>
                    </a:cubicBezTo>
                    <a:cubicBezTo>
                      <a:pt x="158" y="25257"/>
                      <a:pt x="5" y="25535"/>
                      <a:pt x="33" y="25817"/>
                    </a:cubicBezTo>
                    <a:cubicBezTo>
                      <a:pt x="121" y="26257"/>
                      <a:pt x="487" y="26572"/>
                      <a:pt x="863" y="26777"/>
                    </a:cubicBezTo>
                    <a:cubicBezTo>
                      <a:pt x="1673" y="27226"/>
                      <a:pt x="2582" y="27438"/>
                      <a:pt x="3480" y="27615"/>
                    </a:cubicBezTo>
                    <a:cubicBezTo>
                      <a:pt x="4055" y="27726"/>
                      <a:pt x="4639" y="27805"/>
                      <a:pt x="5204" y="27972"/>
                    </a:cubicBezTo>
                    <a:cubicBezTo>
                      <a:pt x="5439" y="28037"/>
                      <a:pt x="5667" y="28143"/>
                      <a:pt x="5918" y="28143"/>
                    </a:cubicBezTo>
                    <a:cubicBezTo>
                      <a:pt x="6144" y="29176"/>
                      <a:pt x="6446" y="30186"/>
                      <a:pt x="6797" y="31178"/>
                    </a:cubicBezTo>
                    <a:cubicBezTo>
                      <a:pt x="7038" y="31830"/>
                      <a:pt x="7246" y="32498"/>
                      <a:pt x="7576" y="33115"/>
                    </a:cubicBezTo>
                    <a:cubicBezTo>
                      <a:pt x="7252" y="32767"/>
                      <a:pt x="6835" y="32525"/>
                      <a:pt x="6446" y="32257"/>
                    </a:cubicBezTo>
                    <a:cubicBezTo>
                      <a:pt x="5584" y="31715"/>
                      <a:pt x="4639" y="31238"/>
                      <a:pt x="3610" y="31154"/>
                    </a:cubicBezTo>
                    <a:cubicBezTo>
                      <a:pt x="3513" y="31134"/>
                      <a:pt x="3415" y="31126"/>
                      <a:pt x="3317" y="31126"/>
                    </a:cubicBezTo>
                    <a:cubicBezTo>
                      <a:pt x="3083" y="31126"/>
                      <a:pt x="2846" y="31173"/>
                      <a:pt x="2614" y="31219"/>
                    </a:cubicBezTo>
                    <a:cubicBezTo>
                      <a:pt x="2123" y="31353"/>
                      <a:pt x="1673" y="31734"/>
                      <a:pt x="1571" y="32253"/>
                    </a:cubicBezTo>
                    <a:cubicBezTo>
                      <a:pt x="1474" y="32758"/>
                      <a:pt x="1766" y="33276"/>
                      <a:pt x="2183" y="33550"/>
                    </a:cubicBezTo>
                    <a:cubicBezTo>
                      <a:pt x="2832" y="34009"/>
                      <a:pt x="3643" y="34124"/>
                      <a:pt x="4411" y="34171"/>
                    </a:cubicBezTo>
                    <a:cubicBezTo>
                      <a:pt x="5445" y="34092"/>
                      <a:pt x="6478" y="33967"/>
                      <a:pt x="7488" y="33740"/>
                    </a:cubicBezTo>
                    <a:cubicBezTo>
                      <a:pt x="7599" y="33707"/>
                      <a:pt x="7715" y="33707"/>
                      <a:pt x="7826" y="33703"/>
                    </a:cubicBezTo>
                    <a:cubicBezTo>
                      <a:pt x="8364" y="34958"/>
                      <a:pt x="9031" y="36158"/>
                      <a:pt x="9720" y="37340"/>
                    </a:cubicBezTo>
                    <a:cubicBezTo>
                      <a:pt x="10032" y="37854"/>
                      <a:pt x="10342" y="38369"/>
                      <a:pt x="10685" y="38859"/>
                    </a:cubicBezTo>
                    <a:cubicBezTo>
                      <a:pt x="9971" y="38419"/>
                      <a:pt x="9216" y="38040"/>
                      <a:pt x="8419" y="37779"/>
                    </a:cubicBezTo>
                    <a:cubicBezTo>
                      <a:pt x="8007" y="37647"/>
                      <a:pt x="7578" y="37598"/>
                      <a:pt x="7149" y="37598"/>
                    </a:cubicBezTo>
                    <a:cubicBezTo>
                      <a:pt x="6965" y="37598"/>
                      <a:pt x="6781" y="37607"/>
                      <a:pt x="6598" y="37623"/>
                    </a:cubicBezTo>
                    <a:cubicBezTo>
                      <a:pt x="6102" y="37706"/>
                      <a:pt x="5574" y="37873"/>
                      <a:pt x="5245" y="38275"/>
                    </a:cubicBezTo>
                    <a:cubicBezTo>
                      <a:pt x="5018" y="38540"/>
                      <a:pt x="5005" y="38919"/>
                      <a:pt x="5097" y="39239"/>
                    </a:cubicBezTo>
                    <a:cubicBezTo>
                      <a:pt x="5379" y="39888"/>
                      <a:pt x="6162" y="40073"/>
                      <a:pt x="6802" y="40106"/>
                    </a:cubicBezTo>
                    <a:cubicBezTo>
                      <a:pt x="6918" y="40131"/>
                      <a:pt x="7035" y="40140"/>
                      <a:pt x="7151" y="40140"/>
                    </a:cubicBezTo>
                    <a:cubicBezTo>
                      <a:pt x="7454" y="40140"/>
                      <a:pt x="7756" y="40077"/>
                      <a:pt x="8058" y="40073"/>
                    </a:cubicBezTo>
                    <a:cubicBezTo>
                      <a:pt x="9072" y="39967"/>
                      <a:pt x="10064" y="39707"/>
                      <a:pt x="11009" y="39336"/>
                    </a:cubicBezTo>
                    <a:cubicBezTo>
                      <a:pt x="11940" y="40754"/>
                      <a:pt x="12983" y="42094"/>
                      <a:pt x="14108" y="43362"/>
                    </a:cubicBezTo>
                    <a:cubicBezTo>
                      <a:pt x="13353" y="43118"/>
                      <a:pt x="12556" y="43036"/>
                      <a:pt x="11762" y="43036"/>
                    </a:cubicBezTo>
                    <a:cubicBezTo>
                      <a:pt x="11520" y="43036"/>
                      <a:pt x="11278" y="43044"/>
                      <a:pt x="11037" y="43057"/>
                    </a:cubicBezTo>
                    <a:cubicBezTo>
                      <a:pt x="10291" y="43159"/>
                      <a:pt x="9549" y="43372"/>
                      <a:pt x="8892" y="43747"/>
                    </a:cubicBezTo>
                    <a:cubicBezTo>
                      <a:pt x="8623" y="43918"/>
                      <a:pt x="8313" y="44164"/>
                      <a:pt x="8317" y="44517"/>
                    </a:cubicBezTo>
                    <a:cubicBezTo>
                      <a:pt x="8303" y="44934"/>
                      <a:pt x="8674" y="45244"/>
                      <a:pt x="9044" y="45355"/>
                    </a:cubicBezTo>
                    <a:cubicBezTo>
                      <a:pt x="9286" y="45425"/>
                      <a:pt x="9530" y="45453"/>
                      <a:pt x="9776" y="45453"/>
                    </a:cubicBezTo>
                    <a:cubicBezTo>
                      <a:pt x="10258" y="45453"/>
                      <a:pt x="10742" y="45345"/>
                      <a:pt x="11208" y="45235"/>
                    </a:cubicBezTo>
                    <a:cubicBezTo>
                      <a:pt x="12250" y="44957"/>
                      <a:pt x="13270" y="44568"/>
                      <a:pt x="14196" y="44012"/>
                    </a:cubicBezTo>
                    <a:cubicBezTo>
                      <a:pt x="14307" y="43951"/>
                      <a:pt x="14401" y="43873"/>
                      <a:pt x="14493" y="43798"/>
                    </a:cubicBezTo>
                    <a:cubicBezTo>
                      <a:pt x="14790" y="44160"/>
                      <a:pt x="15132" y="44479"/>
                      <a:pt x="15457" y="44818"/>
                    </a:cubicBezTo>
                    <a:cubicBezTo>
                      <a:pt x="16092" y="45526"/>
                      <a:pt x="16809" y="46161"/>
                      <a:pt x="17482" y="46833"/>
                    </a:cubicBezTo>
                    <a:cubicBezTo>
                      <a:pt x="17773" y="47115"/>
                      <a:pt x="18056" y="47403"/>
                      <a:pt x="18357" y="47681"/>
                    </a:cubicBezTo>
                    <a:cubicBezTo>
                      <a:pt x="18612" y="47940"/>
                      <a:pt x="18922" y="48154"/>
                      <a:pt x="19112" y="48473"/>
                    </a:cubicBezTo>
                    <a:cubicBezTo>
                      <a:pt x="19160" y="48558"/>
                      <a:pt x="19282" y="48633"/>
                      <a:pt x="19382" y="48633"/>
                    </a:cubicBezTo>
                    <a:cubicBezTo>
                      <a:pt x="19456" y="48633"/>
                      <a:pt x="19517" y="48593"/>
                      <a:pt x="19529" y="48487"/>
                    </a:cubicBezTo>
                    <a:cubicBezTo>
                      <a:pt x="19385" y="48246"/>
                      <a:pt x="19150" y="48079"/>
                      <a:pt x="18964" y="47876"/>
                    </a:cubicBezTo>
                    <a:cubicBezTo>
                      <a:pt x="18329" y="47222"/>
                      <a:pt x="17643" y="46634"/>
                      <a:pt x="17009" y="45986"/>
                    </a:cubicBezTo>
                    <a:cubicBezTo>
                      <a:pt x="16198" y="45179"/>
                      <a:pt x="15378" y="44378"/>
                      <a:pt x="14623" y="43520"/>
                    </a:cubicBezTo>
                    <a:cubicBezTo>
                      <a:pt x="14854" y="43127"/>
                      <a:pt x="15113" y="42746"/>
                      <a:pt x="15308" y="42329"/>
                    </a:cubicBezTo>
                    <a:cubicBezTo>
                      <a:pt x="15652" y="41598"/>
                      <a:pt x="15911" y="40809"/>
                      <a:pt x="15966" y="39999"/>
                    </a:cubicBezTo>
                    <a:cubicBezTo>
                      <a:pt x="15975" y="39387"/>
                      <a:pt x="16017" y="38735"/>
                      <a:pt x="15712" y="38179"/>
                    </a:cubicBezTo>
                    <a:cubicBezTo>
                      <a:pt x="15633" y="38012"/>
                      <a:pt x="15466" y="37896"/>
                      <a:pt x="15286" y="37882"/>
                    </a:cubicBezTo>
                    <a:cubicBezTo>
                      <a:pt x="14919" y="37937"/>
                      <a:pt x="14660" y="38234"/>
                      <a:pt x="14446" y="38517"/>
                    </a:cubicBezTo>
                    <a:cubicBezTo>
                      <a:pt x="13956" y="39239"/>
                      <a:pt x="13817" y="40142"/>
                      <a:pt x="13812" y="41000"/>
                    </a:cubicBezTo>
                    <a:cubicBezTo>
                      <a:pt x="13807" y="41616"/>
                      <a:pt x="13807" y="42251"/>
                      <a:pt x="14011" y="42839"/>
                    </a:cubicBezTo>
                    <a:cubicBezTo>
                      <a:pt x="13946" y="42806"/>
                      <a:pt x="13890" y="42755"/>
                      <a:pt x="13881" y="42677"/>
                    </a:cubicBezTo>
                    <a:cubicBezTo>
                      <a:pt x="12908" y="41542"/>
                      <a:pt x="12014" y="40342"/>
                      <a:pt x="11176" y="39109"/>
                    </a:cubicBezTo>
                    <a:cubicBezTo>
                      <a:pt x="11894" y="38493"/>
                      <a:pt x="12645" y="37882"/>
                      <a:pt x="13150" y="37067"/>
                    </a:cubicBezTo>
                    <a:cubicBezTo>
                      <a:pt x="13492" y="36538"/>
                      <a:pt x="13826" y="35987"/>
                      <a:pt x="13974" y="35366"/>
                    </a:cubicBezTo>
                    <a:cubicBezTo>
                      <a:pt x="14132" y="34764"/>
                      <a:pt x="14140" y="34138"/>
                      <a:pt x="14085" y="33522"/>
                    </a:cubicBezTo>
                    <a:cubicBezTo>
                      <a:pt x="14016" y="33198"/>
                      <a:pt x="13890" y="32865"/>
                      <a:pt x="13627" y="32651"/>
                    </a:cubicBezTo>
                    <a:cubicBezTo>
                      <a:pt x="13489" y="32535"/>
                      <a:pt x="13314" y="32495"/>
                      <a:pt x="13137" y="32495"/>
                    </a:cubicBezTo>
                    <a:cubicBezTo>
                      <a:pt x="13024" y="32495"/>
                      <a:pt x="12909" y="32512"/>
                      <a:pt x="12802" y="32535"/>
                    </a:cubicBezTo>
                    <a:cubicBezTo>
                      <a:pt x="12241" y="32720"/>
                      <a:pt x="11856" y="33216"/>
                      <a:pt x="11555" y="33703"/>
                    </a:cubicBezTo>
                    <a:cubicBezTo>
                      <a:pt x="10921" y="34759"/>
                      <a:pt x="10699" y="36006"/>
                      <a:pt x="10643" y="37219"/>
                    </a:cubicBezTo>
                    <a:cubicBezTo>
                      <a:pt x="10633" y="37636"/>
                      <a:pt x="10652" y="38057"/>
                      <a:pt x="10755" y="38465"/>
                    </a:cubicBezTo>
                    <a:cubicBezTo>
                      <a:pt x="10629" y="38369"/>
                      <a:pt x="10597" y="38202"/>
                      <a:pt x="10509" y="38076"/>
                    </a:cubicBezTo>
                    <a:cubicBezTo>
                      <a:pt x="9628" y="36705"/>
                      <a:pt x="8869" y="35269"/>
                      <a:pt x="8159" y="33800"/>
                    </a:cubicBezTo>
                    <a:cubicBezTo>
                      <a:pt x="8336" y="33744"/>
                      <a:pt x="8386" y="33541"/>
                      <a:pt x="8521" y="33429"/>
                    </a:cubicBezTo>
                    <a:cubicBezTo>
                      <a:pt x="9276" y="32841"/>
                      <a:pt x="9837" y="32044"/>
                      <a:pt x="10411" y="31289"/>
                    </a:cubicBezTo>
                    <a:cubicBezTo>
                      <a:pt x="10949" y="30515"/>
                      <a:pt x="11593" y="29765"/>
                      <a:pt x="11820" y="28828"/>
                    </a:cubicBezTo>
                    <a:cubicBezTo>
                      <a:pt x="11861" y="28528"/>
                      <a:pt x="11880" y="28194"/>
                      <a:pt x="11709" y="27925"/>
                    </a:cubicBezTo>
                    <a:cubicBezTo>
                      <a:pt x="11611" y="27726"/>
                      <a:pt x="11388" y="27620"/>
                      <a:pt x="11180" y="27601"/>
                    </a:cubicBezTo>
                    <a:cubicBezTo>
                      <a:pt x="10588" y="27643"/>
                      <a:pt x="10101" y="28028"/>
                      <a:pt x="9675" y="28407"/>
                    </a:cubicBezTo>
                    <a:cubicBezTo>
                      <a:pt x="8910" y="29176"/>
                      <a:pt x="8354" y="30145"/>
                      <a:pt x="8048" y="31182"/>
                    </a:cubicBezTo>
                    <a:cubicBezTo>
                      <a:pt x="7854" y="31766"/>
                      <a:pt x="7812" y="32382"/>
                      <a:pt x="7849" y="32989"/>
                    </a:cubicBezTo>
                    <a:cubicBezTo>
                      <a:pt x="7881" y="33049"/>
                      <a:pt x="7965" y="33188"/>
                      <a:pt x="7877" y="33216"/>
                    </a:cubicBezTo>
                    <a:cubicBezTo>
                      <a:pt x="7780" y="33133"/>
                      <a:pt x="7808" y="32985"/>
                      <a:pt x="7757" y="32878"/>
                    </a:cubicBezTo>
                    <a:cubicBezTo>
                      <a:pt x="7270" y="31743"/>
                      <a:pt x="6857" y="30585"/>
                      <a:pt x="6524" y="29399"/>
                    </a:cubicBezTo>
                    <a:cubicBezTo>
                      <a:pt x="6412" y="28939"/>
                      <a:pt x="6232" y="28495"/>
                      <a:pt x="6204" y="28022"/>
                    </a:cubicBezTo>
                    <a:cubicBezTo>
                      <a:pt x="6603" y="27985"/>
                      <a:pt x="6946" y="27754"/>
                      <a:pt x="7298" y="27587"/>
                    </a:cubicBezTo>
                    <a:cubicBezTo>
                      <a:pt x="8414" y="26989"/>
                      <a:pt x="9480" y="26299"/>
                      <a:pt x="10434" y="25470"/>
                    </a:cubicBezTo>
                    <a:cubicBezTo>
                      <a:pt x="10851" y="25067"/>
                      <a:pt x="11311" y="24673"/>
                      <a:pt x="11561" y="24136"/>
                    </a:cubicBezTo>
                    <a:cubicBezTo>
                      <a:pt x="11676" y="23890"/>
                      <a:pt x="11690" y="23580"/>
                      <a:pt x="11495" y="23371"/>
                    </a:cubicBezTo>
                    <a:cubicBezTo>
                      <a:pt x="11339" y="23237"/>
                      <a:pt x="11144" y="23203"/>
                      <a:pt x="10947" y="23203"/>
                    </a:cubicBezTo>
                    <a:cubicBezTo>
                      <a:pt x="10822" y="23203"/>
                      <a:pt x="10696" y="23217"/>
                      <a:pt x="10578" y="23227"/>
                    </a:cubicBezTo>
                    <a:cubicBezTo>
                      <a:pt x="9498" y="23418"/>
                      <a:pt x="8548" y="24047"/>
                      <a:pt x="7798" y="24825"/>
                    </a:cubicBezTo>
                    <a:cubicBezTo>
                      <a:pt x="7047" y="25604"/>
                      <a:pt x="6408" y="26535"/>
                      <a:pt x="6102" y="27583"/>
                    </a:cubicBezTo>
                    <a:cubicBezTo>
                      <a:pt x="6089" y="27583"/>
                      <a:pt x="6061" y="27577"/>
                      <a:pt x="6047" y="27577"/>
                    </a:cubicBezTo>
                    <a:cubicBezTo>
                      <a:pt x="5760" y="26026"/>
                      <a:pt x="5458" y="24469"/>
                      <a:pt x="5394" y="22889"/>
                    </a:cubicBezTo>
                    <a:cubicBezTo>
                      <a:pt x="6325" y="22657"/>
                      <a:pt x="7205" y="22273"/>
                      <a:pt x="8063" y="21856"/>
                    </a:cubicBezTo>
                    <a:cubicBezTo>
                      <a:pt x="9087" y="21356"/>
                      <a:pt x="10082" y="20762"/>
                      <a:pt x="10894" y="19956"/>
                    </a:cubicBezTo>
                    <a:cubicBezTo>
                      <a:pt x="11046" y="19780"/>
                      <a:pt x="11199" y="19595"/>
                      <a:pt x="11292" y="19382"/>
                    </a:cubicBezTo>
                    <a:cubicBezTo>
                      <a:pt x="11356" y="19192"/>
                      <a:pt x="11324" y="18988"/>
                      <a:pt x="11311" y="18793"/>
                    </a:cubicBezTo>
                    <a:cubicBezTo>
                      <a:pt x="11154" y="18532"/>
                      <a:pt x="10866" y="18365"/>
                      <a:pt x="10563" y="18365"/>
                    </a:cubicBezTo>
                    <a:cubicBezTo>
                      <a:pt x="10544" y="18365"/>
                      <a:pt x="10524" y="18366"/>
                      <a:pt x="10504" y="18367"/>
                    </a:cubicBezTo>
                    <a:cubicBezTo>
                      <a:pt x="10432" y="18360"/>
                      <a:pt x="10361" y="18357"/>
                      <a:pt x="10290" y="18357"/>
                    </a:cubicBezTo>
                    <a:cubicBezTo>
                      <a:pt x="9585" y="18357"/>
                      <a:pt x="8921" y="18678"/>
                      <a:pt x="8336" y="19049"/>
                    </a:cubicBezTo>
                    <a:cubicBezTo>
                      <a:pt x="7126" y="19817"/>
                      <a:pt x="6213" y="20952"/>
                      <a:pt x="5343" y="22069"/>
                    </a:cubicBezTo>
                    <a:cubicBezTo>
                      <a:pt x="5296" y="21318"/>
                      <a:pt x="5268" y="20568"/>
                      <a:pt x="5306" y="19817"/>
                    </a:cubicBezTo>
                    <a:cubicBezTo>
                      <a:pt x="5371" y="19340"/>
                      <a:pt x="5306" y="18859"/>
                      <a:pt x="5379" y="18382"/>
                    </a:cubicBezTo>
                    <a:cubicBezTo>
                      <a:pt x="5422" y="18121"/>
                      <a:pt x="5384" y="17853"/>
                      <a:pt x="5439" y="17589"/>
                    </a:cubicBezTo>
                    <a:cubicBezTo>
                      <a:pt x="5501" y="17283"/>
                      <a:pt x="5445" y="16958"/>
                      <a:pt x="5565" y="16667"/>
                    </a:cubicBezTo>
                    <a:cubicBezTo>
                      <a:pt x="5736" y="16458"/>
                      <a:pt x="6023" y="16445"/>
                      <a:pt x="6269" y="16380"/>
                    </a:cubicBezTo>
                    <a:cubicBezTo>
                      <a:pt x="7780" y="16055"/>
                      <a:pt x="9295" y="15698"/>
                      <a:pt x="10717" y="15082"/>
                    </a:cubicBezTo>
                    <a:cubicBezTo>
                      <a:pt x="11199" y="14869"/>
                      <a:pt x="11709" y="14610"/>
                      <a:pt x="11972" y="14137"/>
                    </a:cubicBezTo>
                    <a:cubicBezTo>
                      <a:pt x="12083" y="13962"/>
                      <a:pt x="12051" y="13744"/>
                      <a:pt x="12042" y="13549"/>
                    </a:cubicBezTo>
                    <a:cubicBezTo>
                      <a:pt x="11880" y="13354"/>
                      <a:pt x="11676" y="13201"/>
                      <a:pt x="11422" y="13164"/>
                    </a:cubicBezTo>
                    <a:cubicBezTo>
                      <a:pt x="11274" y="13144"/>
                      <a:pt x="11126" y="13134"/>
                      <a:pt x="10979" y="13134"/>
                    </a:cubicBezTo>
                    <a:cubicBezTo>
                      <a:pt x="10198" y="13134"/>
                      <a:pt x="9433" y="13405"/>
                      <a:pt x="8739" y="13753"/>
                    </a:cubicBezTo>
                    <a:cubicBezTo>
                      <a:pt x="7761" y="14225"/>
                      <a:pt x="6918" y="14920"/>
                      <a:pt x="6144" y="15671"/>
                    </a:cubicBezTo>
                    <a:cubicBezTo>
                      <a:pt x="5954" y="15856"/>
                      <a:pt x="5773" y="16055"/>
                      <a:pt x="5606" y="16263"/>
                    </a:cubicBezTo>
                    <a:cubicBezTo>
                      <a:pt x="5602" y="15796"/>
                      <a:pt x="5717" y="15333"/>
                      <a:pt x="5773" y="14869"/>
                    </a:cubicBezTo>
                    <a:cubicBezTo>
                      <a:pt x="5982" y="13609"/>
                      <a:pt x="6200" y="12344"/>
                      <a:pt x="6561" y="11116"/>
                    </a:cubicBezTo>
                    <a:cubicBezTo>
                      <a:pt x="7432" y="10825"/>
                      <a:pt x="8354" y="10894"/>
                      <a:pt x="9253" y="10759"/>
                    </a:cubicBezTo>
                    <a:cubicBezTo>
                      <a:pt x="9985" y="10662"/>
                      <a:pt x="10727" y="10556"/>
                      <a:pt x="11431" y="10314"/>
                    </a:cubicBezTo>
                    <a:cubicBezTo>
                      <a:pt x="12000" y="10134"/>
                      <a:pt x="12547" y="9861"/>
                      <a:pt x="12983" y="9448"/>
                    </a:cubicBezTo>
                    <a:cubicBezTo>
                      <a:pt x="13182" y="9236"/>
                      <a:pt x="13362" y="8986"/>
                      <a:pt x="13423" y="8693"/>
                    </a:cubicBezTo>
                    <a:cubicBezTo>
                      <a:pt x="13488" y="8411"/>
                      <a:pt x="13316" y="8118"/>
                      <a:pt x="13066" y="7989"/>
                    </a:cubicBezTo>
                    <a:cubicBezTo>
                      <a:pt x="12828" y="7859"/>
                      <a:pt x="12563" y="7829"/>
                      <a:pt x="12296" y="7829"/>
                    </a:cubicBezTo>
                    <a:cubicBezTo>
                      <a:pt x="12143" y="7829"/>
                      <a:pt x="11989" y="7839"/>
                      <a:pt x="11839" y="7846"/>
                    </a:cubicBezTo>
                    <a:cubicBezTo>
                      <a:pt x="9953" y="8114"/>
                      <a:pt x="8219" y="9101"/>
                      <a:pt x="6876" y="10431"/>
                    </a:cubicBezTo>
                    <a:cubicBezTo>
                      <a:pt x="6784" y="10523"/>
                      <a:pt x="6742" y="10667"/>
                      <a:pt x="6617" y="10731"/>
                    </a:cubicBezTo>
                    <a:cubicBezTo>
                      <a:pt x="6645" y="10588"/>
                      <a:pt x="6765" y="10477"/>
                      <a:pt x="6779" y="10324"/>
                    </a:cubicBezTo>
                    <a:cubicBezTo>
                      <a:pt x="7034" y="9486"/>
                      <a:pt x="7344" y="8670"/>
                      <a:pt x="7691" y="7868"/>
                    </a:cubicBezTo>
                    <a:cubicBezTo>
                      <a:pt x="7965" y="7271"/>
                      <a:pt x="8238" y="6673"/>
                      <a:pt x="8627" y="6145"/>
                    </a:cubicBezTo>
                    <a:cubicBezTo>
                      <a:pt x="8975" y="5635"/>
                      <a:pt x="9429" y="5209"/>
                      <a:pt x="9776" y="4699"/>
                    </a:cubicBezTo>
                    <a:cubicBezTo>
                      <a:pt x="10513" y="3648"/>
                      <a:pt x="10986" y="2364"/>
                      <a:pt x="10907" y="1067"/>
                    </a:cubicBezTo>
                    <a:cubicBezTo>
                      <a:pt x="10860" y="719"/>
                      <a:pt x="10782" y="330"/>
                      <a:pt x="10481" y="112"/>
                    </a:cubicBezTo>
                    <a:cubicBezTo>
                      <a:pt x="10390" y="33"/>
                      <a:pt x="10279" y="0"/>
                      <a:pt x="10166" y="0"/>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2"/>
              <p:cNvSpPr/>
              <p:nvPr/>
            </p:nvSpPr>
            <p:spPr>
              <a:xfrm>
                <a:off x="2586075" y="3068250"/>
                <a:ext cx="7075" cy="6800"/>
              </a:xfrm>
              <a:custGeom>
                <a:avLst/>
                <a:gdLst/>
                <a:ahLst/>
                <a:cxnLst/>
                <a:rect l="l" t="t" r="r" b="b"/>
                <a:pathLst>
                  <a:path w="283" h="272" extrusionOk="0">
                    <a:moveTo>
                      <a:pt x="127" y="0"/>
                    </a:moveTo>
                    <a:cubicBezTo>
                      <a:pt x="1" y="0"/>
                      <a:pt x="25" y="179"/>
                      <a:pt x="17" y="271"/>
                    </a:cubicBezTo>
                    <a:lnTo>
                      <a:pt x="239" y="271"/>
                    </a:lnTo>
                    <a:cubicBezTo>
                      <a:pt x="213" y="196"/>
                      <a:pt x="283" y="0"/>
                      <a:pt x="171" y="0"/>
                    </a:cubicBezTo>
                    <a:cubicBezTo>
                      <a:pt x="165" y="0"/>
                      <a:pt x="159" y="1"/>
                      <a:pt x="151" y="2"/>
                    </a:cubicBezTo>
                    <a:cubicBezTo>
                      <a:pt x="143" y="1"/>
                      <a:pt x="135" y="0"/>
                      <a:pt x="127" y="0"/>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2"/>
              <p:cNvSpPr/>
              <p:nvPr/>
            </p:nvSpPr>
            <p:spPr>
              <a:xfrm>
                <a:off x="2596425" y="3081125"/>
                <a:ext cx="13925" cy="12100"/>
              </a:xfrm>
              <a:custGeom>
                <a:avLst/>
                <a:gdLst/>
                <a:ahLst/>
                <a:cxnLst/>
                <a:rect l="l" t="t" r="r" b="b"/>
                <a:pathLst>
                  <a:path w="557" h="484" extrusionOk="0">
                    <a:moveTo>
                      <a:pt x="178" y="1"/>
                    </a:moveTo>
                    <a:lnTo>
                      <a:pt x="178" y="1"/>
                    </a:lnTo>
                    <a:cubicBezTo>
                      <a:pt x="1" y="140"/>
                      <a:pt x="39" y="432"/>
                      <a:pt x="270" y="483"/>
                    </a:cubicBezTo>
                    <a:cubicBezTo>
                      <a:pt x="317" y="464"/>
                      <a:pt x="409" y="418"/>
                      <a:pt x="456" y="400"/>
                    </a:cubicBezTo>
                    <a:cubicBezTo>
                      <a:pt x="484" y="353"/>
                      <a:pt x="535" y="261"/>
                      <a:pt x="557" y="214"/>
                    </a:cubicBezTo>
                    <a:cubicBezTo>
                      <a:pt x="511" y="145"/>
                      <a:pt x="460" y="80"/>
                      <a:pt x="405" y="15"/>
                    </a:cubicBezTo>
                    <a:cubicBezTo>
                      <a:pt x="349" y="11"/>
                      <a:pt x="238" y="6"/>
                      <a:pt x="178" y="1"/>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2"/>
              <p:cNvSpPr/>
              <p:nvPr/>
            </p:nvSpPr>
            <p:spPr>
              <a:xfrm>
                <a:off x="2726750" y="3386850"/>
                <a:ext cx="14700" cy="13500"/>
              </a:xfrm>
              <a:custGeom>
                <a:avLst/>
                <a:gdLst/>
                <a:ahLst/>
                <a:cxnLst/>
                <a:rect l="l" t="t" r="r" b="b"/>
                <a:pathLst>
                  <a:path w="588" h="540" extrusionOk="0">
                    <a:moveTo>
                      <a:pt x="318" y="0"/>
                    </a:moveTo>
                    <a:cubicBezTo>
                      <a:pt x="269" y="0"/>
                      <a:pt x="221" y="18"/>
                      <a:pt x="181" y="59"/>
                    </a:cubicBezTo>
                    <a:cubicBezTo>
                      <a:pt x="1" y="175"/>
                      <a:pt x="103" y="430"/>
                      <a:pt x="246" y="537"/>
                    </a:cubicBezTo>
                    <a:cubicBezTo>
                      <a:pt x="259" y="539"/>
                      <a:pt x="272" y="539"/>
                      <a:pt x="284" y="539"/>
                    </a:cubicBezTo>
                    <a:cubicBezTo>
                      <a:pt x="439" y="539"/>
                      <a:pt x="588" y="417"/>
                      <a:pt x="576" y="253"/>
                    </a:cubicBezTo>
                    <a:cubicBezTo>
                      <a:pt x="579" y="120"/>
                      <a:pt x="447" y="0"/>
                      <a:pt x="318" y="0"/>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2"/>
              <p:cNvSpPr/>
              <p:nvPr/>
            </p:nvSpPr>
            <p:spPr>
              <a:xfrm>
                <a:off x="2594825" y="3716575"/>
                <a:ext cx="16925" cy="17050"/>
              </a:xfrm>
              <a:custGeom>
                <a:avLst/>
                <a:gdLst/>
                <a:ahLst/>
                <a:cxnLst/>
                <a:rect l="l" t="t" r="r" b="b"/>
                <a:pathLst>
                  <a:path w="677" h="682" extrusionOk="0">
                    <a:moveTo>
                      <a:pt x="343" y="1"/>
                    </a:moveTo>
                    <a:cubicBezTo>
                      <a:pt x="182" y="56"/>
                      <a:pt x="52" y="167"/>
                      <a:pt x="0" y="339"/>
                    </a:cubicBezTo>
                    <a:cubicBezTo>
                      <a:pt x="47" y="532"/>
                      <a:pt x="198" y="682"/>
                      <a:pt x="399" y="682"/>
                    </a:cubicBezTo>
                    <a:cubicBezTo>
                      <a:pt x="420" y="682"/>
                      <a:pt x="442" y="680"/>
                      <a:pt x="464" y="677"/>
                    </a:cubicBezTo>
                    <a:cubicBezTo>
                      <a:pt x="533" y="602"/>
                      <a:pt x="608" y="529"/>
                      <a:pt x="677" y="459"/>
                    </a:cubicBezTo>
                    <a:lnTo>
                      <a:pt x="677" y="213"/>
                    </a:lnTo>
                    <a:cubicBezTo>
                      <a:pt x="589" y="112"/>
                      <a:pt x="473" y="42"/>
                      <a:pt x="343" y="1"/>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2"/>
              <p:cNvSpPr/>
              <p:nvPr/>
            </p:nvSpPr>
            <p:spPr>
              <a:xfrm>
                <a:off x="2812225" y="3761150"/>
                <a:ext cx="11625" cy="12650"/>
              </a:xfrm>
              <a:custGeom>
                <a:avLst/>
                <a:gdLst/>
                <a:ahLst/>
                <a:cxnLst/>
                <a:rect l="l" t="t" r="r" b="b"/>
                <a:pathLst>
                  <a:path w="465" h="506" extrusionOk="0">
                    <a:moveTo>
                      <a:pt x="210" y="1"/>
                    </a:moveTo>
                    <a:cubicBezTo>
                      <a:pt x="128" y="1"/>
                      <a:pt x="66" y="95"/>
                      <a:pt x="1" y="145"/>
                    </a:cubicBezTo>
                    <a:lnTo>
                      <a:pt x="1" y="335"/>
                    </a:lnTo>
                    <a:cubicBezTo>
                      <a:pt x="72" y="438"/>
                      <a:pt x="174" y="506"/>
                      <a:pt x="291" y="506"/>
                    </a:cubicBezTo>
                    <a:cubicBezTo>
                      <a:pt x="326" y="506"/>
                      <a:pt x="362" y="500"/>
                      <a:pt x="399" y="487"/>
                    </a:cubicBezTo>
                    <a:cubicBezTo>
                      <a:pt x="413" y="432"/>
                      <a:pt x="446" y="326"/>
                      <a:pt x="465" y="270"/>
                    </a:cubicBezTo>
                    <a:cubicBezTo>
                      <a:pt x="418" y="172"/>
                      <a:pt x="381" y="52"/>
                      <a:pt x="264" y="15"/>
                    </a:cubicBezTo>
                    <a:cubicBezTo>
                      <a:pt x="245" y="5"/>
                      <a:pt x="227" y="1"/>
                      <a:pt x="210" y="1"/>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2"/>
              <p:cNvSpPr/>
              <p:nvPr/>
            </p:nvSpPr>
            <p:spPr>
              <a:xfrm>
                <a:off x="2790575" y="3779575"/>
                <a:ext cx="12925" cy="7225"/>
              </a:xfrm>
              <a:custGeom>
                <a:avLst/>
                <a:gdLst/>
                <a:ahLst/>
                <a:cxnLst/>
                <a:rect l="l" t="t" r="r" b="b"/>
                <a:pathLst>
                  <a:path w="517" h="289" extrusionOk="0">
                    <a:moveTo>
                      <a:pt x="235" y="1"/>
                    </a:moveTo>
                    <a:cubicBezTo>
                      <a:pt x="121" y="1"/>
                      <a:pt x="1" y="136"/>
                      <a:pt x="112" y="233"/>
                    </a:cubicBezTo>
                    <a:cubicBezTo>
                      <a:pt x="142" y="272"/>
                      <a:pt x="182" y="288"/>
                      <a:pt x="223" y="288"/>
                    </a:cubicBezTo>
                    <a:cubicBezTo>
                      <a:pt x="364" y="288"/>
                      <a:pt x="516" y="97"/>
                      <a:pt x="315" y="28"/>
                    </a:cubicBezTo>
                    <a:cubicBezTo>
                      <a:pt x="292" y="9"/>
                      <a:pt x="264" y="1"/>
                      <a:pt x="235" y="1"/>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 name="Google Shape;215;p22"/>
          <p:cNvGrpSpPr/>
          <p:nvPr/>
        </p:nvGrpSpPr>
        <p:grpSpPr>
          <a:xfrm>
            <a:off x="4028065" y="3742744"/>
            <a:ext cx="1087226" cy="123704"/>
            <a:chOff x="4265713" y="3769775"/>
            <a:chExt cx="612625" cy="69700"/>
          </a:xfrm>
        </p:grpSpPr>
        <p:sp>
          <p:nvSpPr>
            <p:cNvPr id="216" name="Google Shape;216;p22"/>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2"/>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04"/>
        <p:cNvGrpSpPr/>
        <p:nvPr/>
      </p:nvGrpSpPr>
      <p:grpSpPr>
        <a:xfrm>
          <a:off x="0" y="0"/>
          <a:ext cx="0" cy="0"/>
          <a:chOff x="0" y="0"/>
          <a:chExt cx="0" cy="0"/>
        </a:xfrm>
      </p:grpSpPr>
      <p:sp>
        <p:nvSpPr>
          <p:cNvPr id="605" name="Google Shape;605;p32"/>
          <p:cNvSpPr txBox="1">
            <a:spLocks noGrp="1"/>
          </p:cNvSpPr>
          <p:nvPr>
            <p:ph type="subTitle" idx="1"/>
          </p:nvPr>
        </p:nvSpPr>
        <p:spPr>
          <a:xfrm>
            <a:off x="3228150" y="3478788"/>
            <a:ext cx="26877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could enter a subtitle here if you need it</a:t>
            </a:r>
            <a:endParaRPr/>
          </a:p>
        </p:txBody>
      </p:sp>
      <p:sp>
        <p:nvSpPr>
          <p:cNvPr id="606" name="Google Shape;606;p32"/>
          <p:cNvSpPr txBox="1">
            <a:spLocks noGrp="1"/>
          </p:cNvSpPr>
          <p:nvPr>
            <p:ph type="title"/>
          </p:nvPr>
        </p:nvSpPr>
        <p:spPr>
          <a:xfrm>
            <a:off x="2632875" y="1814288"/>
            <a:ext cx="3878400" cy="166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NAME OF THE SECTION</a:t>
            </a:r>
            <a:endParaRPr/>
          </a:p>
        </p:txBody>
      </p:sp>
      <p:sp>
        <p:nvSpPr>
          <p:cNvPr id="607" name="Google Shape;607;p32"/>
          <p:cNvSpPr txBox="1">
            <a:spLocks noGrp="1"/>
          </p:cNvSpPr>
          <p:nvPr>
            <p:ph type="title" idx="2"/>
          </p:nvPr>
        </p:nvSpPr>
        <p:spPr>
          <a:xfrm>
            <a:off x="3228225" y="1086912"/>
            <a:ext cx="2687700" cy="781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D04327"/>
        </a:solidFill>
        <a:effectLst/>
      </p:bgPr>
    </p:bg>
    <p:spTree>
      <p:nvGrpSpPr>
        <p:cNvPr id="1" name="Shape 611"/>
        <p:cNvGrpSpPr/>
        <p:nvPr/>
      </p:nvGrpSpPr>
      <p:grpSpPr>
        <a:xfrm>
          <a:off x="0" y="0"/>
          <a:ext cx="0" cy="0"/>
          <a:chOff x="0" y="0"/>
          <a:chExt cx="0" cy="0"/>
        </a:xfrm>
      </p:grpSpPr>
      <p:grpSp>
        <p:nvGrpSpPr>
          <p:cNvPr id="612" name="Google Shape;612;p33"/>
          <p:cNvGrpSpPr/>
          <p:nvPr/>
        </p:nvGrpSpPr>
        <p:grpSpPr>
          <a:xfrm>
            <a:off x="4028065" y="1144369"/>
            <a:ext cx="1087226" cy="123704"/>
            <a:chOff x="4265713" y="3769775"/>
            <a:chExt cx="612625" cy="69700"/>
          </a:xfrm>
        </p:grpSpPr>
        <p:sp>
          <p:nvSpPr>
            <p:cNvPr id="613" name="Google Shape;613;p33"/>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3"/>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 name="Google Shape;615;p33"/>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NUMBERS</a:t>
            </a:r>
            <a:endParaRPr/>
          </a:p>
        </p:txBody>
      </p:sp>
      <p:sp>
        <p:nvSpPr>
          <p:cNvPr id="616" name="Google Shape;616;p33"/>
          <p:cNvSpPr txBox="1">
            <a:spLocks noGrp="1"/>
          </p:cNvSpPr>
          <p:nvPr>
            <p:ph type="subTitle" idx="1"/>
          </p:nvPr>
        </p:nvSpPr>
        <p:spPr>
          <a:xfrm>
            <a:off x="842413" y="3681325"/>
            <a:ext cx="3510900" cy="86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a:t>If you want to modify this graph, click on it, follow the link, change the data and replace it here. Go ahead and give it a try!</a:t>
            </a:r>
            <a:endParaRPr sz="1200"/>
          </a:p>
        </p:txBody>
      </p:sp>
      <p:sp>
        <p:nvSpPr>
          <p:cNvPr id="617" name="Google Shape;617;p33"/>
          <p:cNvSpPr txBox="1">
            <a:spLocks noGrp="1"/>
          </p:cNvSpPr>
          <p:nvPr>
            <p:ph type="subTitle" idx="2"/>
          </p:nvPr>
        </p:nvSpPr>
        <p:spPr>
          <a:xfrm>
            <a:off x="4790688" y="3681325"/>
            <a:ext cx="3510900" cy="86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a:t>If you want to modify this graph, click on it, follow the link, change the data and replace it here. This graph is not the same as the other one!</a:t>
            </a:r>
            <a:endParaRPr sz="1200"/>
          </a:p>
        </p:txBody>
      </p:sp>
      <p:pic>
        <p:nvPicPr>
          <p:cNvPr id="618" name="Google Shape;618;p33" title="Chart">
            <a:hlinkClick r:id="rId3"/>
          </p:cNvPr>
          <p:cNvPicPr preferRelativeResize="0"/>
          <p:nvPr/>
        </p:nvPicPr>
        <p:blipFill>
          <a:blip r:embed="rId4">
            <a:alphaModFix/>
          </a:blip>
          <a:stretch>
            <a:fillRect/>
          </a:stretch>
        </p:blipFill>
        <p:spPr>
          <a:xfrm>
            <a:off x="1687898" y="1648375"/>
            <a:ext cx="1819950" cy="1846749"/>
          </a:xfrm>
          <a:prstGeom prst="rect">
            <a:avLst/>
          </a:prstGeom>
          <a:noFill/>
          <a:ln>
            <a:noFill/>
          </a:ln>
        </p:spPr>
      </p:pic>
      <p:pic>
        <p:nvPicPr>
          <p:cNvPr id="619" name="Google Shape;619;p33" title="Chart">
            <a:hlinkClick r:id="rId3"/>
          </p:cNvPr>
          <p:cNvPicPr preferRelativeResize="0"/>
          <p:nvPr/>
        </p:nvPicPr>
        <p:blipFill>
          <a:blip r:embed="rId5">
            <a:alphaModFix/>
          </a:blip>
          <a:stretch>
            <a:fillRect/>
          </a:stretch>
        </p:blipFill>
        <p:spPr>
          <a:xfrm>
            <a:off x="5636173" y="1648381"/>
            <a:ext cx="1819950" cy="1846745"/>
          </a:xfrm>
          <a:prstGeom prst="rect">
            <a:avLst/>
          </a:prstGeom>
          <a:noFill/>
          <a:ln>
            <a:noFill/>
          </a:ln>
        </p:spPr>
      </p:pic>
      <p:sp>
        <p:nvSpPr>
          <p:cNvPr id="620" name="Google Shape;620;p33"/>
          <p:cNvSpPr/>
          <p:nvPr/>
        </p:nvSpPr>
        <p:spPr>
          <a:xfrm>
            <a:off x="4028075" y="2019475"/>
            <a:ext cx="123600" cy="123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3"/>
          <p:cNvSpPr/>
          <p:nvPr/>
        </p:nvSpPr>
        <p:spPr>
          <a:xfrm>
            <a:off x="4028075" y="2509950"/>
            <a:ext cx="123600" cy="1236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3"/>
          <p:cNvSpPr/>
          <p:nvPr/>
        </p:nvSpPr>
        <p:spPr>
          <a:xfrm>
            <a:off x="4028075" y="3000425"/>
            <a:ext cx="123600" cy="123600"/>
          </a:xfrm>
          <a:prstGeom prst="ellipse">
            <a:avLst/>
          </a:pr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3"/>
          <p:cNvSpPr txBox="1">
            <a:spLocks noGrp="1"/>
          </p:cNvSpPr>
          <p:nvPr>
            <p:ph type="subTitle" idx="1"/>
          </p:nvPr>
        </p:nvSpPr>
        <p:spPr>
          <a:xfrm>
            <a:off x="4273500" y="2019475"/>
            <a:ext cx="841800" cy="222000"/>
          </a:xfrm>
          <a:prstGeom prst="rect">
            <a:avLst/>
          </a:prstGeom>
        </p:spPr>
        <p:txBody>
          <a:bodyPr spcFirstLastPara="1" wrap="square" lIns="91425" tIns="91425" rIns="91425" bIns="0" anchor="ctr" anchorCtr="0">
            <a:noAutofit/>
          </a:bodyPr>
          <a:lstStyle/>
          <a:p>
            <a:pPr marL="0" lvl="0" indent="0" algn="l" rtl="0">
              <a:spcBef>
                <a:spcPts val="0"/>
              </a:spcBef>
              <a:spcAft>
                <a:spcPts val="1600"/>
              </a:spcAft>
              <a:buNone/>
            </a:pPr>
            <a:r>
              <a:rPr lang="en" sz="1200"/>
              <a:t>Mercury</a:t>
            </a:r>
            <a:endParaRPr sz="1200"/>
          </a:p>
        </p:txBody>
      </p:sp>
      <p:sp>
        <p:nvSpPr>
          <p:cNvPr id="624" name="Google Shape;624;p33"/>
          <p:cNvSpPr txBox="1">
            <a:spLocks noGrp="1"/>
          </p:cNvSpPr>
          <p:nvPr>
            <p:ph type="subTitle" idx="1"/>
          </p:nvPr>
        </p:nvSpPr>
        <p:spPr>
          <a:xfrm>
            <a:off x="4273500" y="2522357"/>
            <a:ext cx="841800" cy="222000"/>
          </a:xfrm>
          <a:prstGeom prst="rect">
            <a:avLst/>
          </a:prstGeom>
        </p:spPr>
        <p:txBody>
          <a:bodyPr spcFirstLastPara="1" wrap="square" lIns="91425" tIns="91425" rIns="91425" bIns="0" anchor="ctr" anchorCtr="0">
            <a:noAutofit/>
          </a:bodyPr>
          <a:lstStyle/>
          <a:p>
            <a:pPr marL="0" lvl="0" indent="0" algn="l" rtl="0">
              <a:spcBef>
                <a:spcPts val="0"/>
              </a:spcBef>
              <a:spcAft>
                <a:spcPts val="1600"/>
              </a:spcAft>
              <a:buNone/>
            </a:pPr>
            <a:r>
              <a:rPr lang="en" sz="1200"/>
              <a:t>Jupiter</a:t>
            </a:r>
            <a:endParaRPr sz="1200"/>
          </a:p>
        </p:txBody>
      </p:sp>
      <p:sp>
        <p:nvSpPr>
          <p:cNvPr id="625" name="Google Shape;625;p33"/>
          <p:cNvSpPr txBox="1">
            <a:spLocks noGrp="1"/>
          </p:cNvSpPr>
          <p:nvPr>
            <p:ph type="subTitle" idx="1"/>
          </p:nvPr>
        </p:nvSpPr>
        <p:spPr>
          <a:xfrm>
            <a:off x="4273500" y="3037471"/>
            <a:ext cx="841800" cy="222000"/>
          </a:xfrm>
          <a:prstGeom prst="rect">
            <a:avLst/>
          </a:prstGeom>
        </p:spPr>
        <p:txBody>
          <a:bodyPr spcFirstLastPara="1" wrap="square" lIns="91425" tIns="91425" rIns="91425" bIns="0" anchor="ctr" anchorCtr="0">
            <a:noAutofit/>
          </a:bodyPr>
          <a:lstStyle/>
          <a:p>
            <a:pPr marL="0" lvl="0" indent="0" algn="l" rtl="0">
              <a:spcBef>
                <a:spcPts val="0"/>
              </a:spcBef>
              <a:spcAft>
                <a:spcPts val="1600"/>
              </a:spcAft>
              <a:buNone/>
            </a:pPr>
            <a:r>
              <a:rPr lang="en" sz="1200"/>
              <a:t>Neptune</a:t>
            </a:r>
            <a:endParaRPr sz="1200"/>
          </a:p>
        </p:txBody>
      </p:sp>
      <p:sp>
        <p:nvSpPr>
          <p:cNvPr id="626" name="Google Shape;626;p33"/>
          <p:cNvSpPr txBox="1">
            <a:spLocks noGrp="1"/>
          </p:cNvSpPr>
          <p:nvPr>
            <p:ph type="subTitle" idx="1"/>
          </p:nvPr>
        </p:nvSpPr>
        <p:spPr>
          <a:xfrm>
            <a:off x="2176975" y="2436900"/>
            <a:ext cx="841800" cy="368100"/>
          </a:xfrm>
          <a:prstGeom prst="rect">
            <a:avLst/>
          </a:prstGeom>
        </p:spPr>
        <p:txBody>
          <a:bodyPr spcFirstLastPara="1" wrap="square" lIns="91425" tIns="91425" rIns="91425" bIns="0" anchor="ctr" anchorCtr="0">
            <a:noAutofit/>
          </a:bodyPr>
          <a:lstStyle/>
          <a:p>
            <a:pPr marL="0" lvl="0" indent="0" algn="ctr" rtl="0">
              <a:spcBef>
                <a:spcPts val="0"/>
              </a:spcBef>
              <a:spcAft>
                <a:spcPts val="1600"/>
              </a:spcAft>
              <a:buNone/>
            </a:pPr>
            <a:r>
              <a:rPr lang="en" sz="2400">
                <a:latin typeface="Sue Ellen Francisco"/>
                <a:ea typeface="Sue Ellen Francisco"/>
                <a:cs typeface="Sue Ellen Francisco"/>
                <a:sym typeface="Sue Ellen Francisco"/>
              </a:rPr>
              <a:t>2018</a:t>
            </a:r>
            <a:endParaRPr sz="2400">
              <a:latin typeface="Sue Ellen Francisco"/>
              <a:ea typeface="Sue Ellen Francisco"/>
              <a:cs typeface="Sue Ellen Francisco"/>
              <a:sym typeface="Sue Ellen Francisco"/>
            </a:endParaRPr>
          </a:p>
        </p:txBody>
      </p:sp>
      <p:sp>
        <p:nvSpPr>
          <p:cNvPr id="627" name="Google Shape;627;p33"/>
          <p:cNvSpPr txBox="1">
            <a:spLocks noGrp="1"/>
          </p:cNvSpPr>
          <p:nvPr>
            <p:ph type="subTitle" idx="1"/>
          </p:nvPr>
        </p:nvSpPr>
        <p:spPr>
          <a:xfrm>
            <a:off x="6125250" y="2436900"/>
            <a:ext cx="841800" cy="368100"/>
          </a:xfrm>
          <a:prstGeom prst="rect">
            <a:avLst/>
          </a:prstGeom>
        </p:spPr>
        <p:txBody>
          <a:bodyPr spcFirstLastPara="1" wrap="square" lIns="91425" tIns="91425" rIns="91425" bIns="0" anchor="ctr" anchorCtr="0">
            <a:noAutofit/>
          </a:bodyPr>
          <a:lstStyle/>
          <a:p>
            <a:pPr marL="0" lvl="0" indent="0" algn="ctr" rtl="0">
              <a:spcBef>
                <a:spcPts val="0"/>
              </a:spcBef>
              <a:spcAft>
                <a:spcPts val="1600"/>
              </a:spcAft>
              <a:buNone/>
            </a:pPr>
            <a:r>
              <a:rPr lang="en" sz="2400">
                <a:latin typeface="Sue Ellen Francisco"/>
                <a:ea typeface="Sue Ellen Francisco"/>
                <a:cs typeface="Sue Ellen Francisco"/>
                <a:sym typeface="Sue Ellen Francisco"/>
              </a:rPr>
              <a:t>2019</a:t>
            </a:r>
            <a:endParaRPr sz="2400">
              <a:latin typeface="Sue Ellen Francisco"/>
              <a:ea typeface="Sue Ellen Francisco"/>
              <a:cs typeface="Sue Ellen Francisco"/>
              <a:sym typeface="Sue Ellen Francisco"/>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631"/>
        <p:cNvGrpSpPr/>
        <p:nvPr/>
      </p:nvGrpSpPr>
      <p:grpSpPr>
        <a:xfrm>
          <a:off x="0" y="0"/>
          <a:ext cx="0" cy="0"/>
          <a:chOff x="0" y="0"/>
          <a:chExt cx="0" cy="0"/>
        </a:xfrm>
      </p:grpSpPr>
      <p:sp>
        <p:nvSpPr>
          <p:cNvPr id="632" name="Google Shape;632;p34"/>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REQUIRED TOOLS &amp; MATERIALS</a:t>
            </a:r>
            <a:endParaRPr/>
          </a:p>
        </p:txBody>
      </p:sp>
      <p:grpSp>
        <p:nvGrpSpPr>
          <p:cNvPr id="633" name="Google Shape;633;p34"/>
          <p:cNvGrpSpPr/>
          <p:nvPr/>
        </p:nvGrpSpPr>
        <p:grpSpPr>
          <a:xfrm>
            <a:off x="4028065" y="1144369"/>
            <a:ext cx="1087226" cy="123704"/>
            <a:chOff x="4265713" y="3769775"/>
            <a:chExt cx="612625" cy="69700"/>
          </a:xfrm>
        </p:grpSpPr>
        <p:sp>
          <p:nvSpPr>
            <p:cNvPr id="634" name="Google Shape;634;p34"/>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4"/>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36" name="Google Shape;636;p34"/>
          <p:cNvGraphicFramePr/>
          <p:nvPr/>
        </p:nvGraphicFramePr>
        <p:xfrm>
          <a:off x="952500" y="2129963"/>
          <a:ext cx="7239000" cy="792420"/>
        </p:xfrm>
        <a:graphic>
          <a:graphicData uri="http://schemas.openxmlformats.org/drawingml/2006/table">
            <a:tbl>
              <a:tblPr>
                <a:noFill/>
                <a:tableStyleId>{CD09F10B-B758-4BF1-82D5-6F000576EDFB}</a:tableStyleId>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tblGrid>
              <a:tr h="357775">
                <a:tc>
                  <a:txBody>
                    <a:bodyPr/>
                    <a:lstStyle/>
                    <a:p>
                      <a:pPr marL="0" lvl="0" indent="0" algn="ctr" rtl="0">
                        <a:spcBef>
                          <a:spcPts val="0"/>
                        </a:spcBef>
                        <a:spcAft>
                          <a:spcPts val="0"/>
                        </a:spcAft>
                        <a:buNone/>
                      </a:pPr>
                      <a:r>
                        <a:rPr lang="en">
                          <a:solidFill>
                            <a:srgbClr val="F3F3F3"/>
                          </a:solidFill>
                          <a:latin typeface="Sue Ellen Francisco"/>
                          <a:ea typeface="Sue Ellen Francisco"/>
                          <a:cs typeface="Sue Ellen Francisco"/>
                          <a:sym typeface="Sue Ellen Francisco"/>
                        </a:rPr>
                        <a:t>SCISSORS</a:t>
                      </a:r>
                      <a:endParaRPr>
                        <a:solidFill>
                          <a:srgbClr val="F3F3F3"/>
                        </a:solidFill>
                        <a:latin typeface="Sue Ellen Francisco"/>
                        <a:ea typeface="Sue Ellen Francisco"/>
                        <a:cs typeface="Sue Ellen Francisco"/>
                        <a:sym typeface="Sue Ellen Francisco"/>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Sue Ellen Francisco"/>
                          <a:ea typeface="Sue Ellen Francisco"/>
                          <a:cs typeface="Sue Ellen Francisco"/>
                          <a:sym typeface="Sue Ellen Francisco"/>
                        </a:rPr>
                        <a:t>SCOTCH TAPE</a:t>
                      </a:r>
                      <a:endParaRPr>
                        <a:solidFill>
                          <a:srgbClr val="F3F3F3"/>
                        </a:solidFill>
                        <a:latin typeface="Sue Ellen Francisco"/>
                        <a:ea typeface="Sue Ellen Francisco"/>
                        <a:cs typeface="Sue Ellen Francisco"/>
                        <a:sym typeface="Sue Ellen Francisco"/>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Sue Ellen Francisco"/>
                          <a:ea typeface="Sue Ellen Francisco"/>
                          <a:cs typeface="Sue Ellen Francisco"/>
                          <a:sym typeface="Sue Ellen Francisco"/>
                        </a:rPr>
                        <a:t>KRAFT PAPER</a:t>
                      </a:r>
                      <a:endParaRPr>
                        <a:solidFill>
                          <a:srgbClr val="F3F3F3"/>
                        </a:solidFill>
                        <a:latin typeface="Sue Ellen Francisco"/>
                        <a:ea typeface="Sue Ellen Francisco"/>
                        <a:cs typeface="Sue Ellen Francisco"/>
                        <a:sym typeface="Sue Ellen Francisco"/>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Sue Ellen Francisco"/>
                          <a:ea typeface="Sue Ellen Francisco"/>
                          <a:cs typeface="Sue Ellen Francisco"/>
                          <a:sym typeface="Sue Ellen Francisco"/>
                        </a:rPr>
                        <a:t>RIBBONS</a:t>
                      </a:r>
                      <a:endParaRPr>
                        <a:solidFill>
                          <a:srgbClr val="F3F3F3"/>
                        </a:solidFill>
                        <a:latin typeface="Sue Ellen Francisco"/>
                        <a:ea typeface="Sue Ellen Francisco"/>
                        <a:cs typeface="Sue Ellen Francisco"/>
                        <a:sym typeface="Sue Ellen Francisco"/>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Sue Ellen Francisco"/>
                          <a:ea typeface="Sue Ellen Francisco"/>
                          <a:cs typeface="Sue Ellen Francisco"/>
                          <a:sym typeface="Sue Ellen Francisco"/>
                        </a:rPr>
                        <a:t>CANDY CANES</a:t>
                      </a:r>
                      <a:endParaRPr>
                        <a:solidFill>
                          <a:srgbClr val="F3F3F3"/>
                        </a:solidFill>
                        <a:latin typeface="Sue Ellen Francisco"/>
                        <a:ea typeface="Sue Ellen Francisco"/>
                        <a:cs typeface="Sue Ellen Francisco"/>
                        <a:sym typeface="Sue Ellen Francisco"/>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extLst>
                  <a:ext uri="{0D108BD9-81ED-4DB2-BD59-A6C34878D82A}">
                    <a16:rowId xmlns:a16="http://schemas.microsoft.com/office/drawing/2014/main" val="10000"/>
                  </a:ext>
                </a:extLst>
              </a:tr>
              <a:tr h="357775">
                <a:tc>
                  <a:txBody>
                    <a:bodyPr/>
                    <a:lstStyle/>
                    <a:p>
                      <a:pPr marL="0" lvl="0" indent="0" algn="ctr" rtl="0">
                        <a:spcBef>
                          <a:spcPts val="0"/>
                        </a:spcBef>
                        <a:spcAft>
                          <a:spcPts val="0"/>
                        </a:spcAft>
                        <a:buNone/>
                      </a:pPr>
                      <a:r>
                        <a:rPr lang="en">
                          <a:solidFill>
                            <a:srgbClr val="F3F3F3"/>
                          </a:solidFill>
                          <a:latin typeface="Josefin Slab"/>
                          <a:ea typeface="Josefin Slab"/>
                          <a:cs typeface="Josefin Slab"/>
                          <a:sym typeface="Josefin Slab"/>
                        </a:rPr>
                        <a:t>1</a:t>
                      </a:r>
                      <a:endParaRPr>
                        <a:solidFill>
                          <a:srgbClr val="F3F3F3"/>
                        </a:solidFill>
                        <a:latin typeface="Josefin Slab"/>
                        <a:ea typeface="Josefin Slab"/>
                        <a:cs typeface="Josefin Slab"/>
                        <a:sym typeface="Josefin Slab"/>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Josefin Slab"/>
                          <a:ea typeface="Josefin Slab"/>
                          <a:cs typeface="Josefin Slab"/>
                          <a:sym typeface="Josefin Slab"/>
                        </a:rPr>
                        <a:t>3</a:t>
                      </a:r>
                      <a:endParaRPr>
                        <a:solidFill>
                          <a:srgbClr val="F3F3F3"/>
                        </a:solidFill>
                        <a:latin typeface="Josefin Slab"/>
                        <a:ea typeface="Josefin Slab"/>
                        <a:cs typeface="Josefin Slab"/>
                        <a:sym typeface="Josefin Slab"/>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Josefin Slab"/>
                          <a:ea typeface="Josefin Slab"/>
                          <a:cs typeface="Josefin Slab"/>
                          <a:sym typeface="Josefin Slab"/>
                        </a:rPr>
                        <a:t>4 sheets</a:t>
                      </a:r>
                      <a:endParaRPr>
                        <a:solidFill>
                          <a:srgbClr val="F3F3F3"/>
                        </a:solidFill>
                        <a:latin typeface="Josefin Slab"/>
                        <a:ea typeface="Josefin Slab"/>
                        <a:cs typeface="Josefin Slab"/>
                        <a:sym typeface="Josefin Slab"/>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Josefin Slab"/>
                          <a:ea typeface="Josefin Slab"/>
                          <a:cs typeface="Josefin Slab"/>
                          <a:sym typeface="Josefin Slab"/>
                        </a:rPr>
                        <a:t>2 </a:t>
                      </a:r>
                      <a:endParaRPr>
                        <a:solidFill>
                          <a:srgbClr val="F3F3F3"/>
                        </a:solidFill>
                        <a:latin typeface="Josefin Slab"/>
                        <a:ea typeface="Josefin Slab"/>
                        <a:cs typeface="Josefin Slab"/>
                        <a:sym typeface="Josefin Slab"/>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Josefin Slab"/>
                          <a:ea typeface="Josefin Slab"/>
                          <a:cs typeface="Josefin Slab"/>
                          <a:sym typeface="Josefin Slab"/>
                        </a:rPr>
                        <a:t>8</a:t>
                      </a:r>
                      <a:endParaRPr>
                        <a:solidFill>
                          <a:srgbClr val="F3F3F3"/>
                        </a:solidFill>
                        <a:latin typeface="Josefin Slab"/>
                        <a:ea typeface="Josefin Slab"/>
                        <a:cs typeface="Josefin Slab"/>
                        <a:sym typeface="Josefin Slab"/>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extLst>
                  <a:ext uri="{0D108BD9-81ED-4DB2-BD59-A6C34878D82A}">
                    <a16:rowId xmlns:a16="http://schemas.microsoft.com/office/drawing/2014/main" val="10001"/>
                  </a:ext>
                </a:extLst>
              </a:tr>
            </a:tbl>
          </a:graphicData>
        </a:graphic>
      </p:graphicFrame>
      <p:graphicFrame>
        <p:nvGraphicFramePr>
          <p:cNvPr id="637" name="Google Shape;637;p34"/>
          <p:cNvGraphicFramePr/>
          <p:nvPr/>
        </p:nvGraphicFramePr>
        <p:xfrm>
          <a:off x="952500" y="3651063"/>
          <a:ext cx="7239000" cy="792420"/>
        </p:xfrm>
        <a:graphic>
          <a:graphicData uri="http://schemas.openxmlformats.org/drawingml/2006/table">
            <a:tbl>
              <a:tblPr>
                <a:noFill/>
                <a:tableStyleId>{CD09F10B-B758-4BF1-82D5-6F000576EDFB}</a:tableStyleId>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tblGrid>
              <a:tr h="357775">
                <a:tc>
                  <a:txBody>
                    <a:bodyPr/>
                    <a:lstStyle/>
                    <a:p>
                      <a:pPr marL="0" lvl="0" indent="0" algn="ctr" rtl="0">
                        <a:spcBef>
                          <a:spcPts val="0"/>
                        </a:spcBef>
                        <a:spcAft>
                          <a:spcPts val="0"/>
                        </a:spcAft>
                        <a:buNone/>
                      </a:pPr>
                      <a:r>
                        <a:rPr lang="en">
                          <a:solidFill>
                            <a:srgbClr val="F3F3F3"/>
                          </a:solidFill>
                          <a:latin typeface="Sue Ellen Francisco"/>
                          <a:ea typeface="Sue Ellen Francisco"/>
                          <a:cs typeface="Sue Ellen Francisco"/>
                          <a:sym typeface="Sue Ellen Francisco"/>
                        </a:rPr>
                        <a:t>SCISSORS</a:t>
                      </a:r>
                      <a:endParaRPr>
                        <a:solidFill>
                          <a:srgbClr val="F3F3F3"/>
                        </a:solidFill>
                        <a:latin typeface="Sue Ellen Francisco"/>
                        <a:ea typeface="Sue Ellen Francisco"/>
                        <a:cs typeface="Sue Ellen Francisco"/>
                        <a:sym typeface="Sue Ellen Francisco"/>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Sue Ellen Francisco"/>
                          <a:ea typeface="Sue Ellen Francisco"/>
                          <a:cs typeface="Sue Ellen Francisco"/>
                          <a:sym typeface="Sue Ellen Francisco"/>
                        </a:rPr>
                        <a:t>SCOTCH TAPE</a:t>
                      </a:r>
                      <a:endParaRPr>
                        <a:solidFill>
                          <a:srgbClr val="F3F3F3"/>
                        </a:solidFill>
                        <a:latin typeface="Sue Ellen Francisco"/>
                        <a:ea typeface="Sue Ellen Francisco"/>
                        <a:cs typeface="Sue Ellen Francisco"/>
                        <a:sym typeface="Sue Ellen Francisco"/>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Sue Ellen Francisco"/>
                          <a:ea typeface="Sue Ellen Francisco"/>
                          <a:cs typeface="Sue Ellen Francisco"/>
                          <a:sym typeface="Sue Ellen Francisco"/>
                        </a:rPr>
                        <a:t>KRAFT PAPER</a:t>
                      </a:r>
                      <a:endParaRPr>
                        <a:solidFill>
                          <a:srgbClr val="F3F3F3"/>
                        </a:solidFill>
                        <a:latin typeface="Sue Ellen Francisco"/>
                        <a:ea typeface="Sue Ellen Francisco"/>
                        <a:cs typeface="Sue Ellen Francisco"/>
                        <a:sym typeface="Sue Ellen Francisco"/>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Sue Ellen Francisco"/>
                          <a:ea typeface="Sue Ellen Francisco"/>
                          <a:cs typeface="Sue Ellen Francisco"/>
                          <a:sym typeface="Sue Ellen Francisco"/>
                        </a:rPr>
                        <a:t>RIBBONS</a:t>
                      </a:r>
                      <a:endParaRPr>
                        <a:solidFill>
                          <a:srgbClr val="F3F3F3"/>
                        </a:solidFill>
                        <a:latin typeface="Sue Ellen Francisco"/>
                        <a:ea typeface="Sue Ellen Francisco"/>
                        <a:cs typeface="Sue Ellen Francisco"/>
                        <a:sym typeface="Sue Ellen Francisco"/>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Sue Ellen Francisco"/>
                          <a:ea typeface="Sue Ellen Francisco"/>
                          <a:cs typeface="Sue Ellen Francisco"/>
                          <a:sym typeface="Sue Ellen Francisco"/>
                        </a:rPr>
                        <a:t>CANDY CANES</a:t>
                      </a:r>
                      <a:endParaRPr>
                        <a:solidFill>
                          <a:srgbClr val="F3F3F3"/>
                        </a:solidFill>
                        <a:latin typeface="Sue Ellen Francisco"/>
                        <a:ea typeface="Sue Ellen Francisco"/>
                        <a:cs typeface="Sue Ellen Francisco"/>
                        <a:sym typeface="Sue Ellen Francisco"/>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extLst>
                  <a:ext uri="{0D108BD9-81ED-4DB2-BD59-A6C34878D82A}">
                    <a16:rowId xmlns:a16="http://schemas.microsoft.com/office/drawing/2014/main" val="10000"/>
                  </a:ext>
                </a:extLst>
              </a:tr>
              <a:tr h="357775">
                <a:tc>
                  <a:txBody>
                    <a:bodyPr/>
                    <a:lstStyle/>
                    <a:p>
                      <a:pPr marL="0" lvl="0" indent="0" algn="ctr" rtl="0">
                        <a:spcBef>
                          <a:spcPts val="0"/>
                        </a:spcBef>
                        <a:spcAft>
                          <a:spcPts val="0"/>
                        </a:spcAft>
                        <a:buNone/>
                      </a:pPr>
                      <a:r>
                        <a:rPr lang="en">
                          <a:solidFill>
                            <a:srgbClr val="F3F3F3"/>
                          </a:solidFill>
                          <a:latin typeface="Josefin Slab"/>
                          <a:ea typeface="Josefin Slab"/>
                          <a:cs typeface="Josefin Slab"/>
                          <a:sym typeface="Josefin Slab"/>
                        </a:rPr>
                        <a:t>1</a:t>
                      </a:r>
                      <a:endParaRPr>
                        <a:solidFill>
                          <a:srgbClr val="F3F3F3"/>
                        </a:solidFill>
                        <a:latin typeface="Josefin Slab"/>
                        <a:ea typeface="Josefin Slab"/>
                        <a:cs typeface="Josefin Slab"/>
                        <a:sym typeface="Josefin Slab"/>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Josefin Slab"/>
                          <a:ea typeface="Josefin Slab"/>
                          <a:cs typeface="Josefin Slab"/>
                          <a:sym typeface="Josefin Slab"/>
                        </a:rPr>
                        <a:t>3</a:t>
                      </a:r>
                      <a:endParaRPr>
                        <a:solidFill>
                          <a:srgbClr val="F3F3F3"/>
                        </a:solidFill>
                        <a:latin typeface="Josefin Slab"/>
                        <a:ea typeface="Josefin Slab"/>
                        <a:cs typeface="Josefin Slab"/>
                        <a:sym typeface="Josefin Slab"/>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Josefin Slab"/>
                          <a:ea typeface="Josefin Slab"/>
                          <a:cs typeface="Josefin Slab"/>
                          <a:sym typeface="Josefin Slab"/>
                        </a:rPr>
                        <a:t>4 rollos</a:t>
                      </a:r>
                      <a:endParaRPr>
                        <a:solidFill>
                          <a:srgbClr val="F3F3F3"/>
                        </a:solidFill>
                        <a:latin typeface="Josefin Slab"/>
                        <a:ea typeface="Josefin Slab"/>
                        <a:cs typeface="Josefin Slab"/>
                        <a:sym typeface="Josefin Slab"/>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Josefin Slab"/>
                          <a:ea typeface="Josefin Slab"/>
                          <a:cs typeface="Josefin Slab"/>
                          <a:sym typeface="Josefin Slab"/>
                        </a:rPr>
                        <a:t>2 </a:t>
                      </a:r>
                      <a:endParaRPr>
                        <a:solidFill>
                          <a:srgbClr val="F3F3F3"/>
                        </a:solidFill>
                        <a:latin typeface="Josefin Slab"/>
                        <a:ea typeface="Josefin Slab"/>
                        <a:cs typeface="Josefin Slab"/>
                        <a:sym typeface="Josefin Slab"/>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tc>
                  <a:txBody>
                    <a:bodyPr/>
                    <a:lstStyle/>
                    <a:p>
                      <a:pPr marL="0" lvl="0" indent="0" algn="ctr" rtl="0">
                        <a:spcBef>
                          <a:spcPts val="0"/>
                        </a:spcBef>
                        <a:spcAft>
                          <a:spcPts val="0"/>
                        </a:spcAft>
                        <a:buNone/>
                      </a:pPr>
                      <a:r>
                        <a:rPr lang="en">
                          <a:solidFill>
                            <a:srgbClr val="F3F3F3"/>
                          </a:solidFill>
                          <a:latin typeface="Josefin Slab"/>
                          <a:ea typeface="Josefin Slab"/>
                          <a:cs typeface="Josefin Slab"/>
                          <a:sym typeface="Josefin Slab"/>
                        </a:rPr>
                        <a:t>8</a:t>
                      </a:r>
                      <a:endParaRPr>
                        <a:solidFill>
                          <a:srgbClr val="F3F3F3"/>
                        </a:solidFill>
                        <a:latin typeface="Josefin Slab"/>
                        <a:ea typeface="Josefin Slab"/>
                        <a:cs typeface="Josefin Slab"/>
                        <a:sym typeface="Josefin Slab"/>
                      </a:endParaRPr>
                    </a:p>
                  </a:txBody>
                  <a:tcPr marL="91425" marR="91425" marT="91425" marB="91425" anchor="ctr">
                    <a:lnL w="28575" cap="flat" cmpd="sng">
                      <a:solidFill>
                        <a:srgbClr val="F3F3F3"/>
                      </a:solidFill>
                      <a:prstDash val="solid"/>
                      <a:round/>
                      <a:headEnd type="none" w="sm" len="sm"/>
                      <a:tailEnd type="none" w="sm" len="sm"/>
                    </a:lnL>
                    <a:lnR w="28575" cap="flat" cmpd="sng">
                      <a:solidFill>
                        <a:srgbClr val="F3F3F3"/>
                      </a:solidFill>
                      <a:prstDash val="solid"/>
                      <a:round/>
                      <a:headEnd type="none" w="sm" len="sm"/>
                      <a:tailEnd type="none" w="sm" len="sm"/>
                    </a:lnR>
                    <a:lnT w="28575" cap="flat" cmpd="sng">
                      <a:solidFill>
                        <a:srgbClr val="F3F3F3"/>
                      </a:solidFill>
                      <a:prstDash val="solid"/>
                      <a:round/>
                      <a:headEnd type="none" w="sm" len="sm"/>
                      <a:tailEnd type="none" w="sm" len="sm"/>
                    </a:lnT>
                    <a:lnB w="28575" cap="flat" cmpd="sng">
                      <a:solidFill>
                        <a:srgbClr val="F3F3F3"/>
                      </a:solidFill>
                      <a:prstDash val="solid"/>
                      <a:round/>
                      <a:headEnd type="none" w="sm" len="sm"/>
                      <a:tailEnd type="none" w="sm" len="sm"/>
                    </a:lnB>
                    <a:solidFill>
                      <a:srgbClr val="D04327"/>
                    </a:solidFill>
                  </a:tcPr>
                </a:tc>
                <a:extLst>
                  <a:ext uri="{0D108BD9-81ED-4DB2-BD59-A6C34878D82A}">
                    <a16:rowId xmlns:a16="http://schemas.microsoft.com/office/drawing/2014/main" val="10001"/>
                  </a:ext>
                </a:extLst>
              </a:tr>
            </a:tbl>
          </a:graphicData>
        </a:graphic>
      </p:graphicFrame>
      <p:sp>
        <p:nvSpPr>
          <p:cNvPr id="638" name="Google Shape;638;p34"/>
          <p:cNvSpPr txBox="1"/>
          <p:nvPr/>
        </p:nvSpPr>
        <p:spPr>
          <a:xfrm>
            <a:off x="2927550" y="1723075"/>
            <a:ext cx="3288900" cy="29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34343"/>
                </a:solidFill>
                <a:latin typeface="Josefin Slab"/>
                <a:ea typeface="Josefin Slab"/>
                <a:cs typeface="Josefin Slab"/>
                <a:sym typeface="Josefin Slab"/>
              </a:rPr>
              <a:t>150 x 150 cm box</a:t>
            </a:r>
            <a:endParaRPr>
              <a:solidFill>
                <a:srgbClr val="434343"/>
              </a:solidFill>
              <a:latin typeface="Josefin Slab"/>
              <a:ea typeface="Josefin Slab"/>
              <a:cs typeface="Josefin Slab"/>
              <a:sym typeface="Josefin Slab"/>
            </a:endParaRPr>
          </a:p>
        </p:txBody>
      </p:sp>
      <p:sp>
        <p:nvSpPr>
          <p:cNvPr id="639" name="Google Shape;639;p34"/>
          <p:cNvSpPr txBox="1"/>
          <p:nvPr/>
        </p:nvSpPr>
        <p:spPr>
          <a:xfrm>
            <a:off x="2927550" y="3244175"/>
            <a:ext cx="3288900" cy="29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34343"/>
                </a:solidFill>
                <a:latin typeface="Josefin Slab"/>
                <a:ea typeface="Josefin Slab"/>
                <a:cs typeface="Josefin Slab"/>
                <a:sym typeface="Josefin Slab"/>
              </a:rPr>
              <a:t>300 x 150 cm box</a:t>
            </a:r>
            <a:endParaRPr>
              <a:solidFill>
                <a:srgbClr val="434343"/>
              </a:solidFill>
              <a:latin typeface="Josefin Slab"/>
              <a:ea typeface="Josefin Slab"/>
              <a:cs typeface="Josefin Slab"/>
              <a:sym typeface="Josefin Slab"/>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D04327"/>
        </a:solidFill>
        <a:effectLst/>
      </p:bgPr>
    </p:bg>
    <p:spTree>
      <p:nvGrpSpPr>
        <p:cNvPr id="1" name="Shape 643"/>
        <p:cNvGrpSpPr/>
        <p:nvPr/>
      </p:nvGrpSpPr>
      <p:grpSpPr>
        <a:xfrm>
          <a:off x="0" y="0"/>
          <a:ext cx="0" cy="0"/>
          <a:chOff x="0" y="0"/>
          <a:chExt cx="0" cy="0"/>
        </a:xfrm>
      </p:grpSpPr>
      <p:sp>
        <p:nvSpPr>
          <p:cNvPr id="644" name="Google Shape;644;p35"/>
          <p:cNvSpPr txBox="1">
            <a:spLocks noGrp="1"/>
          </p:cNvSpPr>
          <p:nvPr>
            <p:ph type="title" idx="6"/>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PRACTICAL EXERCISE</a:t>
            </a:r>
            <a:endParaRPr>
              <a:solidFill>
                <a:srgbClr val="F3F3F3"/>
              </a:solidFill>
            </a:endParaRPr>
          </a:p>
        </p:txBody>
      </p:sp>
      <p:pic>
        <p:nvPicPr>
          <p:cNvPr id="645" name="Google Shape;645;p35"/>
          <p:cNvPicPr preferRelativeResize="0"/>
          <p:nvPr/>
        </p:nvPicPr>
        <p:blipFill rotWithShape="1">
          <a:blip r:embed="rId3">
            <a:alphaModFix/>
          </a:blip>
          <a:srcRect l="17684" t="1522" r="17678" b="1522"/>
          <a:stretch/>
        </p:blipFill>
        <p:spPr>
          <a:xfrm>
            <a:off x="3881112" y="1698838"/>
            <a:ext cx="1381800" cy="1382100"/>
          </a:xfrm>
          <a:prstGeom prst="ellipse">
            <a:avLst/>
          </a:prstGeom>
          <a:noFill/>
          <a:ln>
            <a:noFill/>
          </a:ln>
        </p:spPr>
      </p:pic>
      <p:pic>
        <p:nvPicPr>
          <p:cNvPr id="646" name="Google Shape;646;p35"/>
          <p:cNvPicPr preferRelativeResize="0"/>
          <p:nvPr/>
        </p:nvPicPr>
        <p:blipFill rotWithShape="1">
          <a:blip r:embed="rId4">
            <a:alphaModFix/>
          </a:blip>
          <a:srcRect l="5405" r="27936"/>
          <a:stretch/>
        </p:blipFill>
        <p:spPr>
          <a:xfrm>
            <a:off x="1282075" y="1698850"/>
            <a:ext cx="1381800" cy="1382100"/>
          </a:xfrm>
          <a:prstGeom prst="ellipse">
            <a:avLst/>
          </a:prstGeom>
          <a:noFill/>
          <a:ln>
            <a:noFill/>
          </a:ln>
        </p:spPr>
      </p:pic>
      <p:pic>
        <p:nvPicPr>
          <p:cNvPr id="647" name="Google Shape;647;p35"/>
          <p:cNvPicPr preferRelativeResize="0"/>
          <p:nvPr/>
        </p:nvPicPr>
        <p:blipFill rotWithShape="1">
          <a:blip r:embed="rId5">
            <a:alphaModFix/>
          </a:blip>
          <a:srcRect l="13559" t="16318" r="19082" b="16305"/>
          <a:stretch/>
        </p:blipFill>
        <p:spPr>
          <a:xfrm>
            <a:off x="6480125" y="1698838"/>
            <a:ext cx="1381800" cy="1382100"/>
          </a:xfrm>
          <a:prstGeom prst="ellipse">
            <a:avLst/>
          </a:prstGeom>
          <a:noFill/>
          <a:ln>
            <a:noFill/>
          </a:ln>
        </p:spPr>
      </p:pic>
      <p:grpSp>
        <p:nvGrpSpPr>
          <p:cNvPr id="648" name="Google Shape;648;p35"/>
          <p:cNvGrpSpPr/>
          <p:nvPr/>
        </p:nvGrpSpPr>
        <p:grpSpPr>
          <a:xfrm>
            <a:off x="4028065" y="1144369"/>
            <a:ext cx="1087226" cy="123704"/>
            <a:chOff x="4265713" y="3769775"/>
            <a:chExt cx="612625" cy="69700"/>
          </a:xfrm>
        </p:grpSpPr>
        <p:sp>
          <p:nvSpPr>
            <p:cNvPr id="649" name="Google Shape;649;p35"/>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 name="Google Shape;651;p35"/>
          <p:cNvGrpSpPr/>
          <p:nvPr/>
        </p:nvGrpSpPr>
        <p:grpSpPr>
          <a:xfrm>
            <a:off x="1086600" y="3551675"/>
            <a:ext cx="6970800" cy="392450"/>
            <a:chOff x="1086600" y="3281100"/>
            <a:chExt cx="6970800" cy="392450"/>
          </a:xfrm>
        </p:grpSpPr>
        <p:cxnSp>
          <p:nvCxnSpPr>
            <p:cNvPr id="652" name="Google Shape;652;p35"/>
            <p:cNvCxnSpPr/>
            <p:nvPr/>
          </p:nvCxnSpPr>
          <p:spPr>
            <a:xfrm>
              <a:off x="1086600" y="3516250"/>
              <a:ext cx="6970800" cy="0"/>
            </a:xfrm>
            <a:prstGeom prst="straightConnector1">
              <a:avLst/>
            </a:prstGeom>
            <a:noFill/>
            <a:ln w="9525" cap="flat" cmpd="sng">
              <a:solidFill>
                <a:srgbClr val="F3F3F3"/>
              </a:solidFill>
              <a:prstDash val="solid"/>
              <a:round/>
              <a:headEnd type="none" w="med" len="med"/>
              <a:tailEnd type="none" w="med" len="med"/>
            </a:ln>
          </p:spPr>
        </p:cxnSp>
        <p:sp>
          <p:nvSpPr>
            <p:cNvPr id="653" name="Google Shape;653;p35"/>
            <p:cNvSpPr/>
            <p:nvPr/>
          </p:nvSpPr>
          <p:spPr>
            <a:xfrm>
              <a:off x="7008325" y="3281100"/>
              <a:ext cx="325475" cy="392450"/>
            </a:xfrm>
            <a:custGeom>
              <a:avLst/>
              <a:gdLst/>
              <a:ahLst/>
              <a:cxnLst/>
              <a:rect l="l" t="t" r="r" b="b"/>
              <a:pathLst>
                <a:path w="13019" h="15698" extrusionOk="0">
                  <a:moveTo>
                    <a:pt x="11713" y="3462"/>
                  </a:moveTo>
                  <a:cubicBezTo>
                    <a:pt x="11977" y="3462"/>
                    <a:pt x="12240" y="3555"/>
                    <a:pt x="12426" y="3748"/>
                  </a:cubicBezTo>
                  <a:cubicBezTo>
                    <a:pt x="12625" y="3984"/>
                    <a:pt x="12713" y="4314"/>
                    <a:pt x="12653" y="4619"/>
                  </a:cubicBezTo>
                  <a:cubicBezTo>
                    <a:pt x="12542" y="5272"/>
                    <a:pt x="12189" y="5856"/>
                    <a:pt x="11759" y="6352"/>
                  </a:cubicBezTo>
                  <a:cubicBezTo>
                    <a:pt x="10971" y="7213"/>
                    <a:pt x="9993" y="7904"/>
                    <a:pt x="8918" y="8358"/>
                  </a:cubicBezTo>
                  <a:cubicBezTo>
                    <a:pt x="8670" y="8443"/>
                    <a:pt x="8473" y="8668"/>
                    <a:pt x="8203" y="8668"/>
                  </a:cubicBezTo>
                  <a:cubicBezTo>
                    <a:pt x="8181" y="8668"/>
                    <a:pt x="8158" y="8667"/>
                    <a:pt x="8135" y="8663"/>
                  </a:cubicBezTo>
                  <a:cubicBezTo>
                    <a:pt x="8789" y="8456"/>
                    <a:pt x="9373" y="8071"/>
                    <a:pt x="9878" y="7612"/>
                  </a:cubicBezTo>
                  <a:cubicBezTo>
                    <a:pt x="10276" y="7255"/>
                    <a:pt x="10661" y="6857"/>
                    <a:pt x="10892" y="6365"/>
                  </a:cubicBezTo>
                  <a:cubicBezTo>
                    <a:pt x="11009" y="6143"/>
                    <a:pt x="10994" y="5884"/>
                    <a:pt x="10971" y="5638"/>
                  </a:cubicBezTo>
                  <a:cubicBezTo>
                    <a:pt x="10851" y="5493"/>
                    <a:pt x="10677" y="5411"/>
                    <a:pt x="10494" y="5411"/>
                  </a:cubicBezTo>
                  <a:cubicBezTo>
                    <a:pt x="10444" y="5411"/>
                    <a:pt x="10392" y="5417"/>
                    <a:pt x="10341" y="5430"/>
                  </a:cubicBezTo>
                  <a:cubicBezTo>
                    <a:pt x="9660" y="5573"/>
                    <a:pt x="9168" y="6102"/>
                    <a:pt x="8650" y="6527"/>
                  </a:cubicBezTo>
                  <a:cubicBezTo>
                    <a:pt x="8362" y="6810"/>
                    <a:pt x="8039" y="7056"/>
                    <a:pt x="7756" y="7344"/>
                  </a:cubicBezTo>
                  <a:cubicBezTo>
                    <a:pt x="7515" y="7584"/>
                    <a:pt x="7177" y="7755"/>
                    <a:pt x="7061" y="8094"/>
                  </a:cubicBezTo>
                  <a:lnTo>
                    <a:pt x="7015" y="7960"/>
                  </a:lnTo>
                  <a:cubicBezTo>
                    <a:pt x="7033" y="7960"/>
                    <a:pt x="7070" y="7955"/>
                    <a:pt x="7083" y="7955"/>
                  </a:cubicBezTo>
                  <a:cubicBezTo>
                    <a:pt x="7718" y="6829"/>
                    <a:pt x="8437" y="5745"/>
                    <a:pt x="9322" y="4799"/>
                  </a:cubicBezTo>
                  <a:cubicBezTo>
                    <a:pt x="9906" y="4230"/>
                    <a:pt x="10592" y="3734"/>
                    <a:pt x="11383" y="3512"/>
                  </a:cubicBezTo>
                  <a:cubicBezTo>
                    <a:pt x="11490" y="3479"/>
                    <a:pt x="11601" y="3462"/>
                    <a:pt x="11713" y="3462"/>
                  </a:cubicBezTo>
                  <a:close/>
                  <a:moveTo>
                    <a:pt x="1851" y="292"/>
                  </a:moveTo>
                  <a:cubicBezTo>
                    <a:pt x="2301" y="292"/>
                    <a:pt x="2730" y="486"/>
                    <a:pt x="3118" y="704"/>
                  </a:cubicBezTo>
                  <a:cubicBezTo>
                    <a:pt x="4147" y="1325"/>
                    <a:pt x="4902" y="2330"/>
                    <a:pt x="5351" y="3437"/>
                  </a:cubicBezTo>
                  <a:cubicBezTo>
                    <a:pt x="5935" y="4883"/>
                    <a:pt x="6208" y="6463"/>
                    <a:pt x="6111" y="8020"/>
                  </a:cubicBezTo>
                  <a:cubicBezTo>
                    <a:pt x="6088" y="8112"/>
                    <a:pt x="6153" y="8289"/>
                    <a:pt x="6069" y="8344"/>
                  </a:cubicBezTo>
                  <a:cubicBezTo>
                    <a:pt x="5995" y="7560"/>
                    <a:pt x="5749" y="6801"/>
                    <a:pt x="5490" y="6065"/>
                  </a:cubicBezTo>
                  <a:cubicBezTo>
                    <a:pt x="5092" y="5003"/>
                    <a:pt x="4536" y="3966"/>
                    <a:pt x="3711" y="3178"/>
                  </a:cubicBezTo>
                  <a:cubicBezTo>
                    <a:pt x="3446" y="2957"/>
                    <a:pt x="3139" y="2681"/>
                    <a:pt x="2784" y="2681"/>
                  </a:cubicBezTo>
                  <a:cubicBezTo>
                    <a:pt x="2730" y="2681"/>
                    <a:pt x="2674" y="2687"/>
                    <a:pt x="2618" y="2701"/>
                  </a:cubicBezTo>
                  <a:cubicBezTo>
                    <a:pt x="2238" y="2854"/>
                    <a:pt x="2330" y="3326"/>
                    <a:pt x="2349" y="3651"/>
                  </a:cubicBezTo>
                  <a:cubicBezTo>
                    <a:pt x="2483" y="4207"/>
                    <a:pt x="2752" y="4721"/>
                    <a:pt x="3030" y="5216"/>
                  </a:cubicBezTo>
                  <a:cubicBezTo>
                    <a:pt x="3507" y="6069"/>
                    <a:pt x="4049" y="6884"/>
                    <a:pt x="4564" y="7714"/>
                  </a:cubicBezTo>
                  <a:cubicBezTo>
                    <a:pt x="4887" y="8186"/>
                    <a:pt x="5161" y="8696"/>
                    <a:pt x="5546" y="9117"/>
                  </a:cubicBezTo>
                  <a:cubicBezTo>
                    <a:pt x="5295" y="8918"/>
                    <a:pt x="5009" y="8770"/>
                    <a:pt x="4754" y="8567"/>
                  </a:cubicBezTo>
                  <a:cubicBezTo>
                    <a:pt x="4072" y="7983"/>
                    <a:pt x="3420" y="7357"/>
                    <a:pt x="2785" y="6722"/>
                  </a:cubicBezTo>
                  <a:cubicBezTo>
                    <a:pt x="1802" y="5717"/>
                    <a:pt x="931" y="4540"/>
                    <a:pt x="561" y="3164"/>
                  </a:cubicBezTo>
                  <a:cubicBezTo>
                    <a:pt x="390" y="2492"/>
                    <a:pt x="296" y="1765"/>
                    <a:pt x="556" y="1102"/>
                  </a:cubicBezTo>
                  <a:cubicBezTo>
                    <a:pt x="732" y="657"/>
                    <a:pt x="1171" y="293"/>
                    <a:pt x="1660" y="293"/>
                  </a:cubicBezTo>
                  <a:cubicBezTo>
                    <a:pt x="1685" y="293"/>
                    <a:pt x="1711" y="294"/>
                    <a:pt x="1737" y="296"/>
                  </a:cubicBezTo>
                  <a:cubicBezTo>
                    <a:pt x="1775" y="293"/>
                    <a:pt x="1813" y="292"/>
                    <a:pt x="1851" y="292"/>
                  </a:cubicBezTo>
                  <a:close/>
                  <a:moveTo>
                    <a:pt x="10499" y="5691"/>
                  </a:moveTo>
                  <a:cubicBezTo>
                    <a:pt x="10619" y="5691"/>
                    <a:pt x="10719" y="5770"/>
                    <a:pt x="10731" y="5898"/>
                  </a:cubicBezTo>
                  <a:cubicBezTo>
                    <a:pt x="10679" y="6208"/>
                    <a:pt x="10522" y="6486"/>
                    <a:pt x="10327" y="6726"/>
                  </a:cubicBezTo>
                  <a:cubicBezTo>
                    <a:pt x="9743" y="7449"/>
                    <a:pt x="8984" y="8020"/>
                    <a:pt x="8135" y="8394"/>
                  </a:cubicBezTo>
                  <a:cubicBezTo>
                    <a:pt x="7570" y="8706"/>
                    <a:pt x="6950" y="8881"/>
                    <a:pt x="6380" y="9168"/>
                  </a:cubicBezTo>
                  <a:cubicBezTo>
                    <a:pt x="7075" y="8274"/>
                    <a:pt x="7955" y="7556"/>
                    <a:pt x="8789" y="6797"/>
                  </a:cubicBezTo>
                  <a:cubicBezTo>
                    <a:pt x="9290" y="6384"/>
                    <a:pt x="9758" y="5851"/>
                    <a:pt x="10415" y="5703"/>
                  </a:cubicBezTo>
                  <a:cubicBezTo>
                    <a:pt x="10444" y="5695"/>
                    <a:pt x="10472" y="5691"/>
                    <a:pt x="10499" y="5691"/>
                  </a:cubicBezTo>
                  <a:close/>
                  <a:moveTo>
                    <a:pt x="2726" y="2956"/>
                  </a:moveTo>
                  <a:cubicBezTo>
                    <a:pt x="3003" y="2956"/>
                    <a:pt x="3220" y="3155"/>
                    <a:pt x="3420" y="3326"/>
                  </a:cubicBezTo>
                  <a:cubicBezTo>
                    <a:pt x="4267" y="4063"/>
                    <a:pt x="4795" y="5086"/>
                    <a:pt x="5212" y="6110"/>
                  </a:cubicBezTo>
                  <a:cubicBezTo>
                    <a:pt x="5578" y="7102"/>
                    <a:pt x="5828" y="8135"/>
                    <a:pt x="5967" y="9183"/>
                  </a:cubicBezTo>
                  <a:cubicBezTo>
                    <a:pt x="5416" y="8571"/>
                    <a:pt x="5013" y="7853"/>
                    <a:pt x="4564" y="7167"/>
                  </a:cubicBezTo>
                  <a:cubicBezTo>
                    <a:pt x="3910" y="6120"/>
                    <a:pt x="3206" y="5096"/>
                    <a:pt x="2738" y="3952"/>
                  </a:cubicBezTo>
                  <a:cubicBezTo>
                    <a:pt x="2641" y="3636"/>
                    <a:pt x="2488" y="3257"/>
                    <a:pt x="2706" y="2956"/>
                  </a:cubicBezTo>
                  <a:cubicBezTo>
                    <a:pt x="2713" y="2956"/>
                    <a:pt x="2719" y="2956"/>
                    <a:pt x="2726" y="2956"/>
                  </a:cubicBezTo>
                  <a:close/>
                  <a:moveTo>
                    <a:pt x="6205" y="9655"/>
                  </a:moveTo>
                  <a:cubicBezTo>
                    <a:pt x="6367" y="9655"/>
                    <a:pt x="6532" y="9715"/>
                    <a:pt x="6644" y="9822"/>
                  </a:cubicBezTo>
                  <a:cubicBezTo>
                    <a:pt x="6700" y="10090"/>
                    <a:pt x="6639" y="10401"/>
                    <a:pt x="6394" y="10554"/>
                  </a:cubicBezTo>
                  <a:cubicBezTo>
                    <a:pt x="6370" y="10552"/>
                    <a:pt x="6345" y="10551"/>
                    <a:pt x="6321" y="10551"/>
                  </a:cubicBezTo>
                  <a:cubicBezTo>
                    <a:pt x="6279" y="10551"/>
                    <a:pt x="6236" y="10553"/>
                    <a:pt x="6194" y="10553"/>
                  </a:cubicBezTo>
                  <a:cubicBezTo>
                    <a:pt x="6088" y="10553"/>
                    <a:pt x="5985" y="10542"/>
                    <a:pt x="5903" y="10466"/>
                  </a:cubicBezTo>
                  <a:cubicBezTo>
                    <a:pt x="5717" y="10346"/>
                    <a:pt x="5625" y="10068"/>
                    <a:pt x="5768" y="9878"/>
                  </a:cubicBezTo>
                  <a:cubicBezTo>
                    <a:pt x="5862" y="9724"/>
                    <a:pt x="6031" y="9655"/>
                    <a:pt x="6205" y="9655"/>
                  </a:cubicBezTo>
                  <a:close/>
                  <a:moveTo>
                    <a:pt x="6899" y="9951"/>
                  </a:moveTo>
                  <a:cubicBezTo>
                    <a:pt x="6912" y="9957"/>
                    <a:pt x="6950" y="9966"/>
                    <a:pt x="6968" y="9970"/>
                  </a:cubicBezTo>
                  <a:cubicBezTo>
                    <a:pt x="7301" y="10308"/>
                    <a:pt x="7626" y="10679"/>
                    <a:pt x="7765" y="11142"/>
                  </a:cubicBezTo>
                  <a:cubicBezTo>
                    <a:pt x="8052" y="12087"/>
                    <a:pt x="7821" y="13143"/>
                    <a:pt x="8293" y="14037"/>
                  </a:cubicBezTo>
                  <a:cubicBezTo>
                    <a:pt x="8539" y="14460"/>
                    <a:pt x="8817" y="14858"/>
                    <a:pt x="9099" y="15252"/>
                  </a:cubicBezTo>
                  <a:cubicBezTo>
                    <a:pt x="8940" y="15213"/>
                    <a:pt x="8779" y="15195"/>
                    <a:pt x="8617" y="15195"/>
                  </a:cubicBezTo>
                  <a:cubicBezTo>
                    <a:pt x="8350" y="15195"/>
                    <a:pt x="8084" y="15244"/>
                    <a:pt x="7830" y="15331"/>
                  </a:cubicBezTo>
                  <a:cubicBezTo>
                    <a:pt x="7821" y="14636"/>
                    <a:pt x="7515" y="13982"/>
                    <a:pt x="7552" y="13287"/>
                  </a:cubicBezTo>
                  <a:cubicBezTo>
                    <a:pt x="7556" y="12953"/>
                    <a:pt x="7478" y="12625"/>
                    <a:pt x="7478" y="12286"/>
                  </a:cubicBezTo>
                  <a:cubicBezTo>
                    <a:pt x="7385" y="11712"/>
                    <a:pt x="7376" y="11105"/>
                    <a:pt x="7130" y="10568"/>
                  </a:cubicBezTo>
                  <a:cubicBezTo>
                    <a:pt x="7083" y="10447"/>
                    <a:pt x="6996" y="10355"/>
                    <a:pt x="6908" y="10262"/>
                  </a:cubicBezTo>
                  <a:cubicBezTo>
                    <a:pt x="6912" y="10156"/>
                    <a:pt x="6903" y="10053"/>
                    <a:pt x="6899" y="9951"/>
                  </a:cubicBezTo>
                  <a:close/>
                  <a:moveTo>
                    <a:pt x="1770" y="1"/>
                  </a:moveTo>
                  <a:cubicBezTo>
                    <a:pt x="1619" y="1"/>
                    <a:pt x="1469" y="15"/>
                    <a:pt x="1320" y="46"/>
                  </a:cubicBezTo>
                  <a:cubicBezTo>
                    <a:pt x="736" y="194"/>
                    <a:pt x="315" y="718"/>
                    <a:pt x="195" y="1292"/>
                  </a:cubicBezTo>
                  <a:cubicBezTo>
                    <a:pt x="0" y="2242"/>
                    <a:pt x="208" y="3234"/>
                    <a:pt x="584" y="4113"/>
                  </a:cubicBezTo>
                  <a:cubicBezTo>
                    <a:pt x="1320" y="5768"/>
                    <a:pt x="2641" y="7066"/>
                    <a:pt x="3966" y="8255"/>
                  </a:cubicBezTo>
                  <a:cubicBezTo>
                    <a:pt x="4498" y="8747"/>
                    <a:pt x="5064" y="9219"/>
                    <a:pt x="5740" y="9502"/>
                  </a:cubicBezTo>
                  <a:cubicBezTo>
                    <a:pt x="5421" y="9729"/>
                    <a:pt x="5054" y="9891"/>
                    <a:pt x="4786" y="10183"/>
                  </a:cubicBezTo>
                  <a:cubicBezTo>
                    <a:pt x="4188" y="10716"/>
                    <a:pt x="3794" y="11420"/>
                    <a:pt x="3253" y="11999"/>
                  </a:cubicBezTo>
                  <a:cubicBezTo>
                    <a:pt x="2641" y="12754"/>
                    <a:pt x="1797" y="13338"/>
                    <a:pt x="848" y="13560"/>
                  </a:cubicBezTo>
                  <a:cubicBezTo>
                    <a:pt x="662" y="13598"/>
                    <a:pt x="473" y="13626"/>
                    <a:pt x="292" y="13691"/>
                  </a:cubicBezTo>
                  <a:lnTo>
                    <a:pt x="292" y="13904"/>
                  </a:lnTo>
                  <a:cubicBezTo>
                    <a:pt x="400" y="13965"/>
                    <a:pt x="518" y="13978"/>
                    <a:pt x="639" y="13978"/>
                  </a:cubicBezTo>
                  <a:cubicBezTo>
                    <a:pt x="740" y="13978"/>
                    <a:pt x="843" y="13969"/>
                    <a:pt x="945" y="13969"/>
                  </a:cubicBezTo>
                  <a:cubicBezTo>
                    <a:pt x="981" y="13969"/>
                    <a:pt x="1016" y="13970"/>
                    <a:pt x="1051" y="13973"/>
                  </a:cubicBezTo>
                  <a:cubicBezTo>
                    <a:pt x="1436" y="13982"/>
                    <a:pt x="1709" y="14330"/>
                    <a:pt x="2090" y="14353"/>
                  </a:cubicBezTo>
                  <a:cubicBezTo>
                    <a:pt x="2094" y="14353"/>
                    <a:pt x="2097" y="14353"/>
                    <a:pt x="2101" y="14353"/>
                  </a:cubicBezTo>
                  <a:cubicBezTo>
                    <a:pt x="2355" y="14353"/>
                    <a:pt x="2578" y="14207"/>
                    <a:pt x="2757" y="14037"/>
                  </a:cubicBezTo>
                  <a:cubicBezTo>
                    <a:pt x="3595" y="13241"/>
                    <a:pt x="4100" y="12153"/>
                    <a:pt x="4990" y="11402"/>
                  </a:cubicBezTo>
                  <a:cubicBezTo>
                    <a:pt x="5249" y="11202"/>
                    <a:pt x="5481" y="10975"/>
                    <a:pt x="5759" y="10800"/>
                  </a:cubicBezTo>
                  <a:cubicBezTo>
                    <a:pt x="5791" y="10679"/>
                    <a:pt x="5633" y="10656"/>
                    <a:pt x="5582" y="10582"/>
                  </a:cubicBezTo>
                  <a:cubicBezTo>
                    <a:pt x="5175" y="10818"/>
                    <a:pt x="4851" y="11165"/>
                    <a:pt x="4494" y="11467"/>
                  </a:cubicBezTo>
                  <a:cubicBezTo>
                    <a:pt x="3942" y="12023"/>
                    <a:pt x="3531" y="12690"/>
                    <a:pt x="3039" y="13297"/>
                  </a:cubicBezTo>
                  <a:cubicBezTo>
                    <a:pt x="2821" y="13528"/>
                    <a:pt x="2646" y="13815"/>
                    <a:pt x="2363" y="13977"/>
                  </a:cubicBezTo>
                  <a:cubicBezTo>
                    <a:pt x="2288" y="14022"/>
                    <a:pt x="2197" y="14074"/>
                    <a:pt x="2108" y="14074"/>
                  </a:cubicBezTo>
                  <a:cubicBezTo>
                    <a:pt x="2077" y="14074"/>
                    <a:pt x="2045" y="14068"/>
                    <a:pt x="2015" y="14052"/>
                  </a:cubicBezTo>
                  <a:cubicBezTo>
                    <a:pt x="1749" y="13946"/>
                    <a:pt x="1520" y="13742"/>
                    <a:pt x="1223" y="13742"/>
                  </a:cubicBezTo>
                  <a:cubicBezTo>
                    <a:pt x="1220" y="13742"/>
                    <a:pt x="1217" y="13742"/>
                    <a:pt x="1214" y="13742"/>
                  </a:cubicBezTo>
                  <a:cubicBezTo>
                    <a:pt x="1941" y="13547"/>
                    <a:pt x="2636" y="13092"/>
                    <a:pt x="3164" y="12532"/>
                  </a:cubicBezTo>
                  <a:cubicBezTo>
                    <a:pt x="3961" y="11736"/>
                    <a:pt x="4476" y="10669"/>
                    <a:pt x="5416" y="10017"/>
                  </a:cubicBezTo>
                  <a:lnTo>
                    <a:pt x="5416" y="10017"/>
                  </a:lnTo>
                  <a:cubicBezTo>
                    <a:pt x="5402" y="10211"/>
                    <a:pt x="5477" y="10387"/>
                    <a:pt x="5578" y="10545"/>
                  </a:cubicBezTo>
                  <a:cubicBezTo>
                    <a:pt x="5758" y="10610"/>
                    <a:pt x="5855" y="10834"/>
                    <a:pt x="6069" y="10834"/>
                  </a:cubicBezTo>
                  <a:cubicBezTo>
                    <a:pt x="6081" y="10834"/>
                    <a:pt x="6093" y="10833"/>
                    <a:pt x="6106" y="10832"/>
                  </a:cubicBezTo>
                  <a:cubicBezTo>
                    <a:pt x="6146" y="10840"/>
                    <a:pt x="6186" y="10844"/>
                    <a:pt x="6225" y="10844"/>
                  </a:cubicBezTo>
                  <a:cubicBezTo>
                    <a:pt x="6444" y="10844"/>
                    <a:pt x="6637" y="10720"/>
                    <a:pt x="6811" y="10586"/>
                  </a:cubicBezTo>
                  <a:cubicBezTo>
                    <a:pt x="6982" y="10883"/>
                    <a:pt x="7047" y="11225"/>
                    <a:pt x="7098" y="11563"/>
                  </a:cubicBezTo>
                  <a:cubicBezTo>
                    <a:pt x="7172" y="12134"/>
                    <a:pt x="7250" y="12709"/>
                    <a:pt x="7269" y="13287"/>
                  </a:cubicBezTo>
                  <a:cubicBezTo>
                    <a:pt x="7265" y="13723"/>
                    <a:pt x="7325" y="14154"/>
                    <a:pt x="7445" y="14576"/>
                  </a:cubicBezTo>
                  <a:cubicBezTo>
                    <a:pt x="7528" y="14863"/>
                    <a:pt x="7519" y="15164"/>
                    <a:pt x="7552" y="15461"/>
                  </a:cubicBezTo>
                  <a:cubicBezTo>
                    <a:pt x="7613" y="15556"/>
                    <a:pt x="7721" y="15617"/>
                    <a:pt x="7834" y="15617"/>
                  </a:cubicBezTo>
                  <a:cubicBezTo>
                    <a:pt x="7873" y="15617"/>
                    <a:pt x="7912" y="15610"/>
                    <a:pt x="7951" y="15594"/>
                  </a:cubicBezTo>
                  <a:cubicBezTo>
                    <a:pt x="8173" y="15522"/>
                    <a:pt x="8405" y="15473"/>
                    <a:pt x="8637" y="15473"/>
                  </a:cubicBezTo>
                  <a:cubicBezTo>
                    <a:pt x="8729" y="15473"/>
                    <a:pt x="8822" y="15480"/>
                    <a:pt x="8914" y="15497"/>
                  </a:cubicBezTo>
                  <a:cubicBezTo>
                    <a:pt x="9080" y="15564"/>
                    <a:pt x="9225" y="15698"/>
                    <a:pt x="9409" y="15698"/>
                  </a:cubicBezTo>
                  <a:cubicBezTo>
                    <a:pt x="9430" y="15698"/>
                    <a:pt x="9452" y="15696"/>
                    <a:pt x="9474" y="15692"/>
                  </a:cubicBezTo>
                  <a:cubicBezTo>
                    <a:pt x="9507" y="15419"/>
                    <a:pt x="9354" y="15192"/>
                    <a:pt x="9234" y="14969"/>
                  </a:cubicBezTo>
                  <a:cubicBezTo>
                    <a:pt x="8965" y="14469"/>
                    <a:pt x="8535" y="14061"/>
                    <a:pt x="8390" y="13505"/>
                  </a:cubicBezTo>
                  <a:cubicBezTo>
                    <a:pt x="8187" y="12838"/>
                    <a:pt x="8229" y="12134"/>
                    <a:pt x="8122" y="11448"/>
                  </a:cubicBezTo>
                  <a:cubicBezTo>
                    <a:pt x="7996" y="10618"/>
                    <a:pt x="7427" y="9906"/>
                    <a:pt x="6718" y="9484"/>
                  </a:cubicBezTo>
                  <a:cubicBezTo>
                    <a:pt x="8075" y="9006"/>
                    <a:pt x="9489" y="8576"/>
                    <a:pt x="10665" y="7709"/>
                  </a:cubicBezTo>
                  <a:cubicBezTo>
                    <a:pt x="11555" y="7056"/>
                    <a:pt x="12412" y="6254"/>
                    <a:pt x="12797" y="5193"/>
                  </a:cubicBezTo>
                  <a:cubicBezTo>
                    <a:pt x="12908" y="4832"/>
                    <a:pt x="13019" y="4438"/>
                    <a:pt x="12903" y="4063"/>
                  </a:cubicBezTo>
                  <a:cubicBezTo>
                    <a:pt x="12820" y="3651"/>
                    <a:pt x="12476" y="3303"/>
                    <a:pt x="12065" y="3224"/>
                  </a:cubicBezTo>
                  <a:cubicBezTo>
                    <a:pt x="11951" y="3195"/>
                    <a:pt x="11836" y="3182"/>
                    <a:pt x="11722" y="3182"/>
                  </a:cubicBezTo>
                  <a:cubicBezTo>
                    <a:pt x="11272" y="3182"/>
                    <a:pt x="10830" y="3383"/>
                    <a:pt x="10438" y="3591"/>
                  </a:cubicBezTo>
                  <a:cubicBezTo>
                    <a:pt x="9437" y="4128"/>
                    <a:pt x="8691" y="5017"/>
                    <a:pt x="8034" y="5920"/>
                  </a:cubicBezTo>
                  <a:cubicBezTo>
                    <a:pt x="7389" y="6801"/>
                    <a:pt x="6880" y="7774"/>
                    <a:pt x="6320" y="8715"/>
                  </a:cubicBezTo>
                  <a:cubicBezTo>
                    <a:pt x="6347" y="8552"/>
                    <a:pt x="6380" y="8390"/>
                    <a:pt x="6388" y="8228"/>
                  </a:cubicBezTo>
                  <a:cubicBezTo>
                    <a:pt x="6403" y="7473"/>
                    <a:pt x="6435" y="6713"/>
                    <a:pt x="6315" y="5967"/>
                  </a:cubicBezTo>
                  <a:cubicBezTo>
                    <a:pt x="6148" y="4763"/>
                    <a:pt x="5810" y="3567"/>
                    <a:pt x="5217" y="2497"/>
                  </a:cubicBezTo>
                  <a:cubicBezTo>
                    <a:pt x="4698" y="1607"/>
                    <a:pt x="3966" y="820"/>
                    <a:pt x="3048" y="333"/>
                  </a:cubicBezTo>
                  <a:cubicBezTo>
                    <a:pt x="2658" y="125"/>
                    <a:pt x="2213" y="1"/>
                    <a:pt x="177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4409263" y="3281100"/>
              <a:ext cx="325475" cy="392450"/>
            </a:xfrm>
            <a:custGeom>
              <a:avLst/>
              <a:gdLst/>
              <a:ahLst/>
              <a:cxnLst/>
              <a:rect l="l" t="t" r="r" b="b"/>
              <a:pathLst>
                <a:path w="13019" h="15698" extrusionOk="0">
                  <a:moveTo>
                    <a:pt x="11713" y="3462"/>
                  </a:moveTo>
                  <a:cubicBezTo>
                    <a:pt x="11977" y="3462"/>
                    <a:pt x="12240" y="3555"/>
                    <a:pt x="12426" y="3748"/>
                  </a:cubicBezTo>
                  <a:cubicBezTo>
                    <a:pt x="12625" y="3984"/>
                    <a:pt x="12713" y="4314"/>
                    <a:pt x="12653" y="4619"/>
                  </a:cubicBezTo>
                  <a:cubicBezTo>
                    <a:pt x="12542" y="5272"/>
                    <a:pt x="12189" y="5856"/>
                    <a:pt x="11759" y="6352"/>
                  </a:cubicBezTo>
                  <a:cubicBezTo>
                    <a:pt x="10971" y="7213"/>
                    <a:pt x="9993" y="7904"/>
                    <a:pt x="8918" y="8358"/>
                  </a:cubicBezTo>
                  <a:cubicBezTo>
                    <a:pt x="8670" y="8443"/>
                    <a:pt x="8473" y="8668"/>
                    <a:pt x="8203" y="8668"/>
                  </a:cubicBezTo>
                  <a:cubicBezTo>
                    <a:pt x="8181" y="8668"/>
                    <a:pt x="8158" y="8667"/>
                    <a:pt x="8135" y="8663"/>
                  </a:cubicBezTo>
                  <a:cubicBezTo>
                    <a:pt x="8789" y="8456"/>
                    <a:pt x="9373" y="8071"/>
                    <a:pt x="9878" y="7612"/>
                  </a:cubicBezTo>
                  <a:cubicBezTo>
                    <a:pt x="10276" y="7255"/>
                    <a:pt x="10661" y="6857"/>
                    <a:pt x="10892" y="6365"/>
                  </a:cubicBezTo>
                  <a:cubicBezTo>
                    <a:pt x="11009" y="6143"/>
                    <a:pt x="10994" y="5884"/>
                    <a:pt x="10971" y="5638"/>
                  </a:cubicBezTo>
                  <a:cubicBezTo>
                    <a:pt x="10851" y="5493"/>
                    <a:pt x="10677" y="5411"/>
                    <a:pt x="10494" y="5411"/>
                  </a:cubicBezTo>
                  <a:cubicBezTo>
                    <a:pt x="10444" y="5411"/>
                    <a:pt x="10392" y="5417"/>
                    <a:pt x="10341" y="5430"/>
                  </a:cubicBezTo>
                  <a:cubicBezTo>
                    <a:pt x="9660" y="5573"/>
                    <a:pt x="9168" y="6102"/>
                    <a:pt x="8650" y="6527"/>
                  </a:cubicBezTo>
                  <a:cubicBezTo>
                    <a:pt x="8362" y="6810"/>
                    <a:pt x="8039" y="7056"/>
                    <a:pt x="7756" y="7344"/>
                  </a:cubicBezTo>
                  <a:cubicBezTo>
                    <a:pt x="7515" y="7584"/>
                    <a:pt x="7177" y="7755"/>
                    <a:pt x="7061" y="8094"/>
                  </a:cubicBezTo>
                  <a:lnTo>
                    <a:pt x="7015" y="7960"/>
                  </a:lnTo>
                  <a:cubicBezTo>
                    <a:pt x="7033" y="7960"/>
                    <a:pt x="7070" y="7955"/>
                    <a:pt x="7083" y="7955"/>
                  </a:cubicBezTo>
                  <a:cubicBezTo>
                    <a:pt x="7718" y="6829"/>
                    <a:pt x="8437" y="5745"/>
                    <a:pt x="9322" y="4799"/>
                  </a:cubicBezTo>
                  <a:cubicBezTo>
                    <a:pt x="9906" y="4230"/>
                    <a:pt x="10592" y="3734"/>
                    <a:pt x="11383" y="3512"/>
                  </a:cubicBezTo>
                  <a:cubicBezTo>
                    <a:pt x="11490" y="3479"/>
                    <a:pt x="11601" y="3462"/>
                    <a:pt x="11713" y="3462"/>
                  </a:cubicBezTo>
                  <a:close/>
                  <a:moveTo>
                    <a:pt x="1851" y="292"/>
                  </a:moveTo>
                  <a:cubicBezTo>
                    <a:pt x="2301" y="292"/>
                    <a:pt x="2730" y="486"/>
                    <a:pt x="3118" y="704"/>
                  </a:cubicBezTo>
                  <a:cubicBezTo>
                    <a:pt x="4147" y="1325"/>
                    <a:pt x="4902" y="2330"/>
                    <a:pt x="5351" y="3437"/>
                  </a:cubicBezTo>
                  <a:cubicBezTo>
                    <a:pt x="5935" y="4883"/>
                    <a:pt x="6208" y="6463"/>
                    <a:pt x="6111" y="8020"/>
                  </a:cubicBezTo>
                  <a:cubicBezTo>
                    <a:pt x="6088" y="8112"/>
                    <a:pt x="6153" y="8289"/>
                    <a:pt x="6069" y="8344"/>
                  </a:cubicBezTo>
                  <a:cubicBezTo>
                    <a:pt x="5995" y="7560"/>
                    <a:pt x="5749" y="6801"/>
                    <a:pt x="5490" y="6065"/>
                  </a:cubicBezTo>
                  <a:cubicBezTo>
                    <a:pt x="5092" y="5003"/>
                    <a:pt x="4536" y="3966"/>
                    <a:pt x="3711" y="3178"/>
                  </a:cubicBezTo>
                  <a:cubicBezTo>
                    <a:pt x="3446" y="2957"/>
                    <a:pt x="3139" y="2681"/>
                    <a:pt x="2784" y="2681"/>
                  </a:cubicBezTo>
                  <a:cubicBezTo>
                    <a:pt x="2730" y="2681"/>
                    <a:pt x="2674" y="2687"/>
                    <a:pt x="2618" y="2701"/>
                  </a:cubicBezTo>
                  <a:cubicBezTo>
                    <a:pt x="2238" y="2854"/>
                    <a:pt x="2330" y="3326"/>
                    <a:pt x="2349" y="3651"/>
                  </a:cubicBezTo>
                  <a:cubicBezTo>
                    <a:pt x="2483" y="4207"/>
                    <a:pt x="2752" y="4721"/>
                    <a:pt x="3030" y="5216"/>
                  </a:cubicBezTo>
                  <a:cubicBezTo>
                    <a:pt x="3507" y="6069"/>
                    <a:pt x="4049" y="6884"/>
                    <a:pt x="4564" y="7714"/>
                  </a:cubicBezTo>
                  <a:cubicBezTo>
                    <a:pt x="4887" y="8186"/>
                    <a:pt x="5161" y="8696"/>
                    <a:pt x="5546" y="9117"/>
                  </a:cubicBezTo>
                  <a:cubicBezTo>
                    <a:pt x="5295" y="8918"/>
                    <a:pt x="5009" y="8770"/>
                    <a:pt x="4754" y="8567"/>
                  </a:cubicBezTo>
                  <a:cubicBezTo>
                    <a:pt x="4072" y="7983"/>
                    <a:pt x="3420" y="7357"/>
                    <a:pt x="2785" y="6722"/>
                  </a:cubicBezTo>
                  <a:cubicBezTo>
                    <a:pt x="1802" y="5717"/>
                    <a:pt x="931" y="4540"/>
                    <a:pt x="561" y="3164"/>
                  </a:cubicBezTo>
                  <a:cubicBezTo>
                    <a:pt x="390" y="2492"/>
                    <a:pt x="296" y="1765"/>
                    <a:pt x="556" y="1102"/>
                  </a:cubicBezTo>
                  <a:cubicBezTo>
                    <a:pt x="732" y="657"/>
                    <a:pt x="1171" y="293"/>
                    <a:pt x="1660" y="293"/>
                  </a:cubicBezTo>
                  <a:cubicBezTo>
                    <a:pt x="1685" y="293"/>
                    <a:pt x="1711" y="294"/>
                    <a:pt x="1737" y="296"/>
                  </a:cubicBezTo>
                  <a:cubicBezTo>
                    <a:pt x="1775" y="293"/>
                    <a:pt x="1813" y="292"/>
                    <a:pt x="1851" y="292"/>
                  </a:cubicBezTo>
                  <a:close/>
                  <a:moveTo>
                    <a:pt x="10499" y="5691"/>
                  </a:moveTo>
                  <a:cubicBezTo>
                    <a:pt x="10619" y="5691"/>
                    <a:pt x="10719" y="5770"/>
                    <a:pt x="10731" y="5898"/>
                  </a:cubicBezTo>
                  <a:cubicBezTo>
                    <a:pt x="10679" y="6208"/>
                    <a:pt x="10522" y="6486"/>
                    <a:pt x="10327" y="6726"/>
                  </a:cubicBezTo>
                  <a:cubicBezTo>
                    <a:pt x="9743" y="7449"/>
                    <a:pt x="8984" y="8020"/>
                    <a:pt x="8135" y="8394"/>
                  </a:cubicBezTo>
                  <a:cubicBezTo>
                    <a:pt x="7570" y="8706"/>
                    <a:pt x="6950" y="8881"/>
                    <a:pt x="6380" y="9168"/>
                  </a:cubicBezTo>
                  <a:cubicBezTo>
                    <a:pt x="7075" y="8274"/>
                    <a:pt x="7955" y="7556"/>
                    <a:pt x="8789" y="6797"/>
                  </a:cubicBezTo>
                  <a:cubicBezTo>
                    <a:pt x="9290" y="6384"/>
                    <a:pt x="9758" y="5851"/>
                    <a:pt x="10415" y="5703"/>
                  </a:cubicBezTo>
                  <a:cubicBezTo>
                    <a:pt x="10444" y="5695"/>
                    <a:pt x="10472" y="5691"/>
                    <a:pt x="10499" y="5691"/>
                  </a:cubicBezTo>
                  <a:close/>
                  <a:moveTo>
                    <a:pt x="2726" y="2956"/>
                  </a:moveTo>
                  <a:cubicBezTo>
                    <a:pt x="3003" y="2956"/>
                    <a:pt x="3220" y="3155"/>
                    <a:pt x="3420" y="3326"/>
                  </a:cubicBezTo>
                  <a:cubicBezTo>
                    <a:pt x="4267" y="4063"/>
                    <a:pt x="4795" y="5086"/>
                    <a:pt x="5212" y="6110"/>
                  </a:cubicBezTo>
                  <a:cubicBezTo>
                    <a:pt x="5578" y="7102"/>
                    <a:pt x="5828" y="8135"/>
                    <a:pt x="5967" y="9183"/>
                  </a:cubicBezTo>
                  <a:cubicBezTo>
                    <a:pt x="5416" y="8571"/>
                    <a:pt x="5013" y="7853"/>
                    <a:pt x="4564" y="7167"/>
                  </a:cubicBezTo>
                  <a:cubicBezTo>
                    <a:pt x="3910" y="6120"/>
                    <a:pt x="3206" y="5096"/>
                    <a:pt x="2738" y="3952"/>
                  </a:cubicBezTo>
                  <a:cubicBezTo>
                    <a:pt x="2641" y="3636"/>
                    <a:pt x="2488" y="3257"/>
                    <a:pt x="2706" y="2956"/>
                  </a:cubicBezTo>
                  <a:cubicBezTo>
                    <a:pt x="2713" y="2956"/>
                    <a:pt x="2719" y="2956"/>
                    <a:pt x="2726" y="2956"/>
                  </a:cubicBezTo>
                  <a:close/>
                  <a:moveTo>
                    <a:pt x="6205" y="9655"/>
                  </a:moveTo>
                  <a:cubicBezTo>
                    <a:pt x="6367" y="9655"/>
                    <a:pt x="6532" y="9715"/>
                    <a:pt x="6644" y="9822"/>
                  </a:cubicBezTo>
                  <a:cubicBezTo>
                    <a:pt x="6700" y="10090"/>
                    <a:pt x="6639" y="10401"/>
                    <a:pt x="6394" y="10554"/>
                  </a:cubicBezTo>
                  <a:cubicBezTo>
                    <a:pt x="6370" y="10552"/>
                    <a:pt x="6345" y="10551"/>
                    <a:pt x="6321" y="10551"/>
                  </a:cubicBezTo>
                  <a:cubicBezTo>
                    <a:pt x="6279" y="10551"/>
                    <a:pt x="6236" y="10553"/>
                    <a:pt x="6194" y="10553"/>
                  </a:cubicBezTo>
                  <a:cubicBezTo>
                    <a:pt x="6088" y="10553"/>
                    <a:pt x="5985" y="10542"/>
                    <a:pt x="5903" y="10466"/>
                  </a:cubicBezTo>
                  <a:cubicBezTo>
                    <a:pt x="5717" y="10346"/>
                    <a:pt x="5625" y="10068"/>
                    <a:pt x="5768" y="9878"/>
                  </a:cubicBezTo>
                  <a:cubicBezTo>
                    <a:pt x="5862" y="9724"/>
                    <a:pt x="6031" y="9655"/>
                    <a:pt x="6205" y="9655"/>
                  </a:cubicBezTo>
                  <a:close/>
                  <a:moveTo>
                    <a:pt x="6899" y="9951"/>
                  </a:moveTo>
                  <a:cubicBezTo>
                    <a:pt x="6912" y="9957"/>
                    <a:pt x="6950" y="9966"/>
                    <a:pt x="6968" y="9970"/>
                  </a:cubicBezTo>
                  <a:cubicBezTo>
                    <a:pt x="7301" y="10308"/>
                    <a:pt x="7626" y="10679"/>
                    <a:pt x="7765" y="11142"/>
                  </a:cubicBezTo>
                  <a:cubicBezTo>
                    <a:pt x="8052" y="12087"/>
                    <a:pt x="7821" y="13143"/>
                    <a:pt x="8293" y="14037"/>
                  </a:cubicBezTo>
                  <a:cubicBezTo>
                    <a:pt x="8539" y="14460"/>
                    <a:pt x="8817" y="14858"/>
                    <a:pt x="9099" y="15252"/>
                  </a:cubicBezTo>
                  <a:cubicBezTo>
                    <a:pt x="8940" y="15213"/>
                    <a:pt x="8779" y="15195"/>
                    <a:pt x="8617" y="15195"/>
                  </a:cubicBezTo>
                  <a:cubicBezTo>
                    <a:pt x="8350" y="15195"/>
                    <a:pt x="8084" y="15244"/>
                    <a:pt x="7830" y="15331"/>
                  </a:cubicBezTo>
                  <a:cubicBezTo>
                    <a:pt x="7821" y="14636"/>
                    <a:pt x="7515" y="13982"/>
                    <a:pt x="7552" y="13287"/>
                  </a:cubicBezTo>
                  <a:cubicBezTo>
                    <a:pt x="7556" y="12953"/>
                    <a:pt x="7478" y="12625"/>
                    <a:pt x="7478" y="12286"/>
                  </a:cubicBezTo>
                  <a:cubicBezTo>
                    <a:pt x="7385" y="11712"/>
                    <a:pt x="7376" y="11105"/>
                    <a:pt x="7130" y="10568"/>
                  </a:cubicBezTo>
                  <a:cubicBezTo>
                    <a:pt x="7083" y="10447"/>
                    <a:pt x="6996" y="10355"/>
                    <a:pt x="6908" y="10262"/>
                  </a:cubicBezTo>
                  <a:cubicBezTo>
                    <a:pt x="6912" y="10156"/>
                    <a:pt x="6903" y="10053"/>
                    <a:pt x="6899" y="9951"/>
                  </a:cubicBezTo>
                  <a:close/>
                  <a:moveTo>
                    <a:pt x="1770" y="1"/>
                  </a:moveTo>
                  <a:cubicBezTo>
                    <a:pt x="1619" y="1"/>
                    <a:pt x="1469" y="15"/>
                    <a:pt x="1320" y="46"/>
                  </a:cubicBezTo>
                  <a:cubicBezTo>
                    <a:pt x="736" y="194"/>
                    <a:pt x="315" y="718"/>
                    <a:pt x="195" y="1292"/>
                  </a:cubicBezTo>
                  <a:cubicBezTo>
                    <a:pt x="0" y="2242"/>
                    <a:pt x="208" y="3234"/>
                    <a:pt x="584" y="4113"/>
                  </a:cubicBezTo>
                  <a:cubicBezTo>
                    <a:pt x="1320" y="5768"/>
                    <a:pt x="2641" y="7066"/>
                    <a:pt x="3966" y="8255"/>
                  </a:cubicBezTo>
                  <a:cubicBezTo>
                    <a:pt x="4498" y="8747"/>
                    <a:pt x="5064" y="9219"/>
                    <a:pt x="5740" y="9502"/>
                  </a:cubicBezTo>
                  <a:cubicBezTo>
                    <a:pt x="5421" y="9729"/>
                    <a:pt x="5054" y="9891"/>
                    <a:pt x="4786" y="10183"/>
                  </a:cubicBezTo>
                  <a:cubicBezTo>
                    <a:pt x="4188" y="10716"/>
                    <a:pt x="3794" y="11420"/>
                    <a:pt x="3253" y="11999"/>
                  </a:cubicBezTo>
                  <a:cubicBezTo>
                    <a:pt x="2641" y="12754"/>
                    <a:pt x="1797" y="13338"/>
                    <a:pt x="848" y="13560"/>
                  </a:cubicBezTo>
                  <a:cubicBezTo>
                    <a:pt x="662" y="13598"/>
                    <a:pt x="473" y="13626"/>
                    <a:pt x="292" y="13691"/>
                  </a:cubicBezTo>
                  <a:lnTo>
                    <a:pt x="292" y="13904"/>
                  </a:lnTo>
                  <a:cubicBezTo>
                    <a:pt x="400" y="13965"/>
                    <a:pt x="518" y="13978"/>
                    <a:pt x="639" y="13978"/>
                  </a:cubicBezTo>
                  <a:cubicBezTo>
                    <a:pt x="740" y="13978"/>
                    <a:pt x="843" y="13969"/>
                    <a:pt x="945" y="13969"/>
                  </a:cubicBezTo>
                  <a:cubicBezTo>
                    <a:pt x="981" y="13969"/>
                    <a:pt x="1016" y="13970"/>
                    <a:pt x="1051" y="13973"/>
                  </a:cubicBezTo>
                  <a:cubicBezTo>
                    <a:pt x="1436" y="13982"/>
                    <a:pt x="1709" y="14330"/>
                    <a:pt x="2090" y="14353"/>
                  </a:cubicBezTo>
                  <a:cubicBezTo>
                    <a:pt x="2094" y="14353"/>
                    <a:pt x="2097" y="14353"/>
                    <a:pt x="2101" y="14353"/>
                  </a:cubicBezTo>
                  <a:cubicBezTo>
                    <a:pt x="2355" y="14353"/>
                    <a:pt x="2578" y="14207"/>
                    <a:pt x="2757" y="14037"/>
                  </a:cubicBezTo>
                  <a:cubicBezTo>
                    <a:pt x="3595" y="13241"/>
                    <a:pt x="4100" y="12153"/>
                    <a:pt x="4990" y="11402"/>
                  </a:cubicBezTo>
                  <a:cubicBezTo>
                    <a:pt x="5249" y="11202"/>
                    <a:pt x="5481" y="10975"/>
                    <a:pt x="5759" y="10800"/>
                  </a:cubicBezTo>
                  <a:cubicBezTo>
                    <a:pt x="5791" y="10679"/>
                    <a:pt x="5633" y="10656"/>
                    <a:pt x="5582" y="10582"/>
                  </a:cubicBezTo>
                  <a:cubicBezTo>
                    <a:pt x="5175" y="10818"/>
                    <a:pt x="4851" y="11165"/>
                    <a:pt x="4494" y="11467"/>
                  </a:cubicBezTo>
                  <a:cubicBezTo>
                    <a:pt x="3942" y="12023"/>
                    <a:pt x="3531" y="12690"/>
                    <a:pt x="3039" y="13297"/>
                  </a:cubicBezTo>
                  <a:cubicBezTo>
                    <a:pt x="2821" y="13528"/>
                    <a:pt x="2646" y="13815"/>
                    <a:pt x="2363" y="13977"/>
                  </a:cubicBezTo>
                  <a:cubicBezTo>
                    <a:pt x="2288" y="14022"/>
                    <a:pt x="2197" y="14074"/>
                    <a:pt x="2108" y="14074"/>
                  </a:cubicBezTo>
                  <a:cubicBezTo>
                    <a:pt x="2077" y="14074"/>
                    <a:pt x="2045" y="14068"/>
                    <a:pt x="2015" y="14052"/>
                  </a:cubicBezTo>
                  <a:cubicBezTo>
                    <a:pt x="1749" y="13946"/>
                    <a:pt x="1520" y="13742"/>
                    <a:pt x="1223" y="13742"/>
                  </a:cubicBezTo>
                  <a:cubicBezTo>
                    <a:pt x="1220" y="13742"/>
                    <a:pt x="1217" y="13742"/>
                    <a:pt x="1214" y="13742"/>
                  </a:cubicBezTo>
                  <a:cubicBezTo>
                    <a:pt x="1941" y="13547"/>
                    <a:pt x="2636" y="13092"/>
                    <a:pt x="3164" y="12532"/>
                  </a:cubicBezTo>
                  <a:cubicBezTo>
                    <a:pt x="3961" y="11736"/>
                    <a:pt x="4476" y="10669"/>
                    <a:pt x="5416" y="10017"/>
                  </a:cubicBezTo>
                  <a:lnTo>
                    <a:pt x="5416" y="10017"/>
                  </a:lnTo>
                  <a:cubicBezTo>
                    <a:pt x="5402" y="10211"/>
                    <a:pt x="5477" y="10387"/>
                    <a:pt x="5578" y="10545"/>
                  </a:cubicBezTo>
                  <a:cubicBezTo>
                    <a:pt x="5758" y="10610"/>
                    <a:pt x="5855" y="10834"/>
                    <a:pt x="6069" y="10834"/>
                  </a:cubicBezTo>
                  <a:cubicBezTo>
                    <a:pt x="6081" y="10834"/>
                    <a:pt x="6093" y="10833"/>
                    <a:pt x="6106" y="10832"/>
                  </a:cubicBezTo>
                  <a:cubicBezTo>
                    <a:pt x="6146" y="10840"/>
                    <a:pt x="6186" y="10844"/>
                    <a:pt x="6225" y="10844"/>
                  </a:cubicBezTo>
                  <a:cubicBezTo>
                    <a:pt x="6444" y="10844"/>
                    <a:pt x="6637" y="10720"/>
                    <a:pt x="6811" y="10586"/>
                  </a:cubicBezTo>
                  <a:cubicBezTo>
                    <a:pt x="6982" y="10883"/>
                    <a:pt x="7047" y="11225"/>
                    <a:pt x="7098" y="11563"/>
                  </a:cubicBezTo>
                  <a:cubicBezTo>
                    <a:pt x="7172" y="12134"/>
                    <a:pt x="7250" y="12709"/>
                    <a:pt x="7269" y="13287"/>
                  </a:cubicBezTo>
                  <a:cubicBezTo>
                    <a:pt x="7265" y="13723"/>
                    <a:pt x="7325" y="14154"/>
                    <a:pt x="7445" y="14576"/>
                  </a:cubicBezTo>
                  <a:cubicBezTo>
                    <a:pt x="7528" y="14863"/>
                    <a:pt x="7519" y="15164"/>
                    <a:pt x="7552" y="15461"/>
                  </a:cubicBezTo>
                  <a:cubicBezTo>
                    <a:pt x="7613" y="15556"/>
                    <a:pt x="7721" y="15617"/>
                    <a:pt x="7834" y="15617"/>
                  </a:cubicBezTo>
                  <a:cubicBezTo>
                    <a:pt x="7873" y="15617"/>
                    <a:pt x="7912" y="15610"/>
                    <a:pt x="7951" y="15594"/>
                  </a:cubicBezTo>
                  <a:cubicBezTo>
                    <a:pt x="8173" y="15522"/>
                    <a:pt x="8405" y="15473"/>
                    <a:pt x="8637" y="15473"/>
                  </a:cubicBezTo>
                  <a:cubicBezTo>
                    <a:pt x="8729" y="15473"/>
                    <a:pt x="8822" y="15480"/>
                    <a:pt x="8914" y="15497"/>
                  </a:cubicBezTo>
                  <a:cubicBezTo>
                    <a:pt x="9080" y="15564"/>
                    <a:pt x="9225" y="15698"/>
                    <a:pt x="9409" y="15698"/>
                  </a:cubicBezTo>
                  <a:cubicBezTo>
                    <a:pt x="9430" y="15698"/>
                    <a:pt x="9452" y="15696"/>
                    <a:pt x="9474" y="15692"/>
                  </a:cubicBezTo>
                  <a:cubicBezTo>
                    <a:pt x="9507" y="15419"/>
                    <a:pt x="9354" y="15192"/>
                    <a:pt x="9234" y="14969"/>
                  </a:cubicBezTo>
                  <a:cubicBezTo>
                    <a:pt x="8965" y="14469"/>
                    <a:pt x="8535" y="14061"/>
                    <a:pt x="8390" y="13505"/>
                  </a:cubicBezTo>
                  <a:cubicBezTo>
                    <a:pt x="8187" y="12838"/>
                    <a:pt x="8229" y="12134"/>
                    <a:pt x="8122" y="11448"/>
                  </a:cubicBezTo>
                  <a:cubicBezTo>
                    <a:pt x="7996" y="10618"/>
                    <a:pt x="7427" y="9906"/>
                    <a:pt x="6718" y="9484"/>
                  </a:cubicBezTo>
                  <a:cubicBezTo>
                    <a:pt x="8075" y="9006"/>
                    <a:pt x="9489" y="8576"/>
                    <a:pt x="10665" y="7709"/>
                  </a:cubicBezTo>
                  <a:cubicBezTo>
                    <a:pt x="11555" y="7056"/>
                    <a:pt x="12412" y="6254"/>
                    <a:pt x="12797" y="5193"/>
                  </a:cubicBezTo>
                  <a:cubicBezTo>
                    <a:pt x="12908" y="4832"/>
                    <a:pt x="13019" y="4438"/>
                    <a:pt x="12903" y="4063"/>
                  </a:cubicBezTo>
                  <a:cubicBezTo>
                    <a:pt x="12820" y="3651"/>
                    <a:pt x="12476" y="3303"/>
                    <a:pt x="12065" y="3224"/>
                  </a:cubicBezTo>
                  <a:cubicBezTo>
                    <a:pt x="11951" y="3195"/>
                    <a:pt x="11836" y="3182"/>
                    <a:pt x="11722" y="3182"/>
                  </a:cubicBezTo>
                  <a:cubicBezTo>
                    <a:pt x="11272" y="3182"/>
                    <a:pt x="10830" y="3383"/>
                    <a:pt x="10438" y="3591"/>
                  </a:cubicBezTo>
                  <a:cubicBezTo>
                    <a:pt x="9437" y="4128"/>
                    <a:pt x="8691" y="5017"/>
                    <a:pt x="8034" y="5920"/>
                  </a:cubicBezTo>
                  <a:cubicBezTo>
                    <a:pt x="7389" y="6801"/>
                    <a:pt x="6880" y="7774"/>
                    <a:pt x="6320" y="8715"/>
                  </a:cubicBezTo>
                  <a:cubicBezTo>
                    <a:pt x="6347" y="8552"/>
                    <a:pt x="6380" y="8390"/>
                    <a:pt x="6388" y="8228"/>
                  </a:cubicBezTo>
                  <a:cubicBezTo>
                    <a:pt x="6403" y="7473"/>
                    <a:pt x="6435" y="6713"/>
                    <a:pt x="6315" y="5967"/>
                  </a:cubicBezTo>
                  <a:cubicBezTo>
                    <a:pt x="6148" y="4763"/>
                    <a:pt x="5810" y="3567"/>
                    <a:pt x="5217" y="2497"/>
                  </a:cubicBezTo>
                  <a:cubicBezTo>
                    <a:pt x="4698" y="1607"/>
                    <a:pt x="3966" y="820"/>
                    <a:pt x="3048" y="333"/>
                  </a:cubicBezTo>
                  <a:cubicBezTo>
                    <a:pt x="2658" y="125"/>
                    <a:pt x="2213" y="1"/>
                    <a:pt x="177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1809575" y="3281100"/>
              <a:ext cx="325475" cy="392450"/>
            </a:xfrm>
            <a:custGeom>
              <a:avLst/>
              <a:gdLst/>
              <a:ahLst/>
              <a:cxnLst/>
              <a:rect l="l" t="t" r="r" b="b"/>
              <a:pathLst>
                <a:path w="13019" h="15698" extrusionOk="0">
                  <a:moveTo>
                    <a:pt x="11713" y="3462"/>
                  </a:moveTo>
                  <a:cubicBezTo>
                    <a:pt x="11977" y="3462"/>
                    <a:pt x="12240" y="3555"/>
                    <a:pt x="12426" y="3748"/>
                  </a:cubicBezTo>
                  <a:cubicBezTo>
                    <a:pt x="12625" y="3984"/>
                    <a:pt x="12713" y="4314"/>
                    <a:pt x="12653" y="4619"/>
                  </a:cubicBezTo>
                  <a:cubicBezTo>
                    <a:pt x="12542" y="5272"/>
                    <a:pt x="12189" y="5856"/>
                    <a:pt x="11759" y="6352"/>
                  </a:cubicBezTo>
                  <a:cubicBezTo>
                    <a:pt x="10971" y="7213"/>
                    <a:pt x="9993" y="7904"/>
                    <a:pt x="8918" y="8358"/>
                  </a:cubicBezTo>
                  <a:cubicBezTo>
                    <a:pt x="8670" y="8443"/>
                    <a:pt x="8473" y="8668"/>
                    <a:pt x="8203" y="8668"/>
                  </a:cubicBezTo>
                  <a:cubicBezTo>
                    <a:pt x="8181" y="8668"/>
                    <a:pt x="8158" y="8667"/>
                    <a:pt x="8135" y="8663"/>
                  </a:cubicBezTo>
                  <a:cubicBezTo>
                    <a:pt x="8789" y="8456"/>
                    <a:pt x="9373" y="8071"/>
                    <a:pt x="9878" y="7612"/>
                  </a:cubicBezTo>
                  <a:cubicBezTo>
                    <a:pt x="10276" y="7255"/>
                    <a:pt x="10661" y="6857"/>
                    <a:pt x="10892" y="6365"/>
                  </a:cubicBezTo>
                  <a:cubicBezTo>
                    <a:pt x="11009" y="6143"/>
                    <a:pt x="10994" y="5884"/>
                    <a:pt x="10971" y="5638"/>
                  </a:cubicBezTo>
                  <a:cubicBezTo>
                    <a:pt x="10851" y="5493"/>
                    <a:pt x="10677" y="5411"/>
                    <a:pt x="10494" y="5411"/>
                  </a:cubicBezTo>
                  <a:cubicBezTo>
                    <a:pt x="10444" y="5411"/>
                    <a:pt x="10392" y="5417"/>
                    <a:pt x="10341" y="5430"/>
                  </a:cubicBezTo>
                  <a:cubicBezTo>
                    <a:pt x="9660" y="5573"/>
                    <a:pt x="9168" y="6102"/>
                    <a:pt x="8650" y="6527"/>
                  </a:cubicBezTo>
                  <a:cubicBezTo>
                    <a:pt x="8362" y="6810"/>
                    <a:pt x="8039" y="7056"/>
                    <a:pt x="7756" y="7344"/>
                  </a:cubicBezTo>
                  <a:cubicBezTo>
                    <a:pt x="7515" y="7584"/>
                    <a:pt x="7177" y="7755"/>
                    <a:pt x="7061" y="8094"/>
                  </a:cubicBezTo>
                  <a:lnTo>
                    <a:pt x="7015" y="7960"/>
                  </a:lnTo>
                  <a:cubicBezTo>
                    <a:pt x="7033" y="7960"/>
                    <a:pt x="7070" y="7955"/>
                    <a:pt x="7083" y="7955"/>
                  </a:cubicBezTo>
                  <a:cubicBezTo>
                    <a:pt x="7718" y="6829"/>
                    <a:pt x="8437" y="5745"/>
                    <a:pt x="9322" y="4799"/>
                  </a:cubicBezTo>
                  <a:cubicBezTo>
                    <a:pt x="9906" y="4230"/>
                    <a:pt x="10592" y="3734"/>
                    <a:pt x="11383" y="3512"/>
                  </a:cubicBezTo>
                  <a:cubicBezTo>
                    <a:pt x="11490" y="3479"/>
                    <a:pt x="11601" y="3462"/>
                    <a:pt x="11713" y="3462"/>
                  </a:cubicBezTo>
                  <a:close/>
                  <a:moveTo>
                    <a:pt x="1851" y="292"/>
                  </a:moveTo>
                  <a:cubicBezTo>
                    <a:pt x="2301" y="292"/>
                    <a:pt x="2730" y="486"/>
                    <a:pt x="3118" y="704"/>
                  </a:cubicBezTo>
                  <a:cubicBezTo>
                    <a:pt x="4147" y="1325"/>
                    <a:pt x="4902" y="2330"/>
                    <a:pt x="5351" y="3437"/>
                  </a:cubicBezTo>
                  <a:cubicBezTo>
                    <a:pt x="5935" y="4883"/>
                    <a:pt x="6208" y="6463"/>
                    <a:pt x="6111" y="8020"/>
                  </a:cubicBezTo>
                  <a:cubicBezTo>
                    <a:pt x="6088" y="8112"/>
                    <a:pt x="6153" y="8289"/>
                    <a:pt x="6069" y="8344"/>
                  </a:cubicBezTo>
                  <a:cubicBezTo>
                    <a:pt x="5995" y="7560"/>
                    <a:pt x="5749" y="6801"/>
                    <a:pt x="5490" y="6065"/>
                  </a:cubicBezTo>
                  <a:cubicBezTo>
                    <a:pt x="5092" y="5003"/>
                    <a:pt x="4536" y="3966"/>
                    <a:pt x="3711" y="3178"/>
                  </a:cubicBezTo>
                  <a:cubicBezTo>
                    <a:pt x="3446" y="2957"/>
                    <a:pt x="3139" y="2681"/>
                    <a:pt x="2784" y="2681"/>
                  </a:cubicBezTo>
                  <a:cubicBezTo>
                    <a:pt x="2730" y="2681"/>
                    <a:pt x="2674" y="2687"/>
                    <a:pt x="2618" y="2701"/>
                  </a:cubicBezTo>
                  <a:cubicBezTo>
                    <a:pt x="2238" y="2854"/>
                    <a:pt x="2330" y="3326"/>
                    <a:pt x="2349" y="3651"/>
                  </a:cubicBezTo>
                  <a:cubicBezTo>
                    <a:pt x="2483" y="4207"/>
                    <a:pt x="2752" y="4721"/>
                    <a:pt x="3030" y="5216"/>
                  </a:cubicBezTo>
                  <a:cubicBezTo>
                    <a:pt x="3507" y="6069"/>
                    <a:pt x="4049" y="6884"/>
                    <a:pt x="4564" y="7714"/>
                  </a:cubicBezTo>
                  <a:cubicBezTo>
                    <a:pt x="4887" y="8186"/>
                    <a:pt x="5161" y="8696"/>
                    <a:pt x="5546" y="9117"/>
                  </a:cubicBezTo>
                  <a:cubicBezTo>
                    <a:pt x="5295" y="8918"/>
                    <a:pt x="5009" y="8770"/>
                    <a:pt x="4754" y="8567"/>
                  </a:cubicBezTo>
                  <a:cubicBezTo>
                    <a:pt x="4072" y="7983"/>
                    <a:pt x="3420" y="7357"/>
                    <a:pt x="2785" y="6722"/>
                  </a:cubicBezTo>
                  <a:cubicBezTo>
                    <a:pt x="1802" y="5717"/>
                    <a:pt x="931" y="4540"/>
                    <a:pt x="561" y="3164"/>
                  </a:cubicBezTo>
                  <a:cubicBezTo>
                    <a:pt x="390" y="2492"/>
                    <a:pt x="296" y="1765"/>
                    <a:pt x="556" y="1102"/>
                  </a:cubicBezTo>
                  <a:cubicBezTo>
                    <a:pt x="732" y="657"/>
                    <a:pt x="1171" y="293"/>
                    <a:pt x="1660" y="293"/>
                  </a:cubicBezTo>
                  <a:cubicBezTo>
                    <a:pt x="1685" y="293"/>
                    <a:pt x="1711" y="294"/>
                    <a:pt x="1737" y="296"/>
                  </a:cubicBezTo>
                  <a:cubicBezTo>
                    <a:pt x="1775" y="293"/>
                    <a:pt x="1813" y="292"/>
                    <a:pt x="1851" y="292"/>
                  </a:cubicBezTo>
                  <a:close/>
                  <a:moveTo>
                    <a:pt x="10499" y="5691"/>
                  </a:moveTo>
                  <a:cubicBezTo>
                    <a:pt x="10619" y="5691"/>
                    <a:pt x="10719" y="5770"/>
                    <a:pt x="10731" y="5898"/>
                  </a:cubicBezTo>
                  <a:cubicBezTo>
                    <a:pt x="10679" y="6208"/>
                    <a:pt x="10522" y="6486"/>
                    <a:pt x="10327" y="6726"/>
                  </a:cubicBezTo>
                  <a:cubicBezTo>
                    <a:pt x="9743" y="7449"/>
                    <a:pt x="8984" y="8020"/>
                    <a:pt x="8135" y="8394"/>
                  </a:cubicBezTo>
                  <a:cubicBezTo>
                    <a:pt x="7570" y="8706"/>
                    <a:pt x="6950" y="8881"/>
                    <a:pt x="6380" y="9168"/>
                  </a:cubicBezTo>
                  <a:cubicBezTo>
                    <a:pt x="7075" y="8274"/>
                    <a:pt x="7955" y="7556"/>
                    <a:pt x="8789" y="6797"/>
                  </a:cubicBezTo>
                  <a:cubicBezTo>
                    <a:pt x="9290" y="6384"/>
                    <a:pt x="9758" y="5851"/>
                    <a:pt x="10415" y="5703"/>
                  </a:cubicBezTo>
                  <a:cubicBezTo>
                    <a:pt x="10444" y="5695"/>
                    <a:pt x="10472" y="5691"/>
                    <a:pt x="10499" y="5691"/>
                  </a:cubicBezTo>
                  <a:close/>
                  <a:moveTo>
                    <a:pt x="2726" y="2956"/>
                  </a:moveTo>
                  <a:cubicBezTo>
                    <a:pt x="3003" y="2956"/>
                    <a:pt x="3220" y="3155"/>
                    <a:pt x="3420" y="3326"/>
                  </a:cubicBezTo>
                  <a:cubicBezTo>
                    <a:pt x="4267" y="4063"/>
                    <a:pt x="4795" y="5086"/>
                    <a:pt x="5212" y="6110"/>
                  </a:cubicBezTo>
                  <a:cubicBezTo>
                    <a:pt x="5578" y="7102"/>
                    <a:pt x="5828" y="8135"/>
                    <a:pt x="5967" y="9183"/>
                  </a:cubicBezTo>
                  <a:cubicBezTo>
                    <a:pt x="5416" y="8571"/>
                    <a:pt x="5013" y="7853"/>
                    <a:pt x="4564" y="7167"/>
                  </a:cubicBezTo>
                  <a:cubicBezTo>
                    <a:pt x="3910" y="6120"/>
                    <a:pt x="3206" y="5096"/>
                    <a:pt x="2738" y="3952"/>
                  </a:cubicBezTo>
                  <a:cubicBezTo>
                    <a:pt x="2641" y="3636"/>
                    <a:pt x="2488" y="3257"/>
                    <a:pt x="2706" y="2956"/>
                  </a:cubicBezTo>
                  <a:cubicBezTo>
                    <a:pt x="2713" y="2956"/>
                    <a:pt x="2719" y="2956"/>
                    <a:pt x="2726" y="2956"/>
                  </a:cubicBezTo>
                  <a:close/>
                  <a:moveTo>
                    <a:pt x="6205" y="9655"/>
                  </a:moveTo>
                  <a:cubicBezTo>
                    <a:pt x="6367" y="9655"/>
                    <a:pt x="6532" y="9715"/>
                    <a:pt x="6644" y="9822"/>
                  </a:cubicBezTo>
                  <a:cubicBezTo>
                    <a:pt x="6700" y="10090"/>
                    <a:pt x="6639" y="10401"/>
                    <a:pt x="6394" y="10554"/>
                  </a:cubicBezTo>
                  <a:cubicBezTo>
                    <a:pt x="6370" y="10552"/>
                    <a:pt x="6345" y="10551"/>
                    <a:pt x="6321" y="10551"/>
                  </a:cubicBezTo>
                  <a:cubicBezTo>
                    <a:pt x="6279" y="10551"/>
                    <a:pt x="6236" y="10553"/>
                    <a:pt x="6194" y="10553"/>
                  </a:cubicBezTo>
                  <a:cubicBezTo>
                    <a:pt x="6088" y="10553"/>
                    <a:pt x="5985" y="10542"/>
                    <a:pt x="5903" y="10466"/>
                  </a:cubicBezTo>
                  <a:cubicBezTo>
                    <a:pt x="5717" y="10346"/>
                    <a:pt x="5625" y="10068"/>
                    <a:pt x="5768" y="9878"/>
                  </a:cubicBezTo>
                  <a:cubicBezTo>
                    <a:pt x="5862" y="9724"/>
                    <a:pt x="6031" y="9655"/>
                    <a:pt x="6205" y="9655"/>
                  </a:cubicBezTo>
                  <a:close/>
                  <a:moveTo>
                    <a:pt x="6899" y="9951"/>
                  </a:moveTo>
                  <a:cubicBezTo>
                    <a:pt x="6912" y="9957"/>
                    <a:pt x="6950" y="9966"/>
                    <a:pt x="6968" y="9970"/>
                  </a:cubicBezTo>
                  <a:cubicBezTo>
                    <a:pt x="7301" y="10308"/>
                    <a:pt x="7626" y="10679"/>
                    <a:pt x="7765" y="11142"/>
                  </a:cubicBezTo>
                  <a:cubicBezTo>
                    <a:pt x="8052" y="12087"/>
                    <a:pt x="7821" y="13143"/>
                    <a:pt x="8293" y="14037"/>
                  </a:cubicBezTo>
                  <a:cubicBezTo>
                    <a:pt x="8539" y="14460"/>
                    <a:pt x="8817" y="14858"/>
                    <a:pt x="9099" y="15252"/>
                  </a:cubicBezTo>
                  <a:cubicBezTo>
                    <a:pt x="8940" y="15213"/>
                    <a:pt x="8779" y="15195"/>
                    <a:pt x="8617" y="15195"/>
                  </a:cubicBezTo>
                  <a:cubicBezTo>
                    <a:pt x="8350" y="15195"/>
                    <a:pt x="8084" y="15244"/>
                    <a:pt x="7830" y="15331"/>
                  </a:cubicBezTo>
                  <a:cubicBezTo>
                    <a:pt x="7821" y="14636"/>
                    <a:pt x="7515" y="13982"/>
                    <a:pt x="7552" y="13287"/>
                  </a:cubicBezTo>
                  <a:cubicBezTo>
                    <a:pt x="7556" y="12953"/>
                    <a:pt x="7478" y="12625"/>
                    <a:pt x="7478" y="12286"/>
                  </a:cubicBezTo>
                  <a:cubicBezTo>
                    <a:pt x="7385" y="11712"/>
                    <a:pt x="7376" y="11105"/>
                    <a:pt x="7130" y="10568"/>
                  </a:cubicBezTo>
                  <a:cubicBezTo>
                    <a:pt x="7083" y="10447"/>
                    <a:pt x="6996" y="10355"/>
                    <a:pt x="6908" y="10262"/>
                  </a:cubicBezTo>
                  <a:cubicBezTo>
                    <a:pt x="6912" y="10156"/>
                    <a:pt x="6903" y="10053"/>
                    <a:pt x="6899" y="9951"/>
                  </a:cubicBezTo>
                  <a:close/>
                  <a:moveTo>
                    <a:pt x="1770" y="1"/>
                  </a:moveTo>
                  <a:cubicBezTo>
                    <a:pt x="1619" y="1"/>
                    <a:pt x="1469" y="15"/>
                    <a:pt x="1320" y="46"/>
                  </a:cubicBezTo>
                  <a:cubicBezTo>
                    <a:pt x="736" y="194"/>
                    <a:pt x="315" y="718"/>
                    <a:pt x="195" y="1292"/>
                  </a:cubicBezTo>
                  <a:cubicBezTo>
                    <a:pt x="0" y="2242"/>
                    <a:pt x="208" y="3234"/>
                    <a:pt x="584" y="4113"/>
                  </a:cubicBezTo>
                  <a:cubicBezTo>
                    <a:pt x="1320" y="5768"/>
                    <a:pt x="2641" y="7066"/>
                    <a:pt x="3966" y="8255"/>
                  </a:cubicBezTo>
                  <a:cubicBezTo>
                    <a:pt x="4498" y="8747"/>
                    <a:pt x="5064" y="9219"/>
                    <a:pt x="5740" y="9502"/>
                  </a:cubicBezTo>
                  <a:cubicBezTo>
                    <a:pt x="5421" y="9729"/>
                    <a:pt x="5054" y="9891"/>
                    <a:pt x="4786" y="10183"/>
                  </a:cubicBezTo>
                  <a:cubicBezTo>
                    <a:pt x="4188" y="10716"/>
                    <a:pt x="3794" y="11420"/>
                    <a:pt x="3253" y="11999"/>
                  </a:cubicBezTo>
                  <a:cubicBezTo>
                    <a:pt x="2641" y="12754"/>
                    <a:pt x="1797" y="13338"/>
                    <a:pt x="848" y="13560"/>
                  </a:cubicBezTo>
                  <a:cubicBezTo>
                    <a:pt x="662" y="13598"/>
                    <a:pt x="473" y="13626"/>
                    <a:pt x="292" y="13691"/>
                  </a:cubicBezTo>
                  <a:lnTo>
                    <a:pt x="292" y="13904"/>
                  </a:lnTo>
                  <a:cubicBezTo>
                    <a:pt x="400" y="13965"/>
                    <a:pt x="518" y="13978"/>
                    <a:pt x="639" y="13978"/>
                  </a:cubicBezTo>
                  <a:cubicBezTo>
                    <a:pt x="740" y="13978"/>
                    <a:pt x="843" y="13969"/>
                    <a:pt x="945" y="13969"/>
                  </a:cubicBezTo>
                  <a:cubicBezTo>
                    <a:pt x="981" y="13969"/>
                    <a:pt x="1016" y="13970"/>
                    <a:pt x="1051" y="13973"/>
                  </a:cubicBezTo>
                  <a:cubicBezTo>
                    <a:pt x="1436" y="13982"/>
                    <a:pt x="1709" y="14330"/>
                    <a:pt x="2090" y="14353"/>
                  </a:cubicBezTo>
                  <a:cubicBezTo>
                    <a:pt x="2094" y="14353"/>
                    <a:pt x="2097" y="14353"/>
                    <a:pt x="2101" y="14353"/>
                  </a:cubicBezTo>
                  <a:cubicBezTo>
                    <a:pt x="2355" y="14353"/>
                    <a:pt x="2578" y="14207"/>
                    <a:pt x="2757" y="14037"/>
                  </a:cubicBezTo>
                  <a:cubicBezTo>
                    <a:pt x="3595" y="13241"/>
                    <a:pt x="4100" y="12153"/>
                    <a:pt x="4990" y="11402"/>
                  </a:cubicBezTo>
                  <a:cubicBezTo>
                    <a:pt x="5249" y="11202"/>
                    <a:pt x="5481" y="10975"/>
                    <a:pt x="5759" y="10800"/>
                  </a:cubicBezTo>
                  <a:cubicBezTo>
                    <a:pt x="5791" y="10679"/>
                    <a:pt x="5633" y="10656"/>
                    <a:pt x="5582" y="10582"/>
                  </a:cubicBezTo>
                  <a:cubicBezTo>
                    <a:pt x="5175" y="10818"/>
                    <a:pt x="4851" y="11165"/>
                    <a:pt x="4494" y="11467"/>
                  </a:cubicBezTo>
                  <a:cubicBezTo>
                    <a:pt x="3942" y="12023"/>
                    <a:pt x="3531" y="12690"/>
                    <a:pt x="3039" y="13297"/>
                  </a:cubicBezTo>
                  <a:cubicBezTo>
                    <a:pt x="2821" y="13528"/>
                    <a:pt x="2646" y="13815"/>
                    <a:pt x="2363" y="13977"/>
                  </a:cubicBezTo>
                  <a:cubicBezTo>
                    <a:pt x="2288" y="14022"/>
                    <a:pt x="2197" y="14074"/>
                    <a:pt x="2108" y="14074"/>
                  </a:cubicBezTo>
                  <a:cubicBezTo>
                    <a:pt x="2077" y="14074"/>
                    <a:pt x="2045" y="14068"/>
                    <a:pt x="2015" y="14052"/>
                  </a:cubicBezTo>
                  <a:cubicBezTo>
                    <a:pt x="1749" y="13946"/>
                    <a:pt x="1520" y="13742"/>
                    <a:pt x="1223" y="13742"/>
                  </a:cubicBezTo>
                  <a:cubicBezTo>
                    <a:pt x="1220" y="13742"/>
                    <a:pt x="1217" y="13742"/>
                    <a:pt x="1214" y="13742"/>
                  </a:cubicBezTo>
                  <a:cubicBezTo>
                    <a:pt x="1941" y="13547"/>
                    <a:pt x="2636" y="13092"/>
                    <a:pt x="3164" y="12532"/>
                  </a:cubicBezTo>
                  <a:cubicBezTo>
                    <a:pt x="3961" y="11736"/>
                    <a:pt x="4476" y="10669"/>
                    <a:pt x="5416" y="10017"/>
                  </a:cubicBezTo>
                  <a:lnTo>
                    <a:pt x="5416" y="10017"/>
                  </a:lnTo>
                  <a:cubicBezTo>
                    <a:pt x="5402" y="10211"/>
                    <a:pt x="5477" y="10387"/>
                    <a:pt x="5578" y="10545"/>
                  </a:cubicBezTo>
                  <a:cubicBezTo>
                    <a:pt x="5758" y="10610"/>
                    <a:pt x="5855" y="10834"/>
                    <a:pt x="6069" y="10834"/>
                  </a:cubicBezTo>
                  <a:cubicBezTo>
                    <a:pt x="6081" y="10834"/>
                    <a:pt x="6093" y="10833"/>
                    <a:pt x="6106" y="10832"/>
                  </a:cubicBezTo>
                  <a:cubicBezTo>
                    <a:pt x="6146" y="10840"/>
                    <a:pt x="6186" y="10844"/>
                    <a:pt x="6225" y="10844"/>
                  </a:cubicBezTo>
                  <a:cubicBezTo>
                    <a:pt x="6444" y="10844"/>
                    <a:pt x="6637" y="10720"/>
                    <a:pt x="6811" y="10586"/>
                  </a:cubicBezTo>
                  <a:cubicBezTo>
                    <a:pt x="6982" y="10883"/>
                    <a:pt x="7047" y="11225"/>
                    <a:pt x="7098" y="11563"/>
                  </a:cubicBezTo>
                  <a:cubicBezTo>
                    <a:pt x="7172" y="12134"/>
                    <a:pt x="7250" y="12709"/>
                    <a:pt x="7269" y="13287"/>
                  </a:cubicBezTo>
                  <a:cubicBezTo>
                    <a:pt x="7265" y="13723"/>
                    <a:pt x="7325" y="14154"/>
                    <a:pt x="7445" y="14576"/>
                  </a:cubicBezTo>
                  <a:cubicBezTo>
                    <a:pt x="7528" y="14863"/>
                    <a:pt x="7519" y="15164"/>
                    <a:pt x="7552" y="15461"/>
                  </a:cubicBezTo>
                  <a:cubicBezTo>
                    <a:pt x="7613" y="15556"/>
                    <a:pt x="7721" y="15617"/>
                    <a:pt x="7834" y="15617"/>
                  </a:cubicBezTo>
                  <a:cubicBezTo>
                    <a:pt x="7873" y="15617"/>
                    <a:pt x="7912" y="15610"/>
                    <a:pt x="7951" y="15594"/>
                  </a:cubicBezTo>
                  <a:cubicBezTo>
                    <a:pt x="8173" y="15522"/>
                    <a:pt x="8405" y="15473"/>
                    <a:pt x="8637" y="15473"/>
                  </a:cubicBezTo>
                  <a:cubicBezTo>
                    <a:pt x="8729" y="15473"/>
                    <a:pt x="8822" y="15480"/>
                    <a:pt x="8914" y="15497"/>
                  </a:cubicBezTo>
                  <a:cubicBezTo>
                    <a:pt x="9080" y="15564"/>
                    <a:pt x="9225" y="15698"/>
                    <a:pt x="9409" y="15698"/>
                  </a:cubicBezTo>
                  <a:cubicBezTo>
                    <a:pt x="9430" y="15698"/>
                    <a:pt x="9452" y="15696"/>
                    <a:pt x="9474" y="15692"/>
                  </a:cubicBezTo>
                  <a:cubicBezTo>
                    <a:pt x="9507" y="15419"/>
                    <a:pt x="9354" y="15192"/>
                    <a:pt x="9234" y="14969"/>
                  </a:cubicBezTo>
                  <a:cubicBezTo>
                    <a:pt x="8965" y="14469"/>
                    <a:pt x="8535" y="14061"/>
                    <a:pt x="8390" y="13505"/>
                  </a:cubicBezTo>
                  <a:cubicBezTo>
                    <a:pt x="8187" y="12838"/>
                    <a:pt x="8229" y="12134"/>
                    <a:pt x="8122" y="11448"/>
                  </a:cubicBezTo>
                  <a:cubicBezTo>
                    <a:pt x="7996" y="10618"/>
                    <a:pt x="7427" y="9906"/>
                    <a:pt x="6718" y="9484"/>
                  </a:cubicBezTo>
                  <a:cubicBezTo>
                    <a:pt x="8075" y="9006"/>
                    <a:pt x="9489" y="8576"/>
                    <a:pt x="10665" y="7709"/>
                  </a:cubicBezTo>
                  <a:cubicBezTo>
                    <a:pt x="11555" y="7056"/>
                    <a:pt x="12412" y="6254"/>
                    <a:pt x="12797" y="5193"/>
                  </a:cubicBezTo>
                  <a:cubicBezTo>
                    <a:pt x="12908" y="4832"/>
                    <a:pt x="13019" y="4438"/>
                    <a:pt x="12903" y="4063"/>
                  </a:cubicBezTo>
                  <a:cubicBezTo>
                    <a:pt x="12820" y="3651"/>
                    <a:pt x="12476" y="3303"/>
                    <a:pt x="12065" y="3224"/>
                  </a:cubicBezTo>
                  <a:cubicBezTo>
                    <a:pt x="11951" y="3195"/>
                    <a:pt x="11836" y="3182"/>
                    <a:pt x="11722" y="3182"/>
                  </a:cubicBezTo>
                  <a:cubicBezTo>
                    <a:pt x="11272" y="3182"/>
                    <a:pt x="10830" y="3383"/>
                    <a:pt x="10438" y="3591"/>
                  </a:cubicBezTo>
                  <a:cubicBezTo>
                    <a:pt x="9437" y="4128"/>
                    <a:pt x="8691" y="5017"/>
                    <a:pt x="8034" y="5920"/>
                  </a:cubicBezTo>
                  <a:cubicBezTo>
                    <a:pt x="7389" y="6801"/>
                    <a:pt x="6880" y="7774"/>
                    <a:pt x="6320" y="8715"/>
                  </a:cubicBezTo>
                  <a:cubicBezTo>
                    <a:pt x="6347" y="8552"/>
                    <a:pt x="6380" y="8390"/>
                    <a:pt x="6388" y="8228"/>
                  </a:cubicBezTo>
                  <a:cubicBezTo>
                    <a:pt x="6403" y="7473"/>
                    <a:pt x="6435" y="6713"/>
                    <a:pt x="6315" y="5967"/>
                  </a:cubicBezTo>
                  <a:cubicBezTo>
                    <a:pt x="6148" y="4763"/>
                    <a:pt x="5810" y="3567"/>
                    <a:pt x="5217" y="2497"/>
                  </a:cubicBezTo>
                  <a:cubicBezTo>
                    <a:pt x="4698" y="1607"/>
                    <a:pt x="3966" y="820"/>
                    <a:pt x="3048" y="333"/>
                  </a:cubicBezTo>
                  <a:cubicBezTo>
                    <a:pt x="2658" y="125"/>
                    <a:pt x="2213" y="1"/>
                    <a:pt x="177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 name="Google Shape;656;p35"/>
          <p:cNvSpPr txBox="1">
            <a:spLocks noGrp="1"/>
          </p:cNvSpPr>
          <p:nvPr>
            <p:ph type="title"/>
          </p:nvPr>
        </p:nvSpPr>
        <p:spPr>
          <a:xfrm>
            <a:off x="3651412" y="3115459"/>
            <a:ext cx="18414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STEP 2</a:t>
            </a:r>
            <a:endParaRPr/>
          </a:p>
        </p:txBody>
      </p:sp>
      <p:sp>
        <p:nvSpPr>
          <p:cNvPr id="657" name="Google Shape;657;p35"/>
          <p:cNvSpPr txBox="1">
            <a:spLocks noGrp="1"/>
          </p:cNvSpPr>
          <p:nvPr>
            <p:ph type="subTitle" idx="1"/>
          </p:nvPr>
        </p:nvSpPr>
        <p:spPr>
          <a:xfrm>
            <a:off x="3524062" y="3944125"/>
            <a:ext cx="2096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very hot</a:t>
            </a:r>
            <a:endParaRPr/>
          </a:p>
        </p:txBody>
      </p:sp>
      <p:sp>
        <p:nvSpPr>
          <p:cNvPr id="658" name="Google Shape;658;p35"/>
          <p:cNvSpPr txBox="1">
            <a:spLocks noGrp="1"/>
          </p:cNvSpPr>
          <p:nvPr>
            <p:ph type="title" idx="2"/>
          </p:nvPr>
        </p:nvSpPr>
        <p:spPr>
          <a:xfrm>
            <a:off x="1052313" y="3115459"/>
            <a:ext cx="18414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STEP 1</a:t>
            </a:r>
            <a:endParaRPr/>
          </a:p>
        </p:txBody>
      </p:sp>
      <p:sp>
        <p:nvSpPr>
          <p:cNvPr id="659" name="Google Shape;659;p35"/>
          <p:cNvSpPr txBox="1">
            <a:spLocks noGrp="1"/>
          </p:cNvSpPr>
          <p:nvPr>
            <p:ph type="subTitle" idx="3"/>
          </p:nvPr>
        </p:nvSpPr>
        <p:spPr>
          <a:xfrm>
            <a:off x="924963" y="3944125"/>
            <a:ext cx="2096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 in our Solar System</a:t>
            </a:r>
            <a:endParaRPr/>
          </a:p>
        </p:txBody>
      </p:sp>
      <p:sp>
        <p:nvSpPr>
          <p:cNvPr id="660" name="Google Shape;660;p35"/>
          <p:cNvSpPr txBox="1">
            <a:spLocks noGrp="1"/>
          </p:cNvSpPr>
          <p:nvPr>
            <p:ph type="title" idx="4"/>
          </p:nvPr>
        </p:nvSpPr>
        <p:spPr>
          <a:xfrm>
            <a:off x="6448011" y="3115462"/>
            <a:ext cx="14463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STEP 3</a:t>
            </a:r>
            <a:endParaRPr/>
          </a:p>
        </p:txBody>
      </p:sp>
      <p:sp>
        <p:nvSpPr>
          <p:cNvPr id="661" name="Google Shape;661;p35"/>
          <p:cNvSpPr txBox="1">
            <a:spLocks noGrp="1"/>
          </p:cNvSpPr>
          <p:nvPr>
            <p:ph type="subTitle" idx="5"/>
          </p:nvPr>
        </p:nvSpPr>
        <p:spPr>
          <a:xfrm>
            <a:off x="6123113" y="3944125"/>
            <a:ext cx="2096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of hydrogen and helium</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65"/>
        <p:cNvGrpSpPr/>
        <p:nvPr/>
      </p:nvGrpSpPr>
      <p:grpSpPr>
        <a:xfrm>
          <a:off x="0" y="0"/>
          <a:ext cx="0" cy="0"/>
          <a:chOff x="0" y="0"/>
          <a:chExt cx="0" cy="0"/>
        </a:xfrm>
      </p:grpSpPr>
      <p:sp>
        <p:nvSpPr>
          <p:cNvPr id="666" name="Google Shape;666;p36"/>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667" name="Google Shape;667;p36"/>
          <p:cNvSpPr txBox="1">
            <a:spLocks noGrp="1"/>
          </p:cNvSpPr>
          <p:nvPr>
            <p:ph type="subTitle" idx="4294967295"/>
          </p:nvPr>
        </p:nvSpPr>
        <p:spPr>
          <a:xfrm>
            <a:off x="4913100" y="2736500"/>
            <a:ext cx="3510900" cy="8625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a:t>Venus has a beautiful name and is the second planet from the Sun. It’s terribly hot, even hotter than Mercury</a:t>
            </a:r>
            <a:endParaRPr sz="1400"/>
          </a:p>
        </p:txBody>
      </p:sp>
      <p:sp>
        <p:nvSpPr>
          <p:cNvPr id="668" name="Google Shape;668;p36"/>
          <p:cNvSpPr txBox="1">
            <a:spLocks noGrp="1"/>
          </p:cNvSpPr>
          <p:nvPr>
            <p:ph type="title" idx="4294967295"/>
          </p:nvPr>
        </p:nvSpPr>
        <p:spPr>
          <a:xfrm>
            <a:off x="6582600" y="2044760"/>
            <a:ext cx="1841400" cy="4017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2400">
                <a:solidFill>
                  <a:srgbClr val="D04327"/>
                </a:solidFill>
              </a:rPr>
              <a:t>JENNA DOE</a:t>
            </a:r>
            <a:endParaRPr sz="2400">
              <a:solidFill>
                <a:srgbClr val="D04327"/>
              </a:solidFill>
            </a:endParaRPr>
          </a:p>
        </p:txBody>
      </p:sp>
      <p:sp>
        <p:nvSpPr>
          <p:cNvPr id="669" name="Google Shape;669;p36"/>
          <p:cNvSpPr/>
          <p:nvPr/>
        </p:nvSpPr>
        <p:spPr>
          <a:xfrm rot="1799890" flipH="1">
            <a:off x="8328109" y="2242935"/>
            <a:ext cx="191785" cy="477612"/>
          </a:xfrm>
          <a:custGeom>
            <a:avLst/>
            <a:gdLst/>
            <a:ahLst/>
            <a:cxnLst/>
            <a:rect l="l" t="t" r="r" b="b"/>
            <a:pathLst>
              <a:path w="19529" h="48634" extrusionOk="0">
                <a:moveTo>
                  <a:pt x="10135" y="273"/>
                </a:moveTo>
                <a:cubicBezTo>
                  <a:pt x="10376" y="273"/>
                  <a:pt x="10501" y="543"/>
                  <a:pt x="10560" y="743"/>
                </a:cubicBezTo>
                <a:cubicBezTo>
                  <a:pt x="10777" y="1512"/>
                  <a:pt x="10569" y="2314"/>
                  <a:pt x="10328" y="3050"/>
                </a:cubicBezTo>
                <a:cubicBezTo>
                  <a:pt x="9990" y="4102"/>
                  <a:pt x="9271" y="4968"/>
                  <a:pt x="8544" y="5779"/>
                </a:cubicBezTo>
                <a:cubicBezTo>
                  <a:pt x="8553" y="5422"/>
                  <a:pt x="8540" y="5070"/>
                  <a:pt x="8544" y="4718"/>
                </a:cubicBezTo>
                <a:cubicBezTo>
                  <a:pt x="8516" y="3959"/>
                  <a:pt x="8651" y="3208"/>
                  <a:pt x="8794" y="2466"/>
                </a:cubicBezTo>
                <a:cubicBezTo>
                  <a:pt x="8920" y="1929"/>
                  <a:pt x="9109" y="1401"/>
                  <a:pt x="9406" y="933"/>
                </a:cubicBezTo>
                <a:cubicBezTo>
                  <a:pt x="9587" y="664"/>
                  <a:pt x="9791" y="381"/>
                  <a:pt x="10105" y="275"/>
                </a:cubicBezTo>
                <a:cubicBezTo>
                  <a:pt x="10115" y="274"/>
                  <a:pt x="10125" y="273"/>
                  <a:pt x="10135" y="273"/>
                </a:cubicBezTo>
                <a:close/>
                <a:moveTo>
                  <a:pt x="3393" y="5303"/>
                </a:moveTo>
                <a:cubicBezTo>
                  <a:pt x="3691" y="5303"/>
                  <a:pt x="3924" y="5533"/>
                  <a:pt x="4143" y="5705"/>
                </a:cubicBezTo>
                <a:cubicBezTo>
                  <a:pt x="4421" y="5964"/>
                  <a:pt x="4652" y="6266"/>
                  <a:pt x="4861" y="6576"/>
                </a:cubicBezTo>
                <a:cubicBezTo>
                  <a:pt x="5300" y="7252"/>
                  <a:pt x="5510" y="8045"/>
                  <a:pt x="5700" y="8819"/>
                </a:cubicBezTo>
                <a:cubicBezTo>
                  <a:pt x="5815" y="9300"/>
                  <a:pt x="5954" y="9777"/>
                  <a:pt x="6033" y="10269"/>
                </a:cubicBezTo>
                <a:cubicBezTo>
                  <a:pt x="5927" y="10134"/>
                  <a:pt x="5815" y="10000"/>
                  <a:pt x="5685" y="9884"/>
                </a:cubicBezTo>
                <a:cubicBezTo>
                  <a:pt x="5384" y="9634"/>
                  <a:pt x="5134" y="9333"/>
                  <a:pt x="4866" y="9055"/>
                </a:cubicBezTo>
                <a:cubicBezTo>
                  <a:pt x="4171" y="8346"/>
                  <a:pt x="3583" y="7512"/>
                  <a:pt x="3253" y="6576"/>
                </a:cubicBezTo>
                <a:cubicBezTo>
                  <a:pt x="3132" y="6168"/>
                  <a:pt x="2989" y="5668"/>
                  <a:pt x="3299" y="5311"/>
                </a:cubicBezTo>
                <a:cubicBezTo>
                  <a:pt x="3331" y="5305"/>
                  <a:pt x="3362" y="5303"/>
                  <a:pt x="3393" y="5303"/>
                </a:cubicBezTo>
                <a:close/>
                <a:moveTo>
                  <a:pt x="12278" y="8097"/>
                </a:moveTo>
                <a:cubicBezTo>
                  <a:pt x="12533" y="8097"/>
                  <a:pt x="12786" y="8132"/>
                  <a:pt x="12996" y="8281"/>
                </a:cubicBezTo>
                <a:cubicBezTo>
                  <a:pt x="13094" y="8369"/>
                  <a:pt x="13201" y="8499"/>
                  <a:pt x="13154" y="8642"/>
                </a:cubicBezTo>
                <a:cubicBezTo>
                  <a:pt x="13066" y="9013"/>
                  <a:pt x="12761" y="9281"/>
                  <a:pt x="12468" y="9508"/>
                </a:cubicBezTo>
                <a:cubicBezTo>
                  <a:pt x="11694" y="10032"/>
                  <a:pt x="10763" y="10250"/>
                  <a:pt x="9855" y="10398"/>
                </a:cubicBezTo>
                <a:cubicBezTo>
                  <a:pt x="9392" y="10453"/>
                  <a:pt x="8929" y="10547"/>
                  <a:pt x="8456" y="10560"/>
                </a:cubicBezTo>
                <a:cubicBezTo>
                  <a:pt x="7956" y="10639"/>
                  <a:pt x="7441" y="10588"/>
                  <a:pt x="6951" y="10731"/>
                </a:cubicBezTo>
                <a:cubicBezTo>
                  <a:pt x="8275" y="9375"/>
                  <a:pt x="10017" y="8392"/>
                  <a:pt x="11899" y="8114"/>
                </a:cubicBezTo>
                <a:cubicBezTo>
                  <a:pt x="12022" y="8106"/>
                  <a:pt x="12150" y="8097"/>
                  <a:pt x="12278" y="8097"/>
                </a:cubicBezTo>
                <a:close/>
                <a:moveTo>
                  <a:pt x="11010" y="13402"/>
                </a:moveTo>
                <a:cubicBezTo>
                  <a:pt x="11284" y="13402"/>
                  <a:pt x="11555" y="13451"/>
                  <a:pt x="11773" y="13628"/>
                </a:cubicBezTo>
                <a:cubicBezTo>
                  <a:pt x="11848" y="14054"/>
                  <a:pt x="11472" y="14369"/>
                  <a:pt x="11144" y="14554"/>
                </a:cubicBezTo>
                <a:cubicBezTo>
                  <a:pt x="10355" y="14985"/>
                  <a:pt x="9504" y="15258"/>
                  <a:pt x="8646" y="15513"/>
                </a:cubicBezTo>
                <a:cubicBezTo>
                  <a:pt x="7789" y="15782"/>
                  <a:pt x="6891" y="15930"/>
                  <a:pt x="6029" y="16175"/>
                </a:cubicBezTo>
                <a:cubicBezTo>
                  <a:pt x="7252" y="14897"/>
                  <a:pt x="8771" y="13744"/>
                  <a:pt x="10564" y="13433"/>
                </a:cubicBezTo>
                <a:cubicBezTo>
                  <a:pt x="10708" y="13417"/>
                  <a:pt x="10860" y="13402"/>
                  <a:pt x="11010" y="13402"/>
                </a:cubicBezTo>
                <a:close/>
                <a:moveTo>
                  <a:pt x="3139" y="11946"/>
                </a:moveTo>
                <a:cubicBezTo>
                  <a:pt x="3142" y="11946"/>
                  <a:pt x="3144" y="11946"/>
                  <a:pt x="3147" y="11946"/>
                </a:cubicBezTo>
                <a:cubicBezTo>
                  <a:pt x="3600" y="11978"/>
                  <a:pt x="4022" y="12251"/>
                  <a:pt x="4254" y="12636"/>
                </a:cubicBezTo>
                <a:cubicBezTo>
                  <a:pt x="4541" y="13076"/>
                  <a:pt x="4703" y="13577"/>
                  <a:pt x="4879" y="14067"/>
                </a:cubicBezTo>
                <a:cubicBezTo>
                  <a:pt x="5125" y="14777"/>
                  <a:pt x="5306" y="15513"/>
                  <a:pt x="5315" y="16263"/>
                </a:cubicBezTo>
                <a:cubicBezTo>
                  <a:pt x="4684" y="16199"/>
                  <a:pt x="4180" y="15758"/>
                  <a:pt x="3722" y="15356"/>
                </a:cubicBezTo>
                <a:cubicBezTo>
                  <a:pt x="3281" y="14925"/>
                  <a:pt x="2892" y="14434"/>
                  <a:pt x="2604" y="13883"/>
                </a:cubicBezTo>
                <a:cubicBezTo>
                  <a:pt x="2433" y="13553"/>
                  <a:pt x="2289" y="13188"/>
                  <a:pt x="2285" y="12812"/>
                </a:cubicBezTo>
                <a:cubicBezTo>
                  <a:pt x="2285" y="12356"/>
                  <a:pt x="2683" y="11946"/>
                  <a:pt x="3139" y="11946"/>
                </a:cubicBezTo>
                <a:close/>
                <a:moveTo>
                  <a:pt x="1125" y="19308"/>
                </a:moveTo>
                <a:cubicBezTo>
                  <a:pt x="1281" y="19308"/>
                  <a:pt x="1437" y="19320"/>
                  <a:pt x="1585" y="19368"/>
                </a:cubicBezTo>
                <a:cubicBezTo>
                  <a:pt x="2540" y="19581"/>
                  <a:pt x="3318" y="20244"/>
                  <a:pt x="3985" y="20929"/>
                </a:cubicBezTo>
                <a:cubicBezTo>
                  <a:pt x="4393" y="21402"/>
                  <a:pt x="4791" y="21934"/>
                  <a:pt x="4884" y="22569"/>
                </a:cubicBezTo>
                <a:cubicBezTo>
                  <a:pt x="4180" y="22435"/>
                  <a:pt x="3521" y="22129"/>
                  <a:pt x="2869" y="21842"/>
                </a:cubicBezTo>
                <a:cubicBezTo>
                  <a:pt x="2048" y="21453"/>
                  <a:pt x="1214" y="21017"/>
                  <a:pt x="630" y="20300"/>
                </a:cubicBezTo>
                <a:cubicBezTo>
                  <a:pt x="487" y="20105"/>
                  <a:pt x="320" y="19887"/>
                  <a:pt x="325" y="19637"/>
                </a:cubicBezTo>
                <a:cubicBezTo>
                  <a:pt x="399" y="19432"/>
                  <a:pt x="621" y="19336"/>
                  <a:pt x="820" y="19317"/>
                </a:cubicBezTo>
                <a:cubicBezTo>
                  <a:pt x="921" y="19313"/>
                  <a:pt x="1023" y="19308"/>
                  <a:pt x="1125" y="19308"/>
                </a:cubicBezTo>
                <a:close/>
                <a:moveTo>
                  <a:pt x="10324" y="18618"/>
                </a:moveTo>
                <a:cubicBezTo>
                  <a:pt x="10482" y="18618"/>
                  <a:pt x="10639" y="18641"/>
                  <a:pt x="10791" y="18696"/>
                </a:cubicBezTo>
                <a:cubicBezTo>
                  <a:pt x="10981" y="18761"/>
                  <a:pt x="11120" y="18970"/>
                  <a:pt x="11055" y="19173"/>
                </a:cubicBezTo>
                <a:cubicBezTo>
                  <a:pt x="10962" y="19544"/>
                  <a:pt x="10643" y="19789"/>
                  <a:pt x="10383" y="20049"/>
                </a:cubicBezTo>
                <a:cubicBezTo>
                  <a:pt x="9303" y="20985"/>
                  <a:pt x="7997" y="21620"/>
                  <a:pt x="6690" y="22180"/>
                </a:cubicBezTo>
                <a:cubicBezTo>
                  <a:pt x="6251" y="22351"/>
                  <a:pt x="5801" y="22541"/>
                  <a:pt x="5334" y="22620"/>
                </a:cubicBezTo>
                <a:cubicBezTo>
                  <a:pt x="5662" y="22023"/>
                  <a:pt x="6144" y="21527"/>
                  <a:pt x="6575" y="21004"/>
                </a:cubicBezTo>
                <a:cubicBezTo>
                  <a:pt x="7381" y="20091"/>
                  <a:pt x="8303" y="19224"/>
                  <a:pt x="9461" y="18793"/>
                </a:cubicBezTo>
                <a:cubicBezTo>
                  <a:pt x="9735" y="18697"/>
                  <a:pt x="10031" y="18618"/>
                  <a:pt x="10324" y="18618"/>
                </a:cubicBezTo>
                <a:close/>
                <a:moveTo>
                  <a:pt x="10994" y="23484"/>
                </a:moveTo>
                <a:cubicBezTo>
                  <a:pt x="11056" y="23484"/>
                  <a:pt x="11118" y="23486"/>
                  <a:pt x="11180" y="23491"/>
                </a:cubicBezTo>
                <a:cubicBezTo>
                  <a:pt x="11277" y="23580"/>
                  <a:pt x="11426" y="23668"/>
                  <a:pt x="11371" y="23825"/>
                </a:cubicBezTo>
                <a:cubicBezTo>
                  <a:pt x="11305" y="24061"/>
                  <a:pt x="11176" y="24275"/>
                  <a:pt x="11018" y="24464"/>
                </a:cubicBezTo>
                <a:cubicBezTo>
                  <a:pt x="10425" y="25201"/>
                  <a:pt x="9652" y="25770"/>
                  <a:pt x="8887" y="26313"/>
                </a:cubicBezTo>
                <a:cubicBezTo>
                  <a:pt x="8058" y="26865"/>
                  <a:pt x="7205" y="27383"/>
                  <a:pt x="6288" y="27777"/>
                </a:cubicBezTo>
                <a:cubicBezTo>
                  <a:pt x="6440" y="27448"/>
                  <a:pt x="6561" y="27110"/>
                  <a:pt x="6718" y="26790"/>
                </a:cubicBezTo>
                <a:cubicBezTo>
                  <a:pt x="7163" y="25877"/>
                  <a:pt x="7858" y="25118"/>
                  <a:pt x="8619" y="24459"/>
                </a:cubicBezTo>
                <a:cubicBezTo>
                  <a:pt x="9294" y="23928"/>
                  <a:pt x="10118" y="23484"/>
                  <a:pt x="10994" y="23484"/>
                </a:cubicBezTo>
                <a:close/>
                <a:moveTo>
                  <a:pt x="1750" y="24947"/>
                </a:moveTo>
                <a:cubicBezTo>
                  <a:pt x="1798" y="24947"/>
                  <a:pt x="1845" y="24949"/>
                  <a:pt x="1891" y="24951"/>
                </a:cubicBezTo>
                <a:cubicBezTo>
                  <a:pt x="2781" y="25025"/>
                  <a:pt x="3591" y="25465"/>
                  <a:pt x="4300" y="25975"/>
                </a:cubicBezTo>
                <a:cubicBezTo>
                  <a:pt x="4954" y="26475"/>
                  <a:pt x="5584" y="27083"/>
                  <a:pt x="5862" y="27874"/>
                </a:cubicBezTo>
                <a:cubicBezTo>
                  <a:pt x="5426" y="27754"/>
                  <a:pt x="4995" y="27605"/>
                  <a:pt x="4550" y="27527"/>
                </a:cubicBezTo>
                <a:cubicBezTo>
                  <a:pt x="3397" y="27314"/>
                  <a:pt x="2206" y="27147"/>
                  <a:pt x="1150" y="26610"/>
                </a:cubicBezTo>
                <a:cubicBezTo>
                  <a:pt x="812" y="26433"/>
                  <a:pt x="436" y="26211"/>
                  <a:pt x="316" y="25822"/>
                </a:cubicBezTo>
                <a:cubicBezTo>
                  <a:pt x="247" y="25641"/>
                  <a:pt x="399" y="25479"/>
                  <a:pt x="506" y="25359"/>
                </a:cubicBezTo>
                <a:cubicBezTo>
                  <a:pt x="841" y="25052"/>
                  <a:pt x="1305" y="24947"/>
                  <a:pt x="1750" y="24947"/>
                </a:cubicBezTo>
                <a:close/>
                <a:moveTo>
                  <a:pt x="11180" y="27870"/>
                </a:moveTo>
                <a:cubicBezTo>
                  <a:pt x="11412" y="27930"/>
                  <a:pt x="11574" y="28161"/>
                  <a:pt x="11574" y="28398"/>
                </a:cubicBezTo>
                <a:cubicBezTo>
                  <a:pt x="11602" y="28898"/>
                  <a:pt x="11347" y="29356"/>
                  <a:pt x="11110" y="29779"/>
                </a:cubicBezTo>
                <a:cubicBezTo>
                  <a:pt x="10592" y="30603"/>
                  <a:pt x="10008" y="31381"/>
                  <a:pt x="9401" y="32136"/>
                </a:cubicBezTo>
                <a:cubicBezTo>
                  <a:pt x="9021" y="32619"/>
                  <a:pt x="8558" y="33017"/>
                  <a:pt x="8127" y="33448"/>
                </a:cubicBezTo>
                <a:cubicBezTo>
                  <a:pt x="8150" y="33156"/>
                  <a:pt x="8086" y="32873"/>
                  <a:pt x="8071" y="32581"/>
                </a:cubicBezTo>
                <a:cubicBezTo>
                  <a:pt x="8095" y="32007"/>
                  <a:pt x="8234" y="31437"/>
                  <a:pt x="8428" y="30895"/>
                </a:cubicBezTo>
                <a:cubicBezTo>
                  <a:pt x="8794" y="29918"/>
                  <a:pt x="9378" y="29001"/>
                  <a:pt x="10189" y="28333"/>
                </a:cubicBezTo>
                <a:cubicBezTo>
                  <a:pt x="10485" y="28115"/>
                  <a:pt x="10815" y="27925"/>
                  <a:pt x="11180" y="27870"/>
                </a:cubicBezTo>
                <a:close/>
                <a:moveTo>
                  <a:pt x="3291" y="31399"/>
                </a:moveTo>
                <a:cubicBezTo>
                  <a:pt x="3573" y="31399"/>
                  <a:pt x="3859" y="31462"/>
                  <a:pt x="4139" y="31516"/>
                </a:cubicBezTo>
                <a:cubicBezTo>
                  <a:pt x="5435" y="31822"/>
                  <a:pt x="6557" y="32604"/>
                  <a:pt x="7590" y="33425"/>
                </a:cubicBezTo>
                <a:cubicBezTo>
                  <a:pt x="6594" y="33675"/>
                  <a:pt x="5570" y="33804"/>
                  <a:pt x="4545" y="33888"/>
                </a:cubicBezTo>
                <a:cubicBezTo>
                  <a:pt x="3837" y="33888"/>
                  <a:pt x="3104" y="33772"/>
                  <a:pt x="2488" y="33415"/>
                </a:cubicBezTo>
                <a:cubicBezTo>
                  <a:pt x="2202" y="33244"/>
                  <a:pt x="1947" y="32985"/>
                  <a:pt x="1859" y="32656"/>
                </a:cubicBezTo>
                <a:cubicBezTo>
                  <a:pt x="1761" y="32386"/>
                  <a:pt x="1891" y="32100"/>
                  <a:pt x="2048" y="31882"/>
                </a:cubicBezTo>
                <a:cubicBezTo>
                  <a:pt x="2280" y="31627"/>
                  <a:pt x="2618" y="31479"/>
                  <a:pt x="2961" y="31432"/>
                </a:cubicBezTo>
                <a:cubicBezTo>
                  <a:pt x="3070" y="31409"/>
                  <a:pt x="3180" y="31399"/>
                  <a:pt x="3291" y="31399"/>
                </a:cubicBezTo>
                <a:close/>
                <a:moveTo>
                  <a:pt x="13116" y="32772"/>
                </a:moveTo>
                <a:cubicBezTo>
                  <a:pt x="13271" y="32772"/>
                  <a:pt x="13421" y="32823"/>
                  <a:pt x="13529" y="32942"/>
                </a:cubicBezTo>
                <a:cubicBezTo>
                  <a:pt x="13678" y="33119"/>
                  <a:pt x="13761" y="33342"/>
                  <a:pt x="13807" y="33564"/>
                </a:cubicBezTo>
                <a:cubicBezTo>
                  <a:pt x="13877" y="34101"/>
                  <a:pt x="13854" y="34648"/>
                  <a:pt x="13733" y="35176"/>
                </a:cubicBezTo>
                <a:cubicBezTo>
                  <a:pt x="13599" y="35811"/>
                  <a:pt x="13256" y="36376"/>
                  <a:pt x="12913" y="36918"/>
                </a:cubicBezTo>
                <a:cubicBezTo>
                  <a:pt x="12436" y="37674"/>
                  <a:pt x="11750" y="38266"/>
                  <a:pt x="11065" y="38827"/>
                </a:cubicBezTo>
                <a:cubicBezTo>
                  <a:pt x="10958" y="38252"/>
                  <a:pt x="10898" y="37674"/>
                  <a:pt x="10926" y="37090"/>
                </a:cubicBezTo>
                <a:cubicBezTo>
                  <a:pt x="10990" y="35955"/>
                  <a:pt x="11217" y="34792"/>
                  <a:pt x="11815" y="33810"/>
                </a:cubicBezTo>
                <a:cubicBezTo>
                  <a:pt x="12051" y="33457"/>
                  <a:pt x="12301" y="33096"/>
                  <a:pt x="12686" y="32897"/>
                </a:cubicBezTo>
                <a:cubicBezTo>
                  <a:pt x="12811" y="32819"/>
                  <a:pt x="12966" y="32772"/>
                  <a:pt x="13116" y="32772"/>
                </a:cubicBezTo>
                <a:close/>
                <a:moveTo>
                  <a:pt x="7196" y="37875"/>
                </a:moveTo>
                <a:cubicBezTo>
                  <a:pt x="7578" y="37875"/>
                  <a:pt x="7958" y="37914"/>
                  <a:pt x="8322" y="38035"/>
                </a:cubicBezTo>
                <a:cubicBezTo>
                  <a:pt x="9160" y="38303"/>
                  <a:pt x="9948" y="38711"/>
                  <a:pt x="10693" y="39175"/>
                </a:cubicBezTo>
                <a:cubicBezTo>
                  <a:pt x="9754" y="39490"/>
                  <a:pt x="8790" y="39749"/>
                  <a:pt x="7798" y="39819"/>
                </a:cubicBezTo>
                <a:cubicBezTo>
                  <a:pt x="7612" y="39846"/>
                  <a:pt x="7423" y="39859"/>
                  <a:pt x="7235" y="39859"/>
                </a:cubicBezTo>
                <a:cubicBezTo>
                  <a:pt x="6886" y="39859"/>
                  <a:pt x="6537" y="39815"/>
                  <a:pt x="6200" y="39740"/>
                </a:cubicBezTo>
                <a:cubicBezTo>
                  <a:pt x="5773" y="39642"/>
                  <a:pt x="5347" y="39342"/>
                  <a:pt x="5287" y="38882"/>
                </a:cubicBezTo>
                <a:cubicBezTo>
                  <a:pt x="5379" y="38262"/>
                  <a:pt x="6047" y="38002"/>
                  <a:pt x="6594" y="37901"/>
                </a:cubicBezTo>
                <a:cubicBezTo>
                  <a:pt x="6794" y="37886"/>
                  <a:pt x="6995" y="37875"/>
                  <a:pt x="7196" y="37875"/>
                </a:cubicBezTo>
                <a:close/>
                <a:moveTo>
                  <a:pt x="15286" y="38141"/>
                </a:moveTo>
                <a:cubicBezTo>
                  <a:pt x="15382" y="38220"/>
                  <a:pt x="15485" y="38303"/>
                  <a:pt x="15526" y="38433"/>
                </a:cubicBezTo>
                <a:cubicBezTo>
                  <a:pt x="15748" y="38970"/>
                  <a:pt x="15716" y="39564"/>
                  <a:pt x="15679" y="40133"/>
                </a:cubicBezTo>
                <a:cubicBezTo>
                  <a:pt x="15554" y="41185"/>
                  <a:pt x="15137" y="42186"/>
                  <a:pt x="14567" y="43071"/>
                </a:cubicBezTo>
                <a:cubicBezTo>
                  <a:pt x="14514" y="43134"/>
                  <a:pt x="14490" y="43262"/>
                  <a:pt x="14392" y="43262"/>
                </a:cubicBezTo>
                <a:cubicBezTo>
                  <a:pt x="14388" y="43262"/>
                  <a:pt x="14385" y="43262"/>
                  <a:pt x="14382" y="43261"/>
                </a:cubicBezTo>
                <a:cubicBezTo>
                  <a:pt x="14140" y="42515"/>
                  <a:pt x="14057" y="41722"/>
                  <a:pt x="14090" y="40940"/>
                </a:cubicBezTo>
                <a:cubicBezTo>
                  <a:pt x="14080" y="40398"/>
                  <a:pt x="14174" y="39860"/>
                  <a:pt x="14341" y="39346"/>
                </a:cubicBezTo>
                <a:cubicBezTo>
                  <a:pt x="14516" y="38859"/>
                  <a:pt x="14803" y="38369"/>
                  <a:pt x="15286" y="38141"/>
                </a:cubicBezTo>
                <a:close/>
                <a:moveTo>
                  <a:pt x="11777" y="43281"/>
                </a:moveTo>
                <a:cubicBezTo>
                  <a:pt x="12351" y="43281"/>
                  <a:pt x="12926" y="43360"/>
                  <a:pt x="13492" y="43465"/>
                </a:cubicBezTo>
                <a:cubicBezTo>
                  <a:pt x="13738" y="43525"/>
                  <a:pt x="14001" y="43553"/>
                  <a:pt x="14229" y="43678"/>
                </a:cubicBezTo>
                <a:cubicBezTo>
                  <a:pt x="13140" y="44322"/>
                  <a:pt x="11944" y="44799"/>
                  <a:pt x="10703" y="45063"/>
                </a:cubicBezTo>
                <a:cubicBezTo>
                  <a:pt x="10392" y="45121"/>
                  <a:pt x="10071" y="45183"/>
                  <a:pt x="9752" y="45183"/>
                </a:cubicBezTo>
                <a:cubicBezTo>
                  <a:pt x="9564" y="45183"/>
                  <a:pt x="9377" y="45161"/>
                  <a:pt x="9192" y="45105"/>
                </a:cubicBezTo>
                <a:cubicBezTo>
                  <a:pt x="8929" y="45040"/>
                  <a:pt x="8674" y="44864"/>
                  <a:pt x="8591" y="44596"/>
                </a:cubicBezTo>
                <a:cubicBezTo>
                  <a:pt x="8558" y="44345"/>
                  <a:pt x="8775" y="44160"/>
                  <a:pt x="8961" y="44030"/>
                </a:cubicBezTo>
                <a:cubicBezTo>
                  <a:pt x="9508" y="43696"/>
                  <a:pt x="10129" y="43506"/>
                  <a:pt x="10755" y="43377"/>
                </a:cubicBezTo>
                <a:cubicBezTo>
                  <a:pt x="11093" y="43309"/>
                  <a:pt x="11435" y="43281"/>
                  <a:pt x="11777" y="43281"/>
                </a:cubicBezTo>
                <a:close/>
                <a:moveTo>
                  <a:pt x="10166" y="0"/>
                </a:moveTo>
                <a:cubicBezTo>
                  <a:pt x="10014" y="0"/>
                  <a:pt x="9857" y="60"/>
                  <a:pt x="9735" y="150"/>
                </a:cubicBezTo>
                <a:cubicBezTo>
                  <a:pt x="9281" y="497"/>
                  <a:pt x="9003" y="1021"/>
                  <a:pt x="8790" y="1540"/>
                </a:cubicBezTo>
                <a:cubicBezTo>
                  <a:pt x="8540" y="2128"/>
                  <a:pt x="8447" y="2759"/>
                  <a:pt x="8354" y="3384"/>
                </a:cubicBezTo>
                <a:cubicBezTo>
                  <a:pt x="8289" y="4000"/>
                  <a:pt x="8206" y="4626"/>
                  <a:pt x="8289" y="5242"/>
                </a:cubicBezTo>
                <a:cubicBezTo>
                  <a:pt x="8341" y="5543"/>
                  <a:pt x="8266" y="5844"/>
                  <a:pt x="8298" y="6145"/>
                </a:cubicBezTo>
                <a:cubicBezTo>
                  <a:pt x="7599" y="7243"/>
                  <a:pt x="7122" y="8466"/>
                  <a:pt x="6690" y="9689"/>
                </a:cubicBezTo>
                <a:cubicBezTo>
                  <a:pt x="6570" y="10000"/>
                  <a:pt x="6510" y="10329"/>
                  <a:pt x="6367" y="10630"/>
                </a:cubicBezTo>
                <a:cubicBezTo>
                  <a:pt x="6269" y="10329"/>
                  <a:pt x="6273" y="10004"/>
                  <a:pt x="6190" y="9698"/>
                </a:cubicBezTo>
                <a:cubicBezTo>
                  <a:pt x="5973" y="8828"/>
                  <a:pt x="5801" y="7938"/>
                  <a:pt x="5454" y="7104"/>
                </a:cubicBezTo>
                <a:cubicBezTo>
                  <a:pt x="5161" y="6414"/>
                  <a:pt x="4699" y="5802"/>
                  <a:pt x="4124" y="5325"/>
                </a:cubicBezTo>
                <a:cubicBezTo>
                  <a:pt x="3926" y="5177"/>
                  <a:pt x="3703" y="5025"/>
                  <a:pt x="3451" y="5025"/>
                </a:cubicBezTo>
                <a:cubicBezTo>
                  <a:pt x="3419" y="5025"/>
                  <a:pt x="3387" y="5028"/>
                  <a:pt x="3355" y="5033"/>
                </a:cubicBezTo>
                <a:cubicBezTo>
                  <a:pt x="3352" y="5033"/>
                  <a:pt x="3350" y="5033"/>
                  <a:pt x="3348" y="5033"/>
                </a:cubicBezTo>
                <a:cubicBezTo>
                  <a:pt x="3097" y="5033"/>
                  <a:pt x="2933" y="5280"/>
                  <a:pt x="2882" y="5505"/>
                </a:cubicBezTo>
                <a:cubicBezTo>
                  <a:pt x="2762" y="6150"/>
                  <a:pt x="2993" y="6794"/>
                  <a:pt x="3281" y="7363"/>
                </a:cubicBezTo>
                <a:cubicBezTo>
                  <a:pt x="3921" y="8652"/>
                  <a:pt x="5018" y="9611"/>
                  <a:pt x="6010" y="10616"/>
                </a:cubicBezTo>
                <a:cubicBezTo>
                  <a:pt x="6158" y="10731"/>
                  <a:pt x="6070" y="10987"/>
                  <a:pt x="6269" y="11056"/>
                </a:cubicBezTo>
                <a:cubicBezTo>
                  <a:pt x="5908" y="12414"/>
                  <a:pt x="5672" y="13799"/>
                  <a:pt x="5435" y="15179"/>
                </a:cubicBezTo>
                <a:cubicBezTo>
                  <a:pt x="5426" y="14721"/>
                  <a:pt x="5245" y="14295"/>
                  <a:pt x="5101" y="13864"/>
                </a:cubicBezTo>
                <a:cubicBezTo>
                  <a:pt x="4875" y="13229"/>
                  <a:pt x="4667" y="12544"/>
                  <a:pt x="4139" y="12080"/>
                </a:cubicBezTo>
                <a:cubicBezTo>
                  <a:pt x="3880" y="11833"/>
                  <a:pt x="3503" y="11678"/>
                  <a:pt x="3137" y="11678"/>
                </a:cubicBezTo>
                <a:cubicBezTo>
                  <a:pt x="2859" y="11678"/>
                  <a:pt x="2588" y="11767"/>
                  <a:pt x="2382" y="11973"/>
                </a:cubicBezTo>
                <a:cubicBezTo>
                  <a:pt x="2099" y="12238"/>
                  <a:pt x="1970" y="12632"/>
                  <a:pt x="2020" y="13011"/>
                </a:cubicBezTo>
                <a:cubicBezTo>
                  <a:pt x="2086" y="13553"/>
                  <a:pt x="2345" y="14049"/>
                  <a:pt x="2642" y="14503"/>
                </a:cubicBezTo>
                <a:cubicBezTo>
                  <a:pt x="3008" y="15031"/>
                  <a:pt x="3429" y="15536"/>
                  <a:pt x="3953" y="15921"/>
                </a:cubicBezTo>
                <a:cubicBezTo>
                  <a:pt x="4338" y="16218"/>
                  <a:pt x="4772" y="16505"/>
                  <a:pt x="5273" y="16537"/>
                </a:cubicBezTo>
                <a:cubicBezTo>
                  <a:pt x="5176" y="17283"/>
                  <a:pt x="5144" y="18029"/>
                  <a:pt x="5069" y="18780"/>
                </a:cubicBezTo>
                <a:cubicBezTo>
                  <a:pt x="5074" y="19308"/>
                  <a:pt x="5056" y="19840"/>
                  <a:pt x="5028" y="20373"/>
                </a:cubicBezTo>
                <a:cubicBezTo>
                  <a:pt x="5000" y="20967"/>
                  <a:pt x="5088" y="21555"/>
                  <a:pt x="5050" y="22148"/>
                </a:cubicBezTo>
                <a:cubicBezTo>
                  <a:pt x="4889" y="21578"/>
                  <a:pt x="4522" y="21087"/>
                  <a:pt x="4111" y="20670"/>
                </a:cubicBezTo>
                <a:cubicBezTo>
                  <a:pt x="3382" y="19900"/>
                  <a:pt x="2479" y="19206"/>
                  <a:pt x="1404" y="19049"/>
                </a:cubicBezTo>
                <a:cubicBezTo>
                  <a:pt x="1266" y="19049"/>
                  <a:pt x="1124" y="19039"/>
                  <a:pt x="983" y="19039"/>
                </a:cubicBezTo>
                <a:cubicBezTo>
                  <a:pt x="768" y="19039"/>
                  <a:pt x="555" y="19061"/>
                  <a:pt x="362" y="19173"/>
                </a:cubicBezTo>
                <a:cubicBezTo>
                  <a:pt x="121" y="19280"/>
                  <a:pt x="1" y="19577"/>
                  <a:pt x="70" y="19832"/>
                </a:cubicBezTo>
                <a:cubicBezTo>
                  <a:pt x="163" y="20257"/>
                  <a:pt x="497" y="20572"/>
                  <a:pt x="793" y="20869"/>
                </a:cubicBezTo>
                <a:cubicBezTo>
                  <a:pt x="1182" y="21258"/>
                  <a:pt x="1659" y="21541"/>
                  <a:pt x="2146" y="21791"/>
                </a:cubicBezTo>
                <a:cubicBezTo>
                  <a:pt x="2809" y="22139"/>
                  <a:pt x="3499" y="22445"/>
                  <a:pt x="4212" y="22685"/>
                </a:cubicBezTo>
                <a:cubicBezTo>
                  <a:pt x="4469" y="22753"/>
                  <a:pt x="4729" y="22860"/>
                  <a:pt x="4996" y="22860"/>
                </a:cubicBezTo>
                <a:cubicBezTo>
                  <a:pt x="5037" y="22860"/>
                  <a:pt x="5079" y="22857"/>
                  <a:pt x="5120" y="22852"/>
                </a:cubicBezTo>
                <a:cubicBezTo>
                  <a:pt x="5185" y="24219"/>
                  <a:pt x="5379" y="25586"/>
                  <a:pt x="5653" y="26925"/>
                </a:cubicBezTo>
                <a:cubicBezTo>
                  <a:pt x="5167" y="26202"/>
                  <a:pt x="4439" y="25683"/>
                  <a:pt x="3694" y="25252"/>
                </a:cubicBezTo>
                <a:cubicBezTo>
                  <a:pt x="3092" y="24913"/>
                  <a:pt x="2416" y="24677"/>
                  <a:pt x="1722" y="24677"/>
                </a:cubicBezTo>
                <a:cubicBezTo>
                  <a:pt x="1668" y="24677"/>
                  <a:pt x="1613" y="24679"/>
                  <a:pt x="1558" y="24682"/>
                </a:cubicBezTo>
                <a:cubicBezTo>
                  <a:pt x="1141" y="24714"/>
                  <a:pt x="714" y="24821"/>
                  <a:pt x="380" y="25090"/>
                </a:cubicBezTo>
                <a:cubicBezTo>
                  <a:pt x="158" y="25257"/>
                  <a:pt x="5" y="25535"/>
                  <a:pt x="33" y="25817"/>
                </a:cubicBezTo>
                <a:cubicBezTo>
                  <a:pt x="121" y="26257"/>
                  <a:pt x="487" y="26572"/>
                  <a:pt x="863" y="26777"/>
                </a:cubicBezTo>
                <a:cubicBezTo>
                  <a:pt x="1673" y="27226"/>
                  <a:pt x="2582" y="27438"/>
                  <a:pt x="3480" y="27615"/>
                </a:cubicBezTo>
                <a:cubicBezTo>
                  <a:pt x="4055" y="27726"/>
                  <a:pt x="4639" y="27805"/>
                  <a:pt x="5204" y="27972"/>
                </a:cubicBezTo>
                <a:cubicBezTo>
                  <a:pt x="5439" y="28037"/>
                  <a:pt x="5667" y="28143"/>
                  <a:pt x="5918" y="28143"/>
                </a:cubicBezTo>
                <a:cubicBezTo>
                  <a:pt x="6144" y="29176"/>
                  <a:pt x="6446" y="30186"/>
                  <a:pt x="6797" y="31178"/>
                </a:cubicBezTo>
                <a:cubicBezTo>
                  <a:pt x="7038" y="31830"/>
                  <a:pt x="7246" y="32498"/>
                  <a:pt x="7576" y="33115"/>
                </a:cubicBezTo>
                <a:cubicBezTo>
                  <a:pt x="7252" y="32767"/>
                  <a:pt x="6835" y="32525"/>
                  <a:pt x="6446" y="32257"/>
                </a:cubicBezTo>
                <a:cubicBezTo>
                  <a:pt x="5584" y="31715"/>
                  <a:pt x="4639" y="31238"/>
                  <a:pt x="3610" y="31154"/>
                </a:cubicBezTo>
                <a:cubicBezTo>
                  <a:pt x="3513" y="31134"/>
                  <a:pt x="3415" y="31126"/>
                  <a:pt x="3317" y="31126"/>
                </a:cubicBezTo>
                <a:cubicBezTo>
                  <a:pt x="3083" y="31126"/>
                  <a:pt x="2846" y="31173"/>
                  <a:pt x="2614" y="31219"/>
                </a:cubicBezTo>
                <a:cubicBezTo>
                  <a:pt x="2123" y="31353"/>
                  <a:pt x="1673" y="31734"/>
                  <a:pt x="1571" y="32253"/>
                </a:cubicBezTo>
                <a:cubicBezTo>
                  <a:pt x="1474" y="32758"/>
                  <a:pt x="1766" y="33276"/>
                  <a:pt x="2183" y="33550"/>
                </a:cubicBezTo>
                <a:cubicBezTo>
                  <a:pt x="2832" y="34009"/>
                  <a:pt x="3643" y="34124"/>
                  <a:pt x="4411" y="34171"/>
                </a:cubicBezTo>
                <a:cubicBezTo>
                  <a:pt x="5445" y="34092"/>
                  <a:pt x="6478" y="33967"/>
                  <a:pt x="7488" y="33740"/>
                </a:cubicBezTo>
                <a:cubicBezTo>
                  <a:pt x="7599" y="33707"/>
                  <a:pt x="7715" y="33707"/>
                  <a:pt x="7826" y="33703"/>
                </a:cubicBezTo>
                <a:cubicBezTo>
                  <a:pt x="8364" y="34958"/>
                  <a:pt x="9031" y="36158"/>
                  <a:pt x="9720" y="37340"/>
                </a:cubicBezTo>
                <a:cubicBezTo>
                  <a:pt x="10032" y="37854"/>
                  <a:pt x="10342" y="38369"/>
                  <a:pt x="10685" y="38859"/>
                </a:cubicBezTo>
                <a:cubicBezTo>
                  <a:pt x="9971" y="38419"/>
                  <a:pt x="9216" y="38040"/>
                  <a:pt x="8419" y="37779"/>
                </a:cubicBezTo>
                <a:cubicBezTo>
                  <a:pt x="8007" y="37647"/>
                  <a:pt x="7578" y="37598"/>
                  <a:pt x="7149" y="37598"/>
                </a:cubicBezTo>
                <a:cubicBezTo>
                  <a:pt x="6965" y="37598"/>
                  <a:pt x="6781" y="37607"/>
                  <a:pt x="6598" y="37623"/>
                </a:cubicBezTo>
                <a:cubicBezTo>
                  <a:pt x="6102" y="37706"/>
                  <a:pt x="5574" y="37873"/>
                  <a:pt x="5245" y="38275"/>
                </a:cubicBezTo>
                <a:cubicBezTo>
                  <a:pt x="5018" y="38540"/>
                  <a:pt x="5005" y="38919"/>
                  <a:pt x="5097" y="39239"/>
                </a:cubicBezTo>
                <a:cubicBezTo>
                  <a:pt x="5379" y="39888"/>
                  <a:pt x="6162" y="40073"/>
                  <a:pt x="6802" y="40106"/>
                </a:cubicBezTo>
                <a:cubicBezTo>
                  <a:pt x="6918" y="40131"/>
                  <a:pt x="7035" y="40140"/>
                  <a:pt x="7151" y="40140"/>
                </a:cubicBezTo>
                <a:cubicBezTo>
                  <a:pt x="7454" y="40140"/>
                  <a:pt x="7756" y="40077"/>
                  <a:pt x="8058" y="40073"/>
                </a:cubicBezTo>
                <a:cubicBezTo>
                  <a:pt x="9072" y="39967"/>
                  <a:pt x="10064" y="39707"/>
                  <a:pt x="11009" y="39336"/>
                </a:cubicBezTo>
                <a:cubicBezTo>
                  <a:pt x="11940" y="40754"/>
                  <a:pt x="12983" y="42094"/>
                  <a:pt x="14108" y="43362"/>
                </a:cubicBezTo>
                <a:cubicBezTo>
                  <a:pt x="13353" y="43118"/>
                  <a:pt x="12556" y="43036"/>
                  <a:pt x="11762" y="43036"/>
                </a:cubicBezTo>
                <a:cubicBezTo>
                  <a:pt x="11520" y="43036"/>
                  <a:pt x="11278" y="43044"/>
                  <a:pt x="11037" y="43057"/>
                </a:cubicBezTo>
                <a:cubicBezTo>
                  <a:pt x="10291" y="43159"/>
                  <a:pt x="9549" y="43372"/>
                  <a:pt x="8892" y="43747"/>
                </a:cubicBezTo>
                <a:cubicBezTo>
                  <a:pt x="8623" y="43918"/>
                  <a:pt x="8313" y="44164"/>
                  <a:pt x="8317" y="44517"/>
                </a:cubicBezTo>
                <a:cubicBezTo>
                  <a:pt x="8303" y="44934"/>
                  <a:pt x="8674" y="45244"/>
                  <a:pt x="9044" y="45355"/>
                </a:cubicBezTo>
                <a:cubicBezTo>
                  <a:pt x="9286" y="45425"/>
                  <a:pt x="9530" y="45453"/>
                  <a:pt x="9776" y="45453"/>
                </a:cubicBezTo>
                <a:cubicBezTo>
                  <a:pt x="10258" y="45453"/>
                  <a:pt x="10742" y="45345"/>
                  <a:pt x="11208" y="45235"/>
                </a:cubicBezTo>
                <a:cubicBezTo>
                  <a:pt x="12250" y="44957"/>
                  <a:pt x="13270" y="44568"/>
                  <a:pt x="14196" y="44012"/>
                </a:cubicBezTo>
                <a:cubicBezTo>
                  <a:pt x="14307" y="43951"/>
                  <a:pt x="14401" y="43873"/>
                  <a:pt x="14493" y="43798"/>
                </a:cubicBezTo>
                <a:cubicBezTo>
                  <a:pt x="14790" y="44160"/>
                  <a:pt x="15132" y="44479"/>
                  <a:pt x="15457" y="44818"/>
                </a:cubicBezTo>
                <a:cubicBezTo>
                  <a:pt x="16092" y="45526"/>
                  <a:pt x="16809" y="46161"/>
                  <a:pt x="17482" y="46833"/>
                </a:cubicBezTo>
                <a:cubicBezTo>
                  <a:pt x="17773" y="47115"/>
                  <a:pt x="18056" y="47403"/>
                  <a:pt x="18357" y="47681"/>
                </a:cubicBezTo>
                <a:cubicBezTo>
                  <a:pt x="18612" y="47940"/>
                  <a:pt x="18922" y="48154"/>
                  <a:pt x="19112" y="48473"/>
                </a:cubicBezTo>
                <a:cubicBezTo>
                  <a:pt x="19160" y="48558"/>
                  <a:pt x="19282" y="48633"/>
                  <a:pt x="19382" y="48633"/>
                </a:cubicBezTo>
                <a:cubicBezTo>
                  <a:pt x="19456" y="48633"/>
                  <a:pt x="19517" y="48593"/>
                  <a:pt x="19529" y="48487"/>
                </a:cubicBezTo>
                <a:cubicBezTo>
                  <a:pt x="19385" y="48246"/>
                  <a:pt x="19150" y="48079"/>
                  <a:pt x="18964" y="47876"/>
                </a:cubicBezTo>
                <a:cubicBezTo>
                  <a:pt x="18329" y="47222"/>
                  <a:pt x="17643" y="46634"/>
                  <a:pt x="17009" y="45986"/>
                </a:cubicBezTo>
                <a:cubicBezTo>
                  <a:pt x="16198" y="45179"/>
                  <a:pt x="15378" y="44378"/>
                  <a:pt x="14623" y="43520"/>
                </a:cubicBezTo>
                <a:cubicBezTo>
                  <a:pt x="14854" y="43127"/>
                  <a:pt x="15113" y="42746"/>
                  <a:pt x="15308" y="42329"/>
                </a:cubicBezTo>
                <a:cubicBezTo>
                  <a:pt x="15652" y="41598"/>
                  <a:pt x="15911" y="40809"/>
                  <a:pt x="15966" y="39999"/>
                </a:cubicBezTo>
                <a:cubicBezTo>
                  <a:pt x="15975" y="39387"/>
                  <a:pt x="16017" y="38735"/>
                  <a:pt x="15712" y="38179"/>
                </a:cubicBezTo>
                <a:cubicBezTo>
                  <a:pt x="15633" y="38012"/>
                  <a:pt x="15466" y="37896"/>
                  <a:pt x="15286" y="37882"/>
                </a:cubicBezTo>
                <a:cubicBezTo>
                  <a:pt x="14919" y="37937"/>
                  <a:pt x="14660" y="38234"/>
                  <a:pt x="14446" y="38517"/>
                </a:cubicBezTo>
                <a:cubicBezTo>
                  <a:pt x="13956" y="39239"/>
                  <a:pt x="13817" y="40142"/>
                  <a:pt x="13812" y="41000"/>
                </a:cubicBezTo>
                <a:cubicBezTo>
                  <a:pt x="13807" y="41616"/>
                  <a:pt x="13807" y="42251"/>
                  <a:pt x="14011" y="42839"/>
                </a:cubicBezTo>
                <a:cubicBezTo>
                  <a:pt x="13946" y="42806"/>
                  <a:pt x="13890" y="42755"/>
                  <a:pt x="13881" y="42677"/>
                </a:cubicBezTo>
                <a:cubicBezTo>
                  <a:pt x="12908" y="41542"/>
                  <a:pt x="12014" y="40342"/>
                  <a:pt x="11176" y="39109"/>
                </a:cubicBezTo>
                <a:cubicBezTo>
                  <a:pt x="11894" y="38493"/>
                  <a:pt x="12645" y="37882"/>
                  <a:pt x="13150" y="37067"/>
                </a:cubicBezTo>
                <a:cubicBezTo>
                  <a:pt x="13492" y="36538"/>
                  <a:pt x="13826" y="35987"/>
                  <a:pt x="13974" y="35366"/>
                </a:cubicBezTo>
                <a:cubicBezTo>
                  <a:pt x="14132" y="34764"/>
                  <a:pt x="14140" y="34138"/>
                  <a:pt x="14085" y="33522"/>
                </a:cubicBezTo>
                <a:cubicBezTo>
                  <a:pt x="14016" y="33198"/>
                  <a:pt x="13890" y="32865"/>
                  <a:pt x="13627" y="32651"/>
                </a:cubicBezTo>
                <a:cubicBezTo>
                  <a:pt x="13489" y="32535"/>
                  <a:pt x="13314" y="32495"/>
                  <a:pt x="13137" y="32495"/>
                </a:cubicBezTo>
                <a:cubicBezTo>
                  <a:pt x="13024" y="32495"/>
                  <a:pt x="12909" y="32512"/>
                  <a:pt x="12802" y="32535"/>
                </a:cubicBezTo>
                <a:cubicBezTo>
                  <a:pt x="12241" y="32720"/>
                  <a:pt x="11856" y="33216"/>
                  <a:pt x="11555" y="33703"/>
                </a:cubicBezTo>
                <a:cubicBezTo>
                  <a:pt x="10921" y="34759"/>
                  <a:pt x="10699" y="36006"/>
                  <a:pt x="10643" y="37219"/>
                </a:cubicBezTo>
                <a:cubicBezTo>
                  <a:pt x="10633" y="37636"/>
                  <a:pt x="10652" y="38057"/>
                  <a:pt x="10755" y="38465"/>
                </a:cubicBezTo>
                <a:cubicBezTo>
                  <a:pt x="10629" y="38369"/>
                  <a:pt x="10597" y="38202"/>
                  <a:pt x="10509" y="38076"/>
                </a:cubicBezTo>
                <a:cubicBezTo>
                  <a:pt x="9628" y="36705"/>
                  <a:pt x="8869" y="35269"/>
                  <a:pt x="8159" y="33800"/>
                </a:cubicBezTo>
                <a:cubicBezTo>
                  <a:pt x="8336" y="33744"/>
                  <a:pt x="8386" y="33541"/>
                  <a:pt x="8521" y="33429"/>
                </a:cubicBezTo>
                <a:cubicBezTo>
                  <a:pt x="9276" y="32841"/>
                  <a:pt x="9837" y="32044"/>
                  <a:pt x="10411" y="31289"/>
                </a:cubicBezTo>
                <a:cubicBezTo>
                  <a:pt x="10949" y="30515"/>
                  <a:pt x="11593" y="29765"/>
                  <a:pt x="11820" y="28828"/>
                </a:cubicBezTo>
                <a:cubicBezTo>
                  <a:pt x="11861" y="28528"/>
                  <a:pt x="11880" y="28194"/>
                  <a:pt x="11709" y="27925"/>
                </a:cubicBezTo>
                <a:cubicBezTo>
                  <a:pt x="11611" y="27726"/>
                  <a:pt x="11388" y="27620"/>
                  <a:pt x="11180" y="27601"/>
                </a:cubicBezTo>
                <a:cubicBezTo>
                  <a:pt x="10588" y="27643"/>
                  <a:pt x="10101" y="28028"/>
                  <a:pt x="9675" y="28407"/>
                </a:cubicBezTo>
                <a:cubicBezTo>
                  <a:pt x="8910" y="29176"/>
                  <a:pt x="8354" y="30145"/>
                  <a:pt x="8048" y="31182"/>
                </a:cubicBezTo>
                <a:cubicBezTo>
                  <a:pt x="7854" y="31766"/>
                  <a:pt x="7812" y="32382"/>
                  <a:pt x="7849" y="32989"/>
                </a:cubicBezTo>
                <a:cubicBezTo>
                  <a:pt x="7881" y="33049"/>
                  <a:pt x="7965" y="33188"/>
                  <a:pt x="7877" y="33216"/>
                </a:cubicBezTo>
                <a:cubicBezTo>
                  <a:pt x="7780" y="33133"/>
                  <a:pt x="7808" y="32985"/>
                  <a:pt x="7757" y="32878"/>
                </a:cubicBezTo>
                <a:cubicBezTo>
                  <a:pt x="7270" y="31743"/>
                  <a:pt x="6857" y="30585"/>
                  <a:pt x="6524" y="29399"/>
                </a:cubicBezTo>
                <a:cubicBezTo>
                  <a:pt x="6412" y="28939"/>
                  <a:pt x="6232" y="28495"/>
                  <a:pt x="6204" y="28022"/>
                </a:cubicBezTo>
                <a:cubicBezTo>
                  <a:pt x="6603" y="27985"/>
                  <a:pt x="6946" y="27754"/>
                  <a:pt x="7298" y="27587"/>
                </a:cubicBezTo>
                <a:cubicBezTo>
                  <a:pt x="8414" y="26989"/>
                  <a:pt x="9480" y="26299"/>
                  <a:pt x="10434" y="25470"/>
                </a:cubicBezTo>
                <a:cubicBezTo>
                  <a:pt x="10851" y="25067"/>
                  <a:pt x="11311" y="24673"/>
                  <a:pt x="11561" y="24136"/>
                </a:cubicBezTo>
                <a:cubicBezTo>
                  <a:pt x="11676" y="23890"/>
                  <a:pt x="11690" y="23580"/>
                  <a:pt x="11495" y="23371"/>
                </a:cubicBezTo>
                <a:cubicBezTo>
                  <a:pt x="11339" y="23237"/>
                  <a:pt x="11144" y="23203"/>
                  <a:pt x="10947" y="23203"/>
                </a:cubicBezTo>
                <a:cubicBezTo>
                  <a:pt x="10822" y="23203"/>
                  <a:pt x="10696" y="23217"/>
                  <a:pt x="10578" y="23227"/>
                </a:cubicBezTo>
                <a:cubicBezTo>
                  <a:pt x="9498" y="23418"/>
                  <a:pt x="8548" y="24047"/>
                  <a:pt x="7798" y="24825"/>
                </a:cubicBezTo>
                <a:cubicBezTo>
                  <a:pt x="7047" y="25604"/>
                  <a:pt x="6408" y="26535"/>
                  <a:pt x="6102" y="27583"/>
                </a:cubicBezTo>
                <a:cubicBezTo>
                  <a:pt x="6089" y="27583"/>
                  <a:pt x="6061" y="27577"/>
                  <a:pt x="6047" y="27577"/>
                </a:cubicBezTo>
                <a:cubicBezTo>
                  <a:pt x="5760" y="26026"/>
                  <a:pt x="5458" y="24469"/>
                  <a:pt x="5394" y="22889"/>
                </a:cubicBezTo>
                <a:cubicBezTo>
                  <a:pt x="6325" y="22657"/>
                  <a:pt x="7205" y="22273"/>
                  <a:pt x="8063" y="21856"/>
                </a:cubicBezTo>
                <a:cubicBezTo>
                  <a:pt x="9087" y="21356"/>
                  <a:pt x="10082" y="20762"/>
                  <a:pt x="10894" y="19956"/>
                </a:cubicBezTo>
                <a:cubicBezTo>
                  <a:pt x="11046" y="19780"/>
                  <a:pt x="11199" y="19595"/>
                  <a:pt x="11292" y="19382"/>
                </a:cubicBezTo>
                <a:cubicBezTo>
                  <a:pt x="11356" y="19192"/>
                  <a:pt x="11324" y="18988"/>
                  <a:pt x="11311" y="18793"/>
                </a:cubicBezTo>
                <a:cubicBezTo>
                  <a:pt x="11154" y="18532"/>
                  <a:pt x="10866" y="18365"/>
                  <a:pt x="10563" y="18365"/>
                </a:cubicBezTo>
                <a:cubicBezTo>
                  <a:pt x="10544" y="18365"/>
                  <a:pt x="10524" y="18366"/>
                  <a:pt x="10504" y="18367"/>
                </a:cubicBezTo>
                <a:cubicBezTo>
                  <a:pt x="10432" y="18360"/>
                  <a:pt x="10361" y="18357"/>
                  <a:pt x="10290" y="18357"/>
                </a:cubicBezTo>
                <a:cubicBezTo>
                  <a:pt x="9585" y="18357"/>
                  <a:pt x="8921" y="18678"/>
                  <a:pt x="8336" y="19049"/>
                </a:cubicBezTo>
                <a:cubicBezTo>
                  <a:pt x="7126" y="19817"/>
                  <a:pt x="6213" y="20952"/>
                  <a:pt x="5343" y="22069"/>
                </a:cubicBezTo>
                <a:cubicBezTo>
                  <a:pt x="5296" y="21318"/>
                  <a:pt x="5268" y="20568"/>
                  <a:pt x="5306" y="19817"/>
                </a:cubicBezTo>
                <a:cubicBezTo>
                  <a:pt x="5371" y="19340"/>
                  <a:pt x="5306" y="18859"/>
                  <a:pt x="5379" y="18382"/>
                </a:cubicBezTo>
                <a:cubicBezTo>
                  <a:pt x="5422" y="18121"/>
                  <a:pt x="5384" y="17853"/>
                  <a:pt x="5439" y="17589"/>
                </a:cubicBezTo>
                <a:cubicBezTo>
                  <a:pt x="5501" y="17283"/>
                  <a:pt x="5445" y="16958"/>
                  <a:pt x="5565" y="16667"/>
                </a:cubicBezTo>
                <a:cubicBezTo>
                  <a:pt x="5736" y="16458"/>
                  <a:pt x="6023" y="16445"/>
                  <a:pt x="6269" y="16380"/>
                </a:cubicBezTo>
                <a:cubicBezTo>
                  <a:pt x="7780" y="16055"/>
                  <a:pt x="9295" y="15698"/>
                  <a:pt x="10717" y="15082"/>
                </a:cubicBezTo>
                <a:cubicBezTo>
                  <a:pt x="11199" y="14869"/>
                  <a:pt x="11709" y="14610"/>
                  <a:pt x="11972" y="14137"/>
                </a:cubicBezTo>
                <a:cubicBezTo>
                  <a:pt x="12083" y="13962"/>
                  <a:pt x="12051" y="13744"/>
                  <a:pt x="12042" y="13549"/>
                </a:cubicBezTo>
                <a:cubicBezTo>
                  <a:pt x="11880" y="13354"/>
                  <a:pt x="11676" y="13201"/>
                  <a:pt x="11422" y="13164"/>
                </a:cubicBezTo>
                <a:cubicBezTo>
                  <a:pt x="11274" y="13144"/>
                  <a:pt x="11126" y="13134"/>
                  <a:pt x="10979" y="13134"/>
                </a:cubicBezTo>
                <a:cubicBezTo>
                  <a:pt x="10198" y="13134"/>
                  <a:pt x="9433" y="13405"/>
                  <a:pt x="8739" y="13753"/>
                </a:cubicBezTo>
                <a:cubicBezTo>
                  <a:pt x="7761" y="14225"/>
                  <a:pt x="6918" y="14920"/>
                  <a:pt x="6144" y="15671"/>
                </a:cubicBezTo>
                <a:cubicBezTo>
                  <a:pt x="5954" y="15856"/>
                  <a:pt x="5773" y="16055"/>
                  <a:pt x="5606" y="16263"/>
                </a:cubicBezTo>
                <a:cubicBezTo>
                  <a:pt x="5602" y="15796"/>
                  <a:pt x="5717" y="15333"/>
                  <a:pt x="5773" y="14869"/>
                </a:cubicBezTo>
                <a:cubicBezTo>
                  <a:pt x="5982" y="13609"/>
                  <a:pt x="6200" y="12344"/>
                  <a:pt x="6561" y="11116"/>
                </a:cubicBezTo>
                <a:cubicBezTo>
                  <a:pt x="7432" y="10825"/>
                  <a:pt x="8354" y="10894"/>
                  <a:pt x="9253" y="10759"/>
                </a:cubicBezTo>
                <a:cubicBezTo>
                  <a:pt x="9985" y="10662"/>
                  <a:pt x="10727" y="10556"/>
                  <a:pt x="11431" y="10314"/>
                </a:cubicBezTo>
                <a:cubicBezTo>
                  <a:pt x="12000" y="10134"/>
                  <a:pt x="12547" y="9861"/>
                  <a:pt x="12983" y="9448"/>
                </a:cubicBezTo>
                <a:cubicBezTo>
                  <a:pt x="13182" y="9236"/>
                  <a:pt x="13362" y="8986"/>
                  <a:pt x="13423" y="8693"/>
                </a:cubicBezTo>
                <a:cubicBezTo>
                  <a:pt x="13488" y="8411"/>
                  <a:pt x="13316" y="8118"/>
                  <a:pt x="13066" y="7989"/>
                </a:cubicBezTo>
                <a:cubicBezTo>
                  <a:pt x="12828" y="7859"/>
                  <a:pt x="12563" y="7829"/>
                  <a:pt x="12296" y="7829"/>
                </a:cubicBezTo>
                <a:cubicBezTo>
                  <a:pt x="12143" y="7829"/>
                  <a:pt x="11989" y="7839"/>
                  <a:pt x="11839" y="7846"/>
                </a:cubicBezTo>
                <a:cubicBezTo>
                  <a:pt x="9953" y="8114"/>
                  <a:pt x="8219" y="9101"/>
                  <a:pt x="6876" y="10431"/>
                </a:cubicBezTo>
                <a:cubicBezTo>
                  <a:pt x="6784" y="10523"/>
                  <a:pt x="6742" y="10667"/>
                  <a:pt x="6617" y="10731"/>
                </a:cubicBezTo>
                <a:cubicBezTo>
                  <a:pt x="6645" y="10588"/>
                  <a:pt x="6765" y="10477"/>
                  <a:pt x="6779" y="10324"/>
                </a:cubicBezTo>
                <a:cubicBezTo>
                  <a:pt x="7034" y="9486"/>
                  <a:pt x="7344" y="8670"/>
                  <a:pt x="7691" y="7868"/>
                </a:cubicBezTo>
                <a:cubicBezTo>
                  <a:pt x="7965" y="7271"/>
                  <a:pt x="8238" y="6673"/>
                  <a:pt x="8627" y="6145"/>
                </a:cubicBezTo>
                <a:cubicBezTo>
                  <a:pt x="8975" y="5635"/>
                  <a:pt x="9429" y="5209"/>
                  <a:pt x="9776" y="4699"/>
                </a:cubicBezTo>
                <a:cubicBezTo>
                  <a:pt x="10513" y="3648"/>
                  <a:pt x="10986" y="2364"/>
                  <a:pt x="10907" y="1067"/>
                </a:cubicBezTo>
                <a:cubicBezTo>
                  <a:pt x="10860" y="719"/>
                  <a:pt x="10782" y="330"/>
                  <a:pt x="10481" y="112"/>
                </a:cubicBezTo>
                <a:cubicBezTo>
                  <a:pt x="10390" y="33"/>
                  <a:pt x="10279" y="0"/>
                  <a:pt x="10166" y="0"/>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 name="Google Shape;670;p36"/>
          <p:cNvGrpSpPr/>
          <p:nvPr/>
        </p:nvGrpSpPr>
        <p:grpSpPr>
          <a:xfrm>
            <a:off x="4028065" y="1144369"/>
            <a:ext cx="1087226" cy="123704"/>
            <a:chOff x="4265713" y="3769775"/>
            <a:chExt cx="612625" cy="69700"/>
          </a:xfrm>
        </p:grpSpPr>
        <p:sp>
          <p:nvSpPr>
            <p:cNvPr id="671" name="Google Shape;671;p36"/>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6"/>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76"/>
        <p:cNvGrpSpPr/>
        <p:nvPr/>
      </p:nvGrpSpPr>
      <p:grpSpPr>
        <a:xfrm>
          <a:off x="0" y="0"/>
          <a:ext cx="0" cy="0"/>
          <a:chOff x="0" y="0"/>
          <a:chExt cx="0" cy="0"/>
        </a:xfrm>
      </p:grpSpPr>
      <p:sp>
        <p:nvSpPr>
          <p:cNvPr id="677" name="Google Shape;677;p37"/>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678" name="Google Shape;678;p37"/>
          <p:cNvSpPr txBox="1">
            <a:spLocks noGrp="1"/>
          </p:cNvSpPr>
          <p:nvPr>
            <p:ph type="subTitle" idx="4294967295"/>
          </p:nvPr>
        </p:nvSpPr>
        <p:spPr>
          <a:xfrm>
            <a:off x="720000" y="2736500"/>
            <a:ext cx="3510900" cy="8625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400"/>
              <a:t>Jupiter is a gas giant and the biggest planet in our Solar System. It’s also the fourth-brightest object in the sky</a:t>
            </a:r>
            <a:endParaRPr sz="1400"/>
          </a:p>
        </p:txBody>
      </p:sp>
      <p:sp>
        <p:nvSpPr>
          <p:cNvPr id="679" name="Google Shape;679;p37"/>
          <p:cNvSpPr txBox="1">
            <a:spLocks noGrp="1"/>
          </p:cNvSpPr>
          <p:nvPr>
            <p:ph type="title" idx="4294967295"/>
          </p:nvPr>
        </p:nvSpPr>
        <p:spPr>
          <a:xfrm>
            <a:off x="720000" y="2044750"/>
            <a:ext cx="2208900" cy="401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2400">
                <a:solidFill>
                  <a:srgbClr val="D04327"/>
                </a:solidFill>
              </a:rPr>
              <a:t>HELENA PATTERSON</a:t>
            </a:r>
            <a:endParaRPr sz="2400">
              <a:solidFill>
                <a:srgbClr val="D04327"/>
              </a:solidFill>
            </a:endParaRPr>
          </a:p>
        </p:txBody>
      </p:sp>
      <p:sp>
        <p:nvSpPr>
          <p:cNvPr id="680" name="Google Shape;680;p37"/>
          <p:cNvSpPr/>
          <p:nvPr/>
        </p:nvSpPr>
        <p:spPr>
          <a:xfrm rot="-1799890">
            <a:off x="624109" y="2242935"/>
            <a:ext cx="191785" cy="477612"/>
          </a:xfrm>
          <a:custGeom>
            <a:avLst/>
            <a:gdLst/>
            <a:ahLst/>
            <a:cxnLst/>
            <a:rect l="l" t="t" r="r" b="b"/>
            <a:pathLst>
              <a:path w="19529" h="48634" extrusionOk="0">
                <a:moveTo>
                  <a:pt x="10135" y="273"/>
                </a:moveTo>
                <a:cubicBezTo>
                  <a:pt x="10376" y="273"/>
                  <a:pt x="10501" y="543"/>
                  <a:pt x="10560" y="743"/>
                </a:cubicBezTo>
                <a:cubicBezTo>
                  <a:pt x="10777" y="1512"/>
                  <a:pt x="10569" y="2314"/>
                  <a:pt x="10328" y="3050"/>
                </a:cubicBezTo>
                <a:cubicBezTo>
                  <a:pt x="9990" y="4102"/>
                  <a:pt x="9271" y="4968"/>
                  <a:pt x="8544" y="5779"/>
                </a:cubicBezTo>
                <a:cubicBezTo>
                  <a:pt x="8553" y="5422"/>
                  <a:pt x="8540" y="5070"/>
                  <a:pt x="8544" y="4718"/>
                </a:cubicBezTo>
                <a:cubicBezTo>
                  <a:pt x="8516" y="3959"/>
                  <a:pt x="8651" y="3208"/>
                  <a:pt x="8794" y="2466"/>
                </a:cubicBezTo>
                <a:cubicBezTo>
                  <a:pt x="8920" y="1929"/>
                  <a:pt x="9109" y="1401"/>
                  <a:pt x="9406" y="933"/>
                </a:cubicBezTo>
                <a:cubicBezTo>
                  <a:pt x="9587" y="664"/>
                  <a:pt x="9791" y="381"/>
                  <a:pt x="10105" y="275"/>
                </a:cubicBezTo>
                <a:cubicBezTo>
                  <a:pt x="10115" y="274"/>
                  <a:pt x="10125" y="273"/>
                  <a:pt x="10135" y="273"/>
                </a:cubicBezTo>
                <a:close/>
                <a:moveTo>
                  <a:pt x="3393" y="5303"/>
                </a:moveTo>
                <a:cubicBezTo>
                  <a:pt x="3691" y="5303"/>
                  <a:pt x="3924" y="5533"/>
                  <a:pt x="4143" y="5705"/>
                </a:cubicBezTo>
                <a:cubicBezTo>
                  <a:pt x="4421" y="5964"/>
                  <a:pt x="4652" y="6266"/>
                  <a:pt x="4861" y="6576"/>
                </a:cubicBezTo>
                <a:cubicBezTo>
                  <a:pt x="5300" y="7252"/>
                  <a:pt x="5510" y="8045"/>
                  <a:pt x="5700" y="8819"/>
                </a:cubicBezTo>
                <a:cubicBezTo>
                  <a:pt x="5815" y="9300"/>
                  <a:pt x="5954" y="9777"/>
                  <a:pt x="6033" y="10269"/>
                </a:cubicBezTo>
                <a:cubicBezTo>
                  <a:pt x="5927" y="10134"/>
                  <a:pt x="5815" y="10000"/>
                  <a:pt x="5685" y="9884"/>
                </a:cubicBezTo>
                <a:cubicBezTo>
                  <a:pt x="5384" y="9634"/>
                  <a:pt x="5134" y="9333"/>
                  <a:pt x="4866" y="9055"/>
                </a:cubicBezTo>
                <a:cubicBezTo>
                  <a:pt x="4171" y="8346"/>
                  <a:pt x="3583" y="7512"/>
                  <a:pt x="3253" y="6576"/>
                </a:cubicBezTo>
                <a:cubicBezTo>
                  <a:pt x="3132" y="6168"/>
                  <a:pt x="2989" y="5668"/>
                  <a:pt x="3299" y="5311"/>
                </a:cubicBezTo>
                <a:cubicBezTo>
                  <a:pt x="3331" y="5305"/>
                  <a:pt x="3362" y="5303"/>
                  <a:pt x="3393" y="5303"/>
                </a:cubicBezTo>
                <a:close/>
                <a:moveTo>
                  <a:pt x="12278" y="8097"/>
                </a:moveTo>
                <a:cubicBezTo>
                  <a:pt x="12533" y="8097"/>
                  <a:pt x="12786" y="8132"/>
                  <a:pt x="12996" y="8281"/>
                </a:cubicBezTo>
                <a:cubicBezTo>
                  <a:pt x="13094" y="8369"/>
                  <a:pt x="13201" y="8499"/>
                  <a:pt x="13154" y="8642"/>
                </a:cubicBezTo>
                <a:cubicBezTo>
                  <a:pt x="13066" y="9013"/>
                  <a:pt x="12761" y="9281"/>
                  <a:pt x="12468" y="9508"/>
                </a:cubicBezTo>
                <a:cubicBezTo>
                  <a:pt x="11694" y="10032"/>
                  <a:pt x="10763" y="10250"/>
                  <a:pt x="9855" y="10398"/>
                </a:cubicBezTo>
                <a:cubicBezTo>
                  <a:pt x="9392" y="10453"/>
                  <a:pt x="8929" y="10547"/>
                  <a:pt x="8456" y="10560"/>
                </a:cubicBezTo>
                <a:cubicBezTo>
                  <a:pt x="7956" y="10639"/>
                  <a:pt x="7441" y="10588"/>
                  <a:pt x="6951" y="10731"/>
                </a:cubicBezTo>
                <a:cubicBezTo>
                  <a:pt x="8275" y="9375"/>
                  <a:pt x="10017" y="8392"/>
                  <a:pt x="11899" y="8114"/>
                </a:cubicBezTo>
                <a:cubicBezTo>
                  <a:pt x="12022" y="8106"/>
                  <a:pt x="12150" y="8097"/>
                  <a:pt x="12278" y="8097"/>
                </a:cubicBezTo>
                <a:close/>
                <a:moveTo>
                  <a:pt x="11010" y="13402"/>
                </a:moveTo>
                <a:cubicBezTo>
                  <a:pt x="11284" y="13402"/>
                  <a:pt x="11555" y="13451"/>
                  <a:pt x="11773" y="13628"/>
                </a:cubicBezTo>
                <a:cubicBezTo>
                  <a:pt x="11848" y="14054"/>
                  <a:pt x="11472" y="14369"/>
                  <a:pt x="11144" y="14554"/>
                </a:cubicBezTo>
                <a:cubicBezTo>
                  <a:pt x="10355" y="14985"/>
                  <a:pt x="9504" y="15258"/>
                  <a:pt x="8646" y="15513"/>
                </a:cubicBezTo>
                <a:cubicBezTo>
                  <a:pt x="7789" y="15782"/>
                  <a:pt x="6891" y="15930"/>
                  <a:pt x="6029" y="16175"/>
                </a:cubicBezTo>
                <a:cubicBezTo>
                  <a:pt x="7252" y="14897"/>
                  <a:pt x="8771" y="13744"/>
                  <a:pt x="10564" y="13433"/>
                </a:cubicBezTo>
                <a:cubicBezTo>
                  <a:pt x="10708" y="13417"/>
                  <a:pt x="10860" y="13402"/>
                  <a:pt x="11010" y="13402"/>
                </a:cubicBezTo>
                <a:close/>
                <a:moveTo>
                  <a:pt x="3139" y="11946"/>
                </a:moveTo>
                <a:cubicBezTo>
                  <a:pt x="3142" y="11946"/>
                  <a:pt x="3144" y="11946"/>
                  <a:pt x="3147" y="11946"/>
                </a:cubicBezTo>
                <a:cubicBezTo>
                  <a:pt x="3600" y="11978"/>
                  <a:pt x="4022" y="12251"/>
                  <a:pt x="4254" y="12636"/>
                </a:cubicBezTo>
                <a:cubicBezTo>
                  <a:pt x="4541" y="13076"/>
                  <a:pt x="4703" y="13577"/>
                  <a:pt x="4879" y="14067"/>
                </a:cubicBezTo>
                <a:cubicBezTo>
                  <a:pt x="5125" y="14777"/>
                  <a:pt x="5306" y="15513"/>
                  <a:pt x="5315" y="16263"/>
                </a:cubicBezTo>
                <a:cubicBezTo>
                  <a:pt x="4684" y="16199"/>
                  <a:pt x="4180" y="15758"/>
                  <a:pt x="3722" y="15356"/>
                </a:cubicBezTo>
                <a:cubicBezTo>
                  <a:pt x="3281" y="14925"/>
                  <a:pt x="2892" y="14434"/>
                  <a:pt x="2604" y="13883"/>
                </a:cubicBezTo>
                <a:cubicBezTo>
                  <a:pt x="2433" y="13553"/>
                  <a:pt x="2289" y="13188"/>
                  <a:pt x="2285" y="12812"/>
                </a:cubicBezTo>
                <a:cubicBezTo>
                  <a:pt x="2285" y="12356"/>
                  <a:pt x="2683" y="11946"/>
                  <a:pt x="3139" y="11946"/>
                </a:cubicBezTo>
                <a:close/>
                <a:moveTo>
                  <a:pt x="1125" y="19308"/>
                </a:moveTo>
                <a:cubicBezTo>
                  <a:pt x="1281" y="19308"/>
                  <a:pt x="1437" y="19320"/>
                  <a:pt x="1585" y="19368"/>
                </a:cubicBezTo>
                <a:cubicBezTo>
                  <a:pt x="2540" y="19581"/>
                  <a:pt x="3318" y="20244"/>
                  <a:pt x="3985" y="20929"/>
                </a:cubicBezTo>
                <a:cubicBezTo>
                  <a:pt x="4393" y="21402"/>
                  <a:pt x="4791" y="21934"/>
                  <a:pt x="4884" y="22569"/>
                </a:cubicBezTo>
                <a:cubicBezTo>
                  <a:pt x="4180" y="22435"/>
                  <a:pt x="3521" y="22129"/>
                  <a:pt x="2869" y="21842"/>
                </a:cubicBezTo>
                <a:cubicBezTo>
                  <a:pt x="2048" y="21453"/>
                  <a:pt x="1214" y="21017"/>
                  <a:pt x="630" y="20300"/>
                </a:cubicBezTo>
                <a:cubicBezTo>
                  <a:pt x="487" y="20105"/>
                  <a:pt x="320" y="19887"/>
                  <a:pt x="325" y="19637"/>
                </a:cubicBezTo>
                <a:cubicBezTo>
                  <a:pt x="399" y="19432"/>
                  <a:pt x="621" y="19336"/>
                  <a:pt x="820" y="19317"/>
                </a:cubicBezTo>
                <a:cubicBezTo>
                  <a:pt x="921" y="19313"/>
                  <a:pt x="1023" y="19308"/>
                  <a:pt x="1125" y="19308"/>
                </a:cubicBezTo>
                <a:close/>
                <a:moveTo>
                  <a:pt x="10324" y="18618"/>
                </a:moveTo>
                <a:cubicBezTo>
                  <a:pt x="10482" y="18618"/>
                  <a:pt x="10639" y="18641"/>
                  <a:pt x="10791" y="18696"/>
                </a:cubicBezTo>
                <a:cubicBezTo>
                  <a:pt x="10981" y="18761"/>
                  <a:pt x="11120" y="18970"/>
                  <a:pt x="11055" y="19173"/>
                </a:cubicBezTo>
                <a:cubicBezTo>
                  <a:pt x="10962" y="19544"/>
                  <a:pt x="10643" y="19789"/>
                  <a:pt x="10383" y="20049"/>
                </a:cubicBezTo>
                <a:cubicBezTo>
                  <a:pt x="9303" y="20985"/>
                  <a:pt x="7997" y="21620"/>
                  <a:pt x="6690" y="22180"/>
                </a:cubicBezTo>
                <a:cubicBezTo>
                  <a:pt x="6251" y="22351"/>
                  <a:pt x="5801" y="22541"/>
                  <a:pt x="5334" y="22620"/>
                </a:cubicBezTo>
                <a:cubicBezTo>
                  <a:pt x="5662" y="22023"/>
                  <a:pt x="6144" y="21527"/>
                  <a:pt x="6575" y="21004"/>
                </a:cubicBezTo>
                <a:cubicBezTo>
                  <a:pt x="7381" y="20091"/>
                  <a:pt x="8303" y="19224"/>
                  <a:pt x="9461" y="18793"/>
                </a:cubicBezTo>
                <a:cubicBezTo>
                  <a:pt x="9735" y="18697"/>
                  <a:pt x="10031" y="18618"/>
                  <a:pt x="10324" y="18618"/>
                </a:cubicBezTo>
                <a:close/>
                <a:moveTo>
                  <a:pt x="10994" y="23484"/>
                </a:moveTo>
                <a:cubicBezTo>
                  <a:pt x="11056" y="23484"/>
                  <a:pt x="11118" y="23486"/>
                  <a:pt x="11180" y="23491"/>
                </a:cubicBezTo>
                <a:cubicBezTo>
                  <a:pt x="11277" y="23580"/>
                  <a:pt x="11426" y="23668"/>
                  <a:pt x="11371" y="23825"/>
                </a:cubicBezTo>
                <a:cubicBezTo>
                  <a:pt x="11305" y="24061"/>
                  <a:pt x="11176" y="24275"/>
                  <a:pt x="11018" y="24464"/>
                </a:cubicBezTo>
                <a:cubicBezTo>
                  <a:pt x="10425" y="25201"/>
                  <a:pt x="9652" y="25770"/>
                  <a:pt x="8887" y="26313"/>
                </a:cubicBezTo>
                <a:cubicBezTo>
                  <a:pt x="8058" y="26865"/>
                  <a:pt x="7205" y="27383"/>
                  <a:pt x="6288" y="27777"/>
                </a:cubicBezTo>
                <a:cubicBezTo>
                  <a:pt x="6440" y="27448"/>
                  <a:pt x="6561" y="27110"/>
                  <a:pt x="6718" y="26790"/>
                </a:cubicBezTo>
                <a:cubicBezTo>
                  <a:pt x="7163" y="25877"/>
                  <a:pt x="7858" y="25118"/>
                  <a:pt x="8619" y="24459"/>
                </a:cubicBezTo>
                <a:cubicBezTo>
                  <a:pt x="9294" y="23928"/>
                  <a:pt x="10118" y="23484"/>
                  <a:pt x="10994" y="23484"/>
                </a:cubicBezTo>
                <a:close/>
                <a:moveTo>
                  <a:pt x="1750" y="24947"/>
                </a:moveTo>
                <a:cubicBezTo>
                  <a:pt x="1798" y="24947"/>
                  <a:pt x="1845" y="24949"/>
                  <a:pt x="1891" y="24951"/>
                </a:cubicBezTo>
                <a:cubicBezTo>
                  <a:pt x="2781" y="25025"/>
                  <a:pt x="3591" y="25465"/>
                  <a:pt x="4300" y="25975"/>
                </a:cubicBezTo>
                <a:cubicBezTo>
                  <a:pt x="4954" y="26475"/>
                  <a:pt x="5584" y="27083"/>
                  <a:pt x="5862" y="27874"/>
                </a:cubicBezTo>
                <a:cubicBezTo>
                  <a:pt x="5426" y="27754"/>
                  <a:pt x="4995" y="27605"/>
                  <a:pt x="4550" y="27527"/>
                </a:cubicBezTo>
                <a:cubicBezTo>
                  <a:pt x="3397" y="27314"/>
                  <a:pt x="2206" y="27147"/>
                  <a:pt x="1150" y="26610"/>
                </a:cubicBezTo>
                <a:cubicBezTo>
                  <a:pt x="812" y="26433"/>
                  <a:pt x="436" y="26211"/>
                  <a:pt x="316" y="25822"/>
                </a:cubicBezTo>
                <a:cubicBezTo>
                  <a:pt x="247" y="25641"/>
                  <a:pt x="399" y="25479"/>
                  <a:pt x="506" y="25359"/>
                </a:cubicBezTo>
                <a:cubicBezTo>
                  <a:pt x="841" y="25052"/>
                  <a:pt x="1305" y="24947"/>
                  <a:pt x="1750" y="24947"/>
                </a:cubicBezTo>
                <a:close/>
                <a:moveTo>
                  <a:pt x="11180" y="27870"/>
                </a:moveTo>
                <a:cubicBezTo>
                  <a:pt x="11412" y="27930"/>
                  <a:pt x="11574" y="28161"/>
                  <a:pt x="11574" y="28398"/>
                </a:cubicBezTo>
                <a:cubicBezTo>
                  <a:pt x="11602" y="28898"/>
                  <a:pt x="11347" y="29356"/>
                  <a:pt x="11110" y="29779"/>
                </a:cubicBezTo>
                <a:cubicBezTo>
                  <a:pt x="10592" y="30603"/>
                  <a:pt x="10008" y="31381"/>
                  <a:pt x="9401" y="32136"/>
                </a:cubicBezTo>
                <a:cubicBezTo>
                  <a:pt x="9021" y="32619"/>
                  <a:pt x="8558" y="33017"/>
                  <a:pt x="8127" y="33448"/>
                </a:cubicBezTo>
                <a:cubicBezTo>
                  <a:pt x="8150" y="33156"/>
                  <a:pt x="8086" y="32873"/>
                  <a:pt x="8071" y="32581"/>
                </a:cubicBezTo>
                <a:cubicBezTo>
                  <a:pt x="8095" y="32007"/>
                  <a:pt x="8234" y="31437"/>
                  <a:pt x="8428" y="30895"/>
                </a:cubicBezTo>
                <a:cubicBezTo>
                  <a:pt x="8794" y="29918"/>
                  <a:pt x="9378" y="29001"/>
                  <a:pt x="10189" y="28333"/>
                </a:cubicBezTo>
                <a:cubicBezTo>
                  <a:pt x="10485" y="28115"/>
                  <a:pt x="10815" y="27925"/>
                  <a:pt x="11180" y="27870"/>
                </a:cubicBezTo>
                <a:close/>
                <a:moveTo>
                  <a:pt x="3291" y="31399"/>
                </a:moveTo>
                <a:cubicBezTo>
                  <a:pt x="3573" y="31399"/>
                  <a:pt x="3859" y="31462"/>
                  <a:pt x="4139" y="31516"/>
                </a:cubicBezTo>
                <a:cubicBezTo>
                  <a:pt x="5435" y="31822"/>
                  <a:pt x="6557" y="32604"/>
                  <a:pt x="7590" y="33425"/>
                </a:cubicBezTo>
                <a:cubicBezTo>
                  <a:pt x="6594" y="33675"/>
                  <a:pt x="5570" y="33804"/>
                  <a:pt x="4545" y="33888"/>
                </a:cubicBezTo>
                <a:cubicBezTo>
                  <a:pt x="3837" y="33888"/>
                  <a:pt x="3104" y="33772"/>
                  <a:pt x="2488" y="33415"/>
                </a:cubicBezTo>
                <a:cubicBezTo>
                  <a:pt x="2202" y="33244"/>
                  <a:pt x="1947" y="32985"/>
                  <a:pt x="1859" y="32656"/>
                </a:cubicBezTo>
                <a:cubicBezTo>
                  <a:pt x="1761" y="32386"/>
                  <a:pt x="1891" y="32100"/>
                  <a:pt x="2048" y="31882"/>
                </a:cubicBezTo>
                <a:cubicBezTo>
                  <a:pt x="2280" y="31627"/>
                  <a:pt x="2618" y="31479"/>
                  <a:pt x="2961" y="31432"/>
                </a:cubicBezTo>
                <a:cubicBezTo>
                  <a:pt x="3070" y="31409"/>
                  <a:pt x="3180" y="31399"/>
                  <a:pt x="3291" y="31399"/>
                </a:cubicBezTo>
                <a:close/>
                <a:moveTo>
                  <a:pt x="13116" y="32772"/>
                </a:moveTo>
                <a:cubicBezTo>
                  <a:pt x="13271" y="32772"/>
                  <a:pt x="13421" y="32823"/>
                  <a:pt x="13529" y="32942"/>
                </a:cubicBezTo>
                <a:cubicBezTo>
                  <a:pt x="13678" y="33119"/>
                  <a:pt x="13761" y="33342"/>
                  <a:pt x="13807" y="33564"/>
                </a:cubicBezTo>
                <a:cubicBezTo>
                  <a:pt x="13877" y="34101"/>
                  <a:pt x="13854" y="34648"/>
                  <a:pt x="13733" y="35176"/>
                </a:cubicBezTo>
                <a:cubicBezTo>
                  <a:pt x="13599" y="35811"/>
                  <a:pt x="13256" y="36376"/>
                  <a:pt x="12913" y="36918"/>
                </a:cubicBezTo>
                <a:cubicBezTo>
                  <a:pt x="12436" y="37674"/>
                  <a:pt x="11750" y="38266"/>
                  <a:pt x="11065" y="38827"/>
                </a:cubicBezTo>
                <a:cubicBezTo>
                  <a:pt x="10958" y="38252"/>
                  <a:pt x="10898" y="37674"/>
                  <a:pt x="10926" y="37090"/>
                </a:cubicBezTo>
                <a:cubicBezTo>
                  <a:pt x="10990" y="35955"/>
                  <a:pt x="11217" y="34792"/>
                  <a:pt x="11815" y="33810"/>
                </a:cubicBezTo>
                <a:cubicBezTo>
                  <a:pt x="12051" y="33457"/>
                  <a:pt x="12301" y="33096"/>
                  <a:pt x="12686" y="32897"/>
                </a:cubicBezTo>
                <a:cubicBezTo>
                  <a:pt x="12811" y="32819"/>
                  <a:pt x="12966" y="32772"/>
                  <a:pt x="13116" y="32772"/>
                </a:cubicBezTo>
                <a:close/>
                <a:moveTo>
                  <a:pt x="7196" y="37875"/>
                </a:moveTo>
                <a:cubicBezTo>
                  <a:pt x="7578" y="37875"/>
                  <a:pt x="7958" y="37914"/>
                  <a:pt x="8322" y="38035"/>
                </a:cubicBezTo>
                <a:cubicBezTo>
                  <a:pt x="9160" y="38303"/>
                  <a:pt x="9948" y="38711"/>
                  <a:pt x="10693" y="39175"/>
                </a:cubicBezTo>
                <a:cubicBezTo>
                  <a:pt x="9754" y="39490"/>
                  <a:pt x="8790" y="39749"/>
                  <a:pt x="7798" y="39819"/>
                </a:cubicBezTo>
                <a:cubicBezTo>
                  <a:pt x="7612" y="39846"/>
                  <a:pt x="7423" y="39859"/>
                  <a:pt x="7235" y="39859"/>
                </a:cubicBezTo>
                <a:cubicBezTo>
                  <a:pt x="6886" y="39859"/>
                  <a:pt x="6537" y="39815"/>
                  <a:pt x="6200" y="39740"/>
                </a:cubicBezTo>
                <a:cubicBezTo>
                  <a:pt x="5773" y="39642"/>
                  <a:pt x="5347" y="39342"/>
                  <a:pt x="5287" y="38882"/>
                </a:cubicBezTo>
                <a:cubicBezTo>
                  <a:pt x="5379" y="38262"/>
                  <a:pt x="6047" y="38002"/>
                  <a:pt x="6594" y="37901"/>
                </a:cubicBezTo>
                <a:cubicBezTo>
                  <a:pt x="6794" y="37886"/>
                  <a:pt x="6995" y="37875"/>
                  <a:pt x="7196" y="37875"/>
                </a:cubicBezTo>
                <a:close/>
                <a:moveTo>
                  <a:pt x="15286" y="38141"/>
                </a:moveTo>
                <a:cubicBezTo>
                  <a:pt x="15382" y="38220"/>
                  <a:pt x="15485" y="38303"/>
                  <a:pt x="15526" y="38433"/>
                </a:cubicBezTo>
                <a:cubicBezTo>
                  <a:pt x="15748" y="38970"/>
                  <a:pt x="15716" y="39564"/>
                  <a:pt x="15679" y="40133"/>
                </a:cubicBezTo>
                <a:cubicBezTo>
                  <a:pt x="15554" y="41185"/>
                  <a:pt x="15137" y="42186"/>
                  <a:pt x="14567" y="43071"/>
                </a:cubicBezTo>
                <a:cubicBezTo>
                  <a:pt x="14514" y="43134"/>
                  <a:pt x="14490" y="43262"/>
                  <a:pt x="14392" y="43262"/>
                </a:cubicBezTo>
                <a:cubicBezTo>
                  <a:pt x="14388" y="43262"/>
                  <a:pt x="14385" y="43262"/>
                  <a:pt x="14382" y="43261"/>
                </a:cubicBezTo>
                <a:cubicBezTo>
                  <a:pt x="14140" y="42515"/>
                  <a:pt x="14057" y="41722"/>
                  <a:pt x="14090" y="40940"/>
                </a:cubicBezTo>
                <a:cubicBezTo>
                  <a:pt x="14080" y="40398"/>
                  <a:pt x="14174" y="39860"/>
                  <a:pt x="14341" y="39346"/>
                </a:cubicBezTo>
                <a:cubicBezTo>
                  <a:pt x="14516" y="38859"/>
                  <a:pt x="14803" y="38369"/>
                  <a:pt x="15286" y="38141"/>
                </a:cubicBezTo>
                <a:close/>
                <a:moveTo>
                  <a:pt x="11777" y="43281"/>
                </a:moveTo>
                <a:cubicBezTo>
                  <a:pt x="12351" y="43281"/>
                  <a:pt x="12926" y="43360"/>
                  <a:pt x="13492" y="43465"/>
                </a:cubicBezTo>
                <a:cubicBezTo>
                  <a:pt x="13738" y="43525"/>
                  <a:pt x="14001" y="43553"/>
                  <a:pt x="14229" y="43678"/>
                </a:cubicBezTo>
                <a:cubicBezTo>
                  <a:pt x="13140" y="44322"/>
                  <a:pt x="11944" y="44799"/>
                  <a:pt x="10703" y="45063"/>
                </a:cubicBezTo>
                <a:cubicBezTo>
                  <a:pt x="10392" y="45121"/>
                  <a:pt x="10071" y="45183"/>
                  <a:pt x="9752" y="45183"/>
                </a:cubicBezTo>
                <a:cubicBezTo>
                  <a:pt x="9564" y="45183"/>
                  <a:pt x="9377" y="45161"/>
                  <a:pt x="9192" y="45105"/>
                </a:cubicBezTo>
                <a:cubicBezTo>
                  <a:pt x="8929" y="45040"/>
                  <a:pt x="8674" y="44864"/>
                  <a:pt x="8591" y="44596"/>
                </a:cubicBezTo>
                <a:cubicBezTo>
                  <a:pt x="8558" y="44345"/>
                  <a:pt x="8775" y="44160"/>
                  <a:pt x="8961" y="44030"/>
                </a:cubicBezTo>
                <a:cubicBezTo>
                  <a:pt x="9508" y="43696"/>
                  <a:pt x="10129" y="43506"/>
                  <a:pt x="10755" y="43377"/>
                </a:cubicBezTo>
                <a:cubicBezTo>
                  <a:pt x="11093" y="43309"/>
                  <a:pt x="11435" y="43281"/>
                  <a:pt x="11777" y="43281"/>
                </a:cubicBezTo>
                <a:close/>
                <a:moveTo>
                  <a:pt x="10166" y="0"/>
                </a:moveTo>
                <a:cubicBezTo>
                  <a:pt x="10014" y="0"/>
                  <a:pt x="9857" y="60"/>
                  <a:pt x="9735" y="150"/>
                </a:cubicBezTo>
                <a:cubicBezTo>
                  <a:pt x="9281" y="497"/>
                  <a:pt x="9003" y="1021"/>
                  <a:pt x="8790" y="1540"/>
                </a:cubicBezTo>
                <a:cubicBezTo>
                  <a:pt x="8540" y="2128"/>
                  <a:pt x="8447" y="2759"/>
                  <a:pt x="8354" y="3384"/>
                </a:cubicBezTo>
                <a:cubicBezTo>
                  <a:pt x="8289" y="4000"/>
                  <a:pt x="8206" y="4626"/>
                  <a:pt x="8289" y="5242"/>
                </a:cubicBezTo>
                <a:cubicBezTo>
                  <a:pt x="8341" y="5543"/>
                  <a:pt x="8266" y="5844"/>
                  <a:pt x="8298" y="6145"/>
                </a:cubicBezTo>
                <a:cubicBezTo>
                  <a:pt x="7599" y="7243"/>
                  <a:pt x="7122" y="8466"/>
                  <a:pt x="6690" y="9689"/>
                </a:cubicBezTo>
                <a:cubicBezTo>
                  <a:pt x="6570" y="10000"/>
                  <a:pt x="6510" y="10329"/>
                  <a:pt x="6367" y="10630"/>
                </a:cubicBezTo>
                <a:cubicBezTo>
                  <a:pt x="6269" y="10329"/>
                  <a:pt x="6273" y="10004"/>
                  <a:pt x="6190" y="9698"/>
                </a:cubicBezTo>
                <a:cubicBezTo>
                  <a:pt x="5973" y="8828"/>
                  <a:pt x="5801" y="7938"/>
                  <a:pt x="5454" y="7104"/>
                </a:cubicBezTo>
                <a:cubicBezTo>
                  <a:pt x="5161" y="6414"/>
                  <a:pt x="4699" y="5802"/>
                  <a:pt x="4124" y="5325"/>
                </a:cubicBezTo>
                <a:cubicBezTo>
                  <a:pt x="3926" y="5177"/>
                  <a:pt x="3703" y="5025"/>
                  <a:pt x="3451" y="5025"/>
                </a:cubicBezTo>
                <a:cubicBezTo>
                  <a:pt x="3419" y="5025"/>
                  <a:pt x="3387" y="5028"/>
                  <a:pt x="3355" y="5033"/>
                </a:cubicBezTo>
                <a:cubicBezTo>
                  <a:pt x="3352" y="5033"/>
                  <a:pt x="3350" y="5033"/>
                  <a:pt x="3348" y="5033"/>
                </a:cubicBezTo>
                <a:cubicBezTo>
                  <a:pt x="3097" y="5033"/>
                  <a:pt x="2933" y="5280"/>
                  <a:pt x="2882" y="5505"/>
                </a:cubicBezTo>
                <a:cubicBezTo>
                  <a:pt x="2762" y="6150"/>
                  <a:pt x="2993" y="6794"/>
                  <a:pt x="3281" y="7363"/>
                </a:cubicBezTo>
                <a:cubicBezTo>
                  <a:pt x="3921" y="8652"/>
                  <a:pt x="5018" y="9611"/>
                  <a:pt x="6010" y="10616"/>
                </a:cubicBezTo>
                <a:cubicBezTo>
                  <a:pt x="6158" y="10731"/>
                  <a:pt x="6070" y="10987"/>
                  <a:pt x="6269" y="11056"/>
                </a:cubicBezTo>
                <a:cubicBezTo>
                  <a:pt x="5908" y="12414"/>
                  <a:pt x="5672" y="13799"/>
                  <a:pt x="5435" y="15179"/>
                </a:cubicBezTo>
                <a:cubicBezTo>
                  <a:pt x="5426" y="14721"/>
                  <a:pt x="5245" y="14295"/>
                  <a:pt x="5101" y="13864"/>
                </a:cubicBezTo>
                <a:cubicBezTo>
                  <a:pt x="4875" y="13229"/>
                  <a:pt x="4667" y="12544"/>
                  <a:pt x="4139" y="12080"/>
                </a:cubicBezTo>
                <a:cubicBezTo>
                  <a:pt x="3880" y="11833"/>
                  <a:pt x="3503" y="11678"/>
                  <a:pt x="3137" y="11678"/>
                </a:cubicBezTo>
                <a:cubicBezTo>
                  <a:pt x="2859" y="11678"/>
                  <a:pt x="2588" y="11767"/>
                  <a:pt x="2382" y="11973"/>
                </a:cubicBezTo>
                <a:cubicBezTo>
                  <a:pt x="2099" y="12238"/>
                  <a:pt x="1970" y="12632"/>
                  <a:pt x="2020" y="13011"/>
                </a:cubicBezTo>
                <a:cubicBezTo>
                  <a:pt x="2086" y="13553"/>
                  <a:pt x="2345" y="14049"/>
                  <a:pt x="2642" y="14503"/>
                </a:cubicBezTo>
                <a:cubicBezTo>
                  <a:pt x="3008" y="15031"/>
                  <a:pt x="3429" y="15536"/>
                  <a:pt x="3953" y="15921"/>
                </a:cubicBezTo>
                <a:cubicBezTo>
                  <a:pt x="4338" y="16218"/>
                  <a:pt x="4772" y="16505"/>
                  <a:pt x="5273" y="16537"/>
                </a:cubicBezTo>
                <a:cubicBezTo>
                  <a:pt x="5176" y="17283"/>
                  <a:pt x="5144" y="18029"/>
                  <a:pt x="5069" y="18780"/>
                </a:cubicBezTo>
                <a:cubicBezTo>
                  <a:pt x="5074" y="19308"/>
                  <a:pt x="5056" y="19840"/>
                  <a:pt x="5028" y="20373"/>
                </a:cubicBezTo>
                <a:cubicBezTo>
                  <a:pt x="5000" y="20967"/>
                  <a:pt x="5088" y="21555"/>
                  <a:pt x="5050" y="22148"/>
                </a:cubicBezTo>
                <a:cubicBezTo>
                  <a:pt x="4889" y="21578"/>
                  <a:pt x="4522" y="21087"/>
                  <a:pt x="4111" y="20670"/>
                </a:cubicBezTo>
                <a:cubicBezTo>
                  <a:pt x="3382" y="19900"/>
                  <a:pt x="2479" y="19206"/>
                  <a:pt x="1404" y="19049"/>
                </a:cubicBezTo>
                <a:cubicBezTo>
                  <a:pt x="1266" y="19049"/>
                  <a:pt x="1124" y="19039"/>
                  <a:pt x="983" y="19039"/>
                </a:cubicBezTo>
                <a:cubicBezTo>
                  <a:pt x="768" y="19039"/>
                  <a:pt x="555" y="19061"/>
                  <a:pt x="362" y="19173"/>
                </a:cubicBezTo>
                <a:cubicBezTo>
                  <a:pt x="121" y="19280"/>
                  <a:pt x="1" y="19577"/>
                  <a:pt x="70" y="19832"/>
                </a:cubicBezTo>
                <a:cubicBezTo>
                  <a:pt x="163" y="20257"/>
                  <a:pt x="497" y="20572"/>
                  <a:pt x="793" y="20869"/>
                </a:cubicBezTo>
                <a:cubicBezTo>
                  <a:pt x="1182" y="21258"/>
                  <a:pt x="1659" y="21541"/>
                  <a:pt x="2146" y="21791"/>
                </a:cubicBezTo>
                <a:cubicBezTo>
                  <a:pt x="2809" y="22139"/>
                  <a:pt x="3499" y="22445"/>
                  <a:pt x="4212" y="22685"/>
                </a:cubicBezTo>
                <a:cubicBezTo>
                  <a:pt x="4469" y="22753"/>
                  <a:pt x="4729" y="22860"/>
                  <a:pt x="4996" y="22860"/>
                </a:cubicBezTo>
                <a:cubicBezTo>
                  <a:pt x="5037" y="22860"/>
                  <a:pt x="5079" y="22857"/>
                  <a:pt x="5120" y="22852"/>
                </a:cubicBezTo>
                <a:cubicBezTo>
                  <a:pt x="5185" y="24219"/>
                  <a:pt x="5379" y="25586"/>
                  <a:pt x="5653" y="26925"/>
                </a:cubicBezTo>
                <a:cubicBezTo>
                  <a:pt x="5167" y="26202"/>
                  <a:pt x="4439" y="25683"/>
                  <a:pt x="3694" y="25252"/>
                </a:cubicBezTo>
                <a:cubicBezTo>
                  <a:pt x="3092" y="24913"/>
                  <a:pt x="2416" y="24677"/>
                  <a:pt x="1722" y="24677"/>
                </a:cubicBezTo>
                <a:cubicBezTo>
                  <a:pt x="1668" y="24677"/>
                  <a:pt x="1613" y="24679"/>
                  <a:pt x="1558" y="24682"/>
                </a:cubicBezTo>
                <a:cubicBezTo>
                  <a:pt x="1141" y="24714"/>
                  <a:pt x="714" y="24821"/>
                  <a:pt x="380" y="25090"/>
                </a:cubicBezTo>
                <a:cubicBezTo>
                  <a:pt x="158" y="25257"/>
                  <a:pt x="5" y="25535"/>
                  <a:pt x="33" y="25817"/>
                </a:cubicBezTo>
                <a:cubicBezTo>
                  <a:pt x="121" y="26257"/>
                  <a:pt x="487" y="26572"/>
                  <a:pt x="863" y="26777"/>
                </a:cubicBezTo>
                <a:cubicBezTo>
                  <a:pt x="1673" y="27226"/>
                  <a:pt x="2582" y="27438"/>
                  <a:pt x="3480" y="27615"/>
                </a:cubicBezTo>
                <a:cubicBezTo>
                  <a:pt x="4055" y="27726"/>
                  <a:pt x="4639" y="27805"/>
                  <a:pt x="5204" y="27972"/>
                </a:cubicBezTo>
                <a:cubicBezTo>
                  <a:pt x="5439" y="28037"/>
                  <a:pt x="5667" y="28143"/>
                  <a:pt x="5918" y="28143"/>
                </a:cubicBezTo>
                <a:cubicBezTo>
                  <a:pt x="6144" y="29176"/>
                  <a:pt x="6446" y="30186"/>
                  <a:pt x="6797" y="31178"/>
                </a:cubicBezTo>
                <a:cubicBezTo>
                  <a:pt x="7038" y="31830"/>
                  <a:pt x="7246" y="32498"/>
                  <a:pt x="7576" y="33115"/>
                </a:cubicBezTo>
                <a:cubicBezTo>
                  <a:pt x="7252" y="32767"/>
                  <a:pt x="6835" y="32525"/>
                  <a:pt x="6446" y="32257"/>
                </a:cubicBezTo>
                <a:cubicBezTo>
                  <a:pt x="5584" y="31715"/>
                  <a:pt x="4639" y="31238"/>
                  <a:pt x="3610" y="31154"/>
                </a:cubicBezTo>
                <a:cubicBezTo>
                  <a:pt x="3513" y="31134"/>
                  <a:pt x="3415" y="31126"/>
                  <a:pt x="3317" y="31126"/>
                </a:cubicBezTo>
                <a:cubicBezTo>
                  <a:pt x="3083" y="31126"/>
                  <a:pt x="2846" y="31173"/>
                  <a:pt x="2614" y="31219"/>
                </a:cubicBezTo>
                <a:cubicBezTo>
                  <a:pt x="2123" y="31353"/>
                  <a:pt x="1673" y="31734"/>
                  <a:pt x="1571" y="32253"/>
                </a:cubicBezTo>
                <a:cubicBezTo>
                  <a:pt x="1474" y="32758"/>
                  <a:pt x="1766" y="33276"/>
                  <a:pt x="2183" y="33550"/>
                </a:cubicBezTo>
                <a:cubicBezTo>
                  <a:pt x="2832" y="34009"/>
                  <a:pt x="3643" y="34124"/>
                  <a:pt x="4411" y="34171"/>
                </a:cubicBezTo>
                <a:cubicBezTo>
                  <a:pt x="5445" y="34092"/>
                  <a:pt x="6478" y="33967"/>
                  <a:pt x="7488" y="33740"/>
                </a:cubicBezTo>
                <a:cubicBezTo>
                  <a:pt x="7599" y="33707"/>
                  <a:pt x="7715" y="33707"/>
                  <a:pt x="7826" y="33703"/>
                </a:cubicBezTo>
                <a:cubicBezTo>
                  <a:pt x="8364" y="34958"/>
                  <a:pt x="9031" y="36158"/>
                  <a:pt x="9720" y="37340"/>
                </a:cubicBezTo>
                <a:cubicBezTo>
                  <a:pt x="10032" y="37854"/>
                  <a:pt x="10342" y="38369"/>
                  <a:pt x="10685" y="38859"/>
                </a:cubicBezTo>
                <a:cubicBezTo>
                  <a:pt x="9971" y="38419"/>
                  <a:pt x="9216" y="38040"/>
                  <a:pt x="8419" y="37779"/>
                </a:cubicBezTo>
                <a:cubicBezTo>
                  <a:pt x="8007" y="37647"/>
                  <a:pt x="7578" y="37598"/>
                  <a:pt x="7149" y="37598"/>
                </a:cubicBezTo>
                <a:cubicBezTo>
                  <a:pt x="6965" y="37598"/>
                  <a:pt x="6781" y="37607"/>
                  <a:pt x="6598" y="37623"/>
                </a:cubicBezTo>
                <a:cubicBezTo>
                  <a:pt x="6102" y="37706"/>
                  <a:pt x="5574" y="37873"/>
                  <a:pt x="5245" y="38275"/>
                </a:cubicBezTo>
                <a:cubicBezTo>
                  <a:pt x="5018" y="38540"/>
                  <a:pt x="5005" y="38919"/>
                  <a:pt x="5097" y="39239"/>
                </a:cubicBezTo>
                <a:cubicBezTo>
                  <a:pt x="5379" y="39888"/>
                  <a:pt x="6162" y="40073"/>
                  <a:pt x="6802" y="40106"/>
                </a:cubicBezTo>
                <a:cubicBezTo>
                  <a:pt x="6918" y="40131"/>
                  <a:pt x="7035" y="40140"/>
                  <a:pt x="7151" y="40140"/>
                </a:cubicBezTo>
                <a:cubicBezTo>
                  <a:pt x="7454" y="40140"/>
                  <a:pt x="7756" y="40077"/>
                  <a:pt x="8058" y="40073"/>
                </a:cubicBezTo>
                <a:cubicBezTo>
                  <a:pt x="9072" y="39967"/>
                  <a:pt x="10064" y="39707"/>
                  <a:pt x="11009" y="39336"/>
                </a:cubicBezTo>
                <a:cubicBezTo>
                  <a:pt x="11940" y="40754"/>
                  <a:pt x="12983" y="42094"/>
                  <a:pt x="14108" y="43362"/>
                </a:cubicBezTo>
                <a:cubicBezTo>
                  <a:pt x="13353" y="43118"/>
                  <a:pt x="12556" y="43036"/>
                  <a:pt x="11762" y="43036"/>
                </a:cubicBezTo>
                <a:cubicBezTo>
                  <a:pt x="11520" y="43036"/>
                  <a:pt x="11278" y="43044"/>
                  <a:pt x="11037" y="43057"/>
                </a:cubicBezTo>
                <a:cubicBezTo>
                  <a:pt x="10291" y="43159"/>
                  <a:pt x="9549" y="43372"/>
                  <a:pt x="8892" y="43747"/>
                </a:cubicBezTo>
                <a:cubicBezTo>
                  <a:pt x="8623" y="43918"/>
                  <a:pt x="8313" y="44164"/>
                  <a:pt x="8317" y="44517"/>
                </a:cubicBezTo>
                <a:cubicBezTo>
                  <a:pt x="8303" y="44934"/>
                  <a:pt x="8674" y="45244"/>
                  <a:pt x="9044" y="45355"/>
                </a:cubicBezTo>
                <a:cubicBezTo>
                  <a:pt x="9286" y="45425"/>
                  <a:pt x="9530" y="45453"/>
                  <a:pt x="9776" y="45453"/>
                </a:cubicBezTo>
                <a:cubicBezTo>
                  <a:pt x="10258" y="45453"/>
                  <a:pt x="10742" y="45345"/>
                  <a:pt x="11208" y="45235"/>
                </a:cubicBezTo>
                <a:cubicBezTo>
                  <a:pt x="12250" y="44957"/>
                  <a:pt x="13270" y="44568"/>
                  <a:pt x="14196" y="44012"/>
                </a:cubicBezTo>
                <a:cubicBezTo>
                  <a:pt x="14307" y="43951"/>
                  <a:pt x="14401" y="43873"/>
                  <a:pt x="14493" y="43798"/>
                </a:cubicBezTo>
                <a:cubicBezTo>
                  <a:pt x="14790" y="44160"/>
                  <a:pt x="15132" y="44479"/>
                  <a:pt x="15457" y="44818"/>
                </a:cubicBezTo>
                <a:cubicBezTo>
                  <a:pt x="16092" y="45526"/>
                  <a:pt x="16809" y="46161"/>
                  <a:pt x="17482" y="46833"/>
                </a:cubicBezTo>
                <a:cubicBezTo>
                  <a:pt x="17773" y="47115"/>
                  <a:pt x="18056" y="47403"/>
                  <a:pt x="18357" y="47681"/>
                </a:cubicBezTo>
                <a:cubicBezTo>
                  <a:pt x="18612" y="47940"/>
                  <a:pt x="18922" y="48154"/>
                  <a:pt x="19112" y="48473"/>
                </a:cubicBezTo>
                <a:cubicBezTo>
                  <a:pt x="19160" y="48558"/>
                  <a:pt x="19282" y="48633"/>
                  <a:pt x="19382" y="48633"/>
                </a:cubicBezTo>
                <a:cubicBezTo>
                  <a:pt x="19456" y="48633"/>
                  <a:pt x="19517" y="48593"/>
                  <a:pt x="19529" y="48487"/>
                </a:cubicBezTo>
                <a:cubicBezTo>
                  <a:pt x="19385" y="48246"/>
                  <a:pt x="19150" y="48079"/>
                  <a:pt x="18964" y="47876"/>
                </a:cubicBezTo>
                <a:cubicBezTo>
                  <a:pt x="18329" y="47222"/>
                  <a:pt x="17643" y="46634"/>
                  <a:pt x="17009" y="45986"/>
                </a:cubicBezTo>
                <a:cubicBezTo>
                  <a:pt x="16198" y="45179"/>
                  <a:pt x="15378" y="44378"/>
                  <a:pt x="14623" y="43520"/>
                </a:cubicBezTo>
                <a:cubicBezTo>
                  <a:pt x="14854" y="43127"/>
                  <a:pt x="15113" y="42746"/>
                  <a:pt x="15308" y="42329"/>
                </a:cubicBezTo>
                <a:cubicBezTo>
                  <a:pt x="15652" y="41598"/>
                  <a:pt x="15911" y="40809"/>
                  <a:pt x="15966" y="39999"/>
                </a:cubicBezTo>
                <a:cubicBezTo>
                  <a:pt x="15975" y="39387"/>
                  <a:pt x="16017" y="38735"/>
                  <a:pt x="15712" y="38179"/>
                </a:cubicBezTo>
                <a:cubicBezTo>
                  <a:pt x="15633" y="38012"/>
                  <a:pt x="15466" y="37896"/>
                  <a:pt x="15286" y="37882"/>
                </a:cubicBezTo>
                <a:cubicBezTo>
                  <a:pt x="14919" y="37937"/>
                  <a:pt x="14660" y="38234"/>
                  <a:pt x="14446" y="38517"/>
                </a:cubicBezTo>
                <a:cubicBezTo>
                  <a:pt x="13956" y="39239"/>
                  <a:pt x="13817" y="40142"/>
                  <a:pt x="13812" y="41000"/>
                </a:cubicBezTo>
                <a:cubicBezTo>
                  <a:pt x="13807" y="41616"/>
                  <a:pt x="13807" y="42251"/>
                  <a:pt x="14011" y="42839"/>
                </a:cubicBezTo>
                <a:cubicBezTo>
                  <a:pt x="13946" y="42806"/>
                  <a:pt x="13890" y="42755"/>
                  <a:pt x="13881" y="42677"/>
                </a:cubicBezTo>
                <a:cubicBezTo>
                  <a:pt x="12908" y="41542"/>
                  <a:pt x="12014" y="40342"/>
                  <a:pt x="11176" y="39109"/>
                </a:cubicBezTo>
                <a:cubicBezTo>
                  <a:pt x="11894" y="38493"/>
                  <a:pt x="12645" y="37882"/>
                  <a:pt x="13150" y="37067"/>
                </a:cubicBezTo>
                <a:cubicBezTo>
                  <a:pt x="13492" y="36538"/>
                  <a:pt x="13826" y="35987"/>
                  <a:pt x="13974" y="35366"/>
                </a:cubicBezTo>
                <a:cubicBezTo>
                  <a:pt x="14132" y="34764"/>
                  <a:pt x="14140" y="34138"/>
                  <a:pt x="14085" y="33522"/>
                </a:cubicBezTo>
                <a:cubicBezTo>
                  <a:pt x="14016" y="33198"/>
                  <a:pt x="13890" y="32865"/>
                  <a:pt x="13627" y="32651"/>
                </a:cubicBezTo>
                <a:cubicBezTo>
                  <a:pt x="13489" y="32535"/>
                  <a:pt x="13314" y="32495"/>
                  <a:pt x="13137" y="32495"/>
                </a:cubicBezTo>
                <a:cubicBezTo>
                  <a:pt x="13024" y="32495"/>
                  <a:pt x="12909" y="32512"/>
                  <a:pt x="12802" y="32535"/>
                </a:cubicBezTo>
                <a:cubicBezTo>
                  <a:pt x="12241" y="32720"/>
                  <a:pt x="11856" y="33216"/>
                  <a:pt x="11555" y="33703"/>
                </a:cubicBezTo>
                <a:cubicBezTo>
                  <a:pt x="10921" y="34759"/>
                  <a:pt x="10699" y="36006"/>
                  <a:pt x="10643" y="37219"/>
                </a:cubicBezTo>
                <a:cubicBezTo>
                  <a:pt x="10633" y="37636"/>
                  <a:pt x="10652" y="38057"/>
                  <a:pt x="10755" y="38465"/>
                </a:cubicBezTo>
                <a:cubicBezTo>
                  <a:pt x="10629" y="38369"/>
                  <a:pt x="10597" y="38202"/>
                  <a:pt x="10509" y="38076"/>
                </a:cubicBezTo>
                <a:cubicBezTo>
                  <a:pt x="9628" y="36705"/>
                  <a:pt x="8869" y="35269"/>
                  <a:pt x="8159" y="33800"/>
                </a:cubicBezTo>
                <a:cubicBezTo>
                  <a:pt x="8336" y="33744"/>
                  <a:pt x="8386" y="33541"/>
                  <a:pt x="8521" y="33429"/>
                </a:cubicBezTo>
                <a:cubicBezTo>
                  <a:pt x="9276" y="32841"/>
                  <a:pt x="9837" y="32044"/>
                  <a:pt x="10411" y="31289"/>
                </a:cubicBezTo>
                <a:cubicBezTo>
                  <a:pt x="10949" y="30515"/>
                  <a:pt x="11593" y="29765"/>
                  <a:pt x="11820" y="28828"/>
                </a:cubicBezTo>
                <a:cubicBezTo>
                  <a:pt x="11861" y="28528"/>
                  <a:pt x="11880" y="28194"/>
                  <a:pt x="11709" y="27925"/>
                </a:cubicBezTo>
                <a:cubicBezTo>
                  <a:pt x="11611" y="27726"/>
                  <a:pt x="11388" y="27620"/>
                  <a:pt x="11180" y="27601"/>
                </a:cubicBezTo>
                <a:cubicBezTo>
                  <a:pt x="10588" y="27643"/>
                  <a:pt x="10101" y="28028"/>
                  <a:pt x="9675" y="28407"/>
                </a:cubicBezTo>
                <a:cubicBezTo>
                  <a:pt x="8910" y="29176"/>
                  <a:pt x="8354" y="30145"/>
                  <a:pt x="8048" y="31182"/>
                </a:cubicBezTo>
                <a:cubicBezTo>
                  <a:pt x="7854" y="31766"/>
                  <a:pt x="7812" y="32382"/>
                  <a:pt x="7849" y="32989"/>
                </a:cubicBezTo>
                <a:cubicBezTo>
                  <a:pt x="7881" y="33049"/>
                  <a:pt x="7965" y="33188"/>
                  <a:pt x="7877" y="33216"/>
                </a:cubicBezTo>
                <a:cubicBezTo>
                  <a:pt x="7780" y="33133"/>
                  <a:pt x="7808" y="32985"/>
                  <a:pt x="7757" y="32878"/>
                </a:cubicBezTo>
                <a:cubicBezTo>
                  <a:pt x="7270" y="31743"/>
                  <a:pt x="6857" y="30585"/>
                  <a:pt x="6524" y="29399"/>
                </a:cubicBezTo>
                <a:cubicBezTo>
                  <a:pt x="6412" y="28939"/>
                  <a:pt x="6232" y="28495"/>
                  <a:pt x="6204" y="28022"/>
                </a:cubicBezTo>
                <a:cubicBezTo>
                  <a:pt x="6603" y="27985"/>
                  <a:pt x="6946" y="27754"/>
                  <a:pt x="7298" y="27587"/>
                </a:cubicBezTo>
                <a:cubicBezTo>
                  <a:pt x="8414" y="26989"/>
                  <a:pt x="9480" y="26299"/>
                  <a:pt x="10434" y="25470"/>
                </a:cubicBezTo>
                <a:cubicBezTo>
                  <a:pt x="10851" y="25067"/>
                  <a:pt x="11311" y="24673"/>
                  <a:pt x="11561" y="24136"/>
                </a:cubicBezTo>
                <a:cubicBezTo>
                  <a:pt x="11676" y="23890"/>
                  <a:pt x="11690" y="23580"/>
                  <a:pt x="11495" y="23371"/>
                </a:cubicBezTo>
                <a:cubicBezTo>
                  <a:pt x="11339" y="23237"/>
                  <a:pt x="11144" y="23203"/>
                  <a:pt x="10947" y="23203"/>
                </a:cubicBezTo>
                <a:cubicBezTo>
                  <a:pt x="10822" y="23203"/>
                  <a:pt x="10696" y="23217"/>
                  <a:pt x="10578" y="23227"/>
                </a:cubicBezTo>
                <a:cubicBezTo>
                  <a:pt x="9498" y="23418"/>
                  <a:pt x="8548" y="24047"/>
                  <a:pt x="7798" y="24825"/>
                </a:cubicBezTo>
                <a:cubicBezTo>
                  <a:pt x="7047" y="25604"/>
                  <a:pt x="6408" y="26535"/>
                  <a:pt x="6102" y="27583"/>
                </a:cubicBezTo>
                <a:cubicBezTo>
                  <a:pt x="6089" y="27583"/>
                  <a:pt x="6061" y="27577"/>
                  <a:pt x="6047" y="27577"/>
                </a:cubicBezTo>
                <a:cubicBezTo>
                  <a:pt x="5760" y="26026"/>
                  <a:pt x="5458" y="24469"/>
                  <a:pt x="5394" y="22889"/>
                </a:cubicBezTo>
                <a:cubicBezTo>
                  <a:pt x="6325" y="22657"/>
                  <a:pt x="7205" y="22273"/>
                  <a:pt x="8063" y="21856"/>
                </a:cubicBezTo>
                <a:cubicBezTo>
                  <a:pt x="9087" y="21356"/>
                  <a:pt x="10082" y="20762"/>
                  <a:pt x="10894" y="19956"/>
                </a:cubicBezTo>
                <a:cubicBezTo>
                  <a:pt x="11046" y="19780"/>
                  <a:pt x="11199" y="19595"/>
                  <a:pt x="11292" y="19382"/>
                </a:cubicBezTo>
                <a:cubicBezTo>
                  <a:pt x="11356" y="19192"/>
                  <a:pt x="11324" y="18988"/>
                  <a:pt x="11311" y="18793"/>
                </a:cubicBezTo>
                <a:cubicBezTo>
                  <a:pt x="11154" y="18532"/>
                  <a:pt x="10866" y="18365"/>
                  <a:pt x="10563" y="18365"/>
                </a:cubicBezTo>
                <a:cubicBezTo>
                  <a:pt x="10544" y="18365"/>
                  <a:pt x="10524" y="18366"/>
                  <a:pt x="10504" y="18367"/>
                </a:cubicBezTo>
                <a:cubicBezTo>
                  <a:pt x="10432" y="18360"/>
                  <a:pt x="10361" y="18357"/>
                  <a:pt x="10290" y="18357"/>
                </a:cubicBezTo>
                <a:cubicBezTo>
                  <a:pt x="9585" y="18357"/>
                  <a:pt x="8921" y="18678"/>
                  <a:pt x="8336" y="19049"/>
                </a:cubicBezTo>
                <a:cubicBezTo>
                  <a:pt x="7126" y="19817"/>
                  <a:pt x="6213" y="20952"/>
                  <a:pt x="5343" y="22069"/>
                </a:cubicBezTo>
                <a:cubicBezTo>
                  <a:pt x="5296" y="21318"/>
                  <a:pt x="5268" y="20568"/>
                  <a:pt x="5306" y="19817"/>
                </a:cubicBezTo>
                <a:cubicBezTo>
                  <a:pt x="5371" y="19340"/>
                  <a:pt x="5306" y="18859"/>
                  <a:pt x="5379" y="18382"/>
                </a:cubicBezTo>
                <a:cubicBezTo>
                  <a:pt x="5422" y="18121"/>
                  <a:pt x="5384" y="17853"/>
                  <a:pt x="5439" y="17589"/>
                </a:cubicBezTo>
                <a:cubicBezTo>
                  <a:pt x="5501" y="17283"/>
                  <a:pt x="5445" y="16958"/>
                  <a:pt x="5565" y="16667"/>
                </a:cubicBezTo>
                <a:cubicBezTo>
                  <a:pt x="5736" y="16458"/>
                  <a:pt x="6023" y="16445"/>
                  <a:pt x="6269" y="16380"/>
                </a:cubicBezTo>
                <a:cubicBezTo>
                  <a:pt x="7780" y="16055"/>
                  <a:pt x="9295" y="15698"/>
                  <a:pt x="10717" y="15082"/>
                </a:cubicBezTo>
                <a:cubicBezTo>
                  <a:pt x="11199" y="14869"/>
                  <a:pt x="11709" y="14610"/>
                  <a:pt x="11972" y="14137"/>
                </a:cubicBezTo>
                <a:cubicBezTo>
                  <a:pt x="12083" y="13962"/>
                  <a:pt x="12051" y="13744"/>
                  <a:pt x="12042" y="13549"/>
                </a:cubicBezTo>
                <a:cubicBezTo>
                  <a:pt x="11880" y="13354"/>
                  <a:pt x="11676" y="13201"/>
                  <a:pt x="11422" y="13164"/>
                </a:cubicBezTo>
                <a:cubicBezTo>
                  <a:pt x="11274" y="13144"/>
                  <a:pt x="11126" y="13134"/>
                  <a:pt x="10979" y="13134"/>
                </a:cubicBezTo>
                <a:cubicBezTo>
                  <a:pt x="10198" y="13134"/>
                  <a:pt x="9433" y="13405"/>
                  <a:pt x="8739" y="13753"/>
                </a:cubicBezTo>
                <a:cubicBezTo>
                  <a:pt x="7761" y="14225"/>
                  <a:pt x="6918" y="14920"/>
                  <a:pt x="6144" y="15671"/>
                </a:cubicBezTo>
                <a:cubicBezTo>
                  <a:pt x="5954" y="15856"/>
                  <a:pt x="5773" y="16055"/>
                  <a:pt x="5606" y="16263"/>
                </a:cubicBezTo>
                <a:cubicBezTo>
                  <a:pt x="5602" y="15796"/>
                  <a:pt x="5717" y="15333"/>
                  <a:pt x="5773" y="14869"/>
                </a:cubicBezTo>
                <a:cubicBezTo>
                  <a:pt x="5982" y="13609"/>
                  <a:pt x="6200" y="12344"/>
                  <a:pt x="6561" y="11116"/>
                </a:cubicBezTo>
                <a:cubicBezTo>
                  <a:pt x="7432" y="10825"/>
                  <a:pt x="8354" y="10894"/>
                  <a:pt x="9253" y="10759"/>
                </a:cubicBezTo>
                <a:cubicBezTo>
                  <a:pt x="9985" y="10662"/>
                  <a:pt x="10727" y="10556"/>
                  <a:pt x="11431" y="10314"/>
                </a:cubicBezTo>
                <a:cubicBezTo>
                  <a:pt x="12000" y="10134"/>
                  <a:pt x="12547" y="9861"/>
                  <a:pt x="12983" y="9448"/>
                </a:cubicBezTo>
                <a:cubicBezTo>
                  <a:pt x="13182" y="9236"/>
                  <a:pt x="13362" y="8986"/>
                  <a:pt x="13423" y="8693"/>
                </a:cubicBezTo>
                <a:cubicBezTo>
                  <a:pt x="13488" y="8411"/>
                  <a:pt x="13316" y="8118"/>
                  <a:pt x="13066" y="7989"/>
                </a:cubicBezTo>
                <a:cubicBezTo>
                  <a:pt x="12828" y="7859"/>
                  <a:pt x="12563" y="7829"/>
                  <a:pt x="12296" y="7829"/>
                </a:cubicBezTo>
                <a:cubicBezTo>
                  <a:pt x="12143" y="7829"/>
                  <a:pt x="11989" y="7839"/>
                  <a:pt x="11839" y="7846"/>
                </a:cubicBezTo>
                <a:cubicBezTo>
                  <a:pt x="9953" y="8114"/>
                  <a:pt x="8219" y="9101"/>
                  <a:pt x="6876" y="10431"/>
                </a:cubicBezTo>
                <a:cubicBezTo>
                  <a:pt x="6784" y="10523"/>
                  <a:pt x="6742" y="10667"/>
                  <a:pt x="6617" y="10731"/>
                </a:cubicBezTo>
                <a:cubicBezTo>
                  <a:pt x="6645" y="10588"/>
                  <a:pt x="6765" y="10477"/>
                  <a:pt x="6779" y="10324"/>
                </a:cubicBezTo>
                <a:cubicBezTo>
                  <a:pt x="7034" y="9486"/>
                  <a:pt x="7344" y="8670"/>
                  <a:pt x="7691" y="7868"/>
                </a:cubicBezTo>
                <a:cubicBezTo>
                  <a:pt x="7965" y="7271"/>
                  <a:pt x="8238" y="6673"/>
                  <a:pt x="8627" y="6145"/>
                </a:cubicBezTo>
                <a:cubicBezTo>
                  <a:pt x="8975" y="5635"/>
                  <a:pt x="9429" y="5209"/>
                  <a:pt x="9776" y="4699"/>
                </a:cubicBezTo>
                <a:cubicBezTo>
                  <a:pt x="10513" y="3648"/>
                  <a:pt x="10986" y="2364"/>
                  <a:pt x="10907" y="1067"/>
                </a:cubicBezTo>
                <a:cubicBezTo>
                  <a:pt x="10860" y="719"/>
                  <a:pt x="10782" y="330"/>
                  <a:pt x="10481" y="112"/>
                </a:cubicBezTo>
                <a:cubicBezTo>
                  <a:pt x="10390" y="33"/>
                  <a:pt x="10279" y="0"/>
                  <a:pt x="10166" y="0"/>
                </a:cubicBezTo>
                <a:close/>
              </a:path>
            </a:pathLst>
          </a:custGeom>
          <a:solidFill>
            <a:srgbClr val="DB3B1B"/>
          </a:solidFill>
          <a:ln w="9525" cap="flat" cmpd="sng">
            <a:solidFill>
              <a:srgbClr val="D0432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 name="Google Shape;681;p37"/>
          <p:cNvGrpSpPr/>
          <p:nvPr/>
        </p:nvGrpSpPr>
        <p:grpSpPr>
          <a:xfrm>
            <a:off x="4028065" y="1144369"/>
            <a:ext cx="1087226" cy="123704"/>
            <a:chOff x="4265713" y="3769775"/>
            <a:chExt cx="612625" cy="69700"/>
          </a:xfrm>
        </p:grpSpPr>
        <p:sp>
          <p:nvSpPr>
            <p:cNvPr id="682" name="Google Shape;682;p37"/>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7"/>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D04327"/>
        </a:solidFill>
        <a:effectLst/>
      </p:bgPr>
    </p:bg>
    <p:spTree>
      <p:nvGrpSpPr>
        <p:cNvPr id="1" name="Shape 687"/>
        <p:cNvGrpSpPr/>
        <p:nvPr/>
      </p:nvGrpSpPr>
      <p:grpSpPr>
        <a:xfrm>
          <a:off x="0" y="0"/>
          <a:ext cx="0" cy="0"/>
          <a:chOff x="0" y="0"/>
          <a:chExt cx="0" cy="0"/>
        </a:xfrm>
      </p:grpSpPr>
      <p:grpSp>
        <p:nvGrpSpPr>
          <p:cNvPr id="688" name="Google Shape;688;p38"/>
          <p:cNvGrpSpPr/>
          <p:nvPr/>
        </p:nvGrpSpPr>
        <p:grpSpPr>
          <a:xfrm>
            <a:off x="925141" y="1542707"/>
            <a:ext cx="4567872" cy="2623207"/>
            <a:chOff x="233350" y="949250"/>
            <a:chExt cx="7137300" cy="3802300"/>
          </a:xfrm>
        </p:grpSpPr>
        <p:sp>
          <p:nvSpPr>
            <p:cNvPr id="689" name="Google Shape;689;p3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 name="Google Shape;740;p38"/>
          <p:cNvGrpSpPr/>
          <p:nvPr/>
        </p:nvGrpSpPr>
        <p:grpSpPr>
          <a:xfrm>
            <a:off x="4028065" y="1144369"/>
            <a:ext cx="1087226" cy="123704"/>
            <a:chOff x="4265713" y="3769775"/>
            <a:chExt cx="612625" cy="69700"/>
          </a:xfrm>
        </p:grpSpPr>
        <p:sp>
          <p:nvSpPr>
            <p:cNvPr id="741" name="Google Shape;741;p38"/>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8"/>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 name="Google Shape;743;p38"/>
          <p:cNvSpPr/>
          <p:nvPr/>
        </p:nvSpPr>
        <p:spPr>
          <a:xfrm>
            <a:off x="5002000" y="3618675"/>
            <a:ext cx="160200" cy="170400"/>
          </a:xfrm>
          <a:prstGeom prst="hear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8"/>
          <p:cNvSpPr/>
          <p:nvPr/>
        </p:nvSpPr>
        <p:spPr>
          <a:xfrm>
            <a:off x="4704850" y="3519625"/>
            <a:ext cx="160200" cy="170400"/>
          </a:xfrm>
          <a:prstGeom prst="hear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8"/>
          <p:cNvSpPr/>
          <p:nvPr/>
        </p:nvSpPr>
        <p:spPr>
          <a:xfrm>
            <a:off x="4572575" y="1821650"/>
            <a:ext cx="160200" cy="170400"/>
          </a:xfrm>
          <a:prstGeom prst="hear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8"/>
          <p:cNvSpPr/>
          <p:nvPr/>
        </p:nvSpPr>
        <p:spPr>
          <a:xfrm>
            <a:off x="1379625" y="2353775"/>
            <a:ext cx="160200" cy="170400"/>
          </a:xfrm>
          <a:prstGeom prst="hear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8"/>
          <p:cNvSpPr/>
          <p:nvPr/>
        </p:nvSpPr>
        <p:spPr>
          <a:xfrm>
            <a:off x="2827275" y="2260475"/>
            <a:ext cx="87300" cy="95400"/>
          </a:xfrm>
          <a:prstGeom prst="hear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8"/>
          <p:cNvSpPr/>
          <p:nvPr/>
        </p:nvSpPr>
        <p:spPr>
          <a:xfrm>
            <a:off x="1712150" y="2104925"/>
            <a:ext cx="160200" cy="170400"/>
          </a:xfrm>
          <a:prstGeom prst="hear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8"/>
          <p:cNvSpPr/>
          <p:nvPr/>
        </p:nvSpPr>
        <p:spPr>
          <a:xfrm>
            <a:off x="2940475" y="2142888"/>
            <a:ext cx="87300" cy="95400"/>
          </a:xfrm>
          <a:prstGeom prst="hear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8"/>
          <p:cNvSpPr/>
          <p:nvPr/>
        </p:nvSpPr>
        <p:spPr>
          <a:xfrm>
            <a:off x="1785300" y="3161688"/>
            <a:ext cx="87300" cy="95400"/>
          </a:xfrm>
          <a:prstGeom prst="hear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8"/>
          <p:cNvSpPr/>
          <p:nvPr/>
        </p:nvSpPr>
        <p:spPr>
          <a:xfrm>
            <a:off x="1978300" y="3688838"/>
            <a:ext cx="87300" cy="95400"/>
          </a:xfrm>
          <a:prstGeom prst="hear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8"/>
          <p:cNvSpPr/>
          <p:nvPr/>
        </p:nvSpPr>
        <p:spPr>
          <a:xfrm>
            <a:off x="1711900" y="2354700"/>
            <a:ext cx="87300" cy="95400"/>
          </a:xfrm>
          <a:prstGeom prst="hear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8"/>
          <p:cNvSpPr txBox="1">
            <a:spLocks noGrp="1"/>
          </p:cNvSpPr>
          <p:nvPr>
            <p:ph type="subTitle" idx="1"/>
          </p:nvPr>
        </p:nvSpPr>
        <p:spPr>
          <a:xfrm>
            <a:off x="5776075" y="2647400"/>
            <a:ext cx="2687700" cy="12687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There are many associations all over the world that collaborate with charity and spend their money on gifts for homeless children</a:t>
            </a:r>
            <a:endParaRPr/>
          </a:p>
        </p:txBody>
      </p:sp>
      <p:sp>
        <p:nvSpPr>
          <p:cNvPr id="754" name="Google Shape;754;p38"/>
          <p:cNvSpPr txBox="1">
            <a:spLocks noGrp="1"/>
          </p:cNvSpPr>
          <p:nvPr>
            <p:ph type="title" idx="2"/>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sp>
        <p:nvSpPr>
          <p:cNvPr id="755" name="Google Shape;755;p38"/>
          <p:cNvSpPr txBox="1">
            <a:spLocks noGrp="1"/>
          </p:cNvSpPr>
          <p:nvPr>
            <p:ph type="title"/>
          </p:nvPr>
        </p:nvSpPr>
        <p:spPr>
          <a:xfrm>
            <a:off x="5775925" y="1792509"/>
            <a:ext cx="2687700" cy="855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35 </a:t>
            </a:r>
            <a:r>
              <a:rPr lang="en" sz="2400"/>
              <a:t>ASSOCIATIONS</a:t>
            </a:r>
            <a:endParaRPr sz="240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59"/>
        <p:cNvGrpSpPr/>
        <p:nvPr/>
      </p:nvGrpSpPr>
      <p:grpSpPr>
        <a:xfrm>
          <a:off x="0" y="0"/>
          <a:ext cx="0" cy="0"/>
          <a:chOff x="0" y="0"/>
          <a:chExt cx="0" cy="0"/>
        </a:xfrm>
      </p:grpSpPr>
      <p:sp>
        <p:nvSpPr>
          <p:cNvPr id="760" name="Google Shape;760;p39"/>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IMPORTANT DATA</a:t>
            </a:r>
            <a:endParaRPr/>
          </a:p>
        </p:txBody>
      </p:sp>
      <p:grpSp>
        <p:nvGrpSpPr>
          <p:cNvPr id="761" name="Google Shape;761;p39"/>
          <p:cNvGrpSpPr/>
          <p:nvPr/>
        </p:nvGrpSpPr>
        <p:grpSpPr>
          <a:xfrm>
            <a:off x="4485550" y="2161850"/>
            <a:ext cx="2426700" cy="1121100"/>
            <a:chOff x="4485550" y="2161850"/>
            <a:chExt cx="2426700" cy="1121100"/>
          </a:xfrm>
        </p:grpSpPr>
        <p:cxnSp>
          <p:nvCxnSpPr>
            <p:cNvPr id="762" name="Google Shape;762;p39"/>
            <p:cNvCxnSpPr/>
            <p:nvPr/>
          </p:nvCxnSpPr>
          <p:spPr>
            <a:xfrm rot="10800000">
              <a:off x="4485550" y="3275700"/>
              <a:ext cx="2426700" cy="0"/>
            </a:xfrm>
            <a:prstGeom prst="straightConnector1">
              <a:avLst/>
            </a:prstGeom>
            <a:noFill/>
            <a:ln w="19050" cap="flat" cmpd="sng">
              <a:solidFill>
                <a:srgbClr val="D04327"/>
              </a:solidFill>
              <a:prstDash val="solid"/>
              <a:round/>
              <a:headEnd type="none" w="med" len="med"/>
              <a:tailEnd type="none" w="med" len="med"/>
            </a:ln>
          </p:spPr>
        </p:cxnSp>
        <p:cxnSp>
          <p:nvCxnSpPr>
            <p:cNvPr id="763" name="Google Shape;763;p39"/>
            <p:cNvCxnSpPr/>
            <p:nvPr/>
          </p:nvCxnSpPr>
          <p:spPr>
            <a:xfrm>
              <a:off x="6912250" y="2161850"/>
              <a:ext cx="0" cy="1121100"/>
            </a:xfrm>
            <a:prstGeom prst="straightConnector1">
              <a:avLst/>
            </a:prstGeom>
            <a:noFill/>
            <a:ln w="19050" cap="flat" cmpd="sng">
              <a:solidFill>
                <a:srgbClr val="D04327"/>
              </a:solidFill>
              <a:prstDash val="solid"/>
              <a:round/>
              <a:headEnd type="none" w="med" len="med"/>
              <a:tailEnd type="none" w="med" len="med"/>
            </a:ln>
          </p:spPr>
        </p:cxnSp>
      </p:grpSp>
      <p:sp>
        <p:nvSpPr>
          <p:cNvPr id="764" name="Google Shape;764;p39"/>
          <p:cNvSpPr txBox="1"/>
          <p:nvPr/>
        </p:nvSpPr>
        <p:spPr>
          <a:xfrm>
            <a:off x="1042975" y="2851850"/>
            <a:ext cx="3053400" cy="337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rgbClr val="D04327"/>
                </a:solidFill>
                <a:latin typeface="Sue Ellen Francisco"/>
                <a:ea typeface="Sue Ellen Francisco"/>
                <a:cs typeface="Sue Ellen Francisco"/>
                <a:sym typeface="Sue Ellen Francisco"/>
              </a:rPr>
              <a:t>23,000,000</a:t>
            </a:r>
            <a:endParaRPr sz="4800">
              <a:solidFill>
                <a:srgbClr val="D04327"/>
              </a:solidFill>
              <a:latin typeface="Sue Ellen Francisco"/>
              <a:ea typeface="Sue Ellen Francisco"/>
              <a:cs typeface="Sue Ellen Francisco"/>
              <a:sym typeface="Sue Ellen Francisco"/>
            </a:endParaRPr>
          </a:p>
        </p:txBody>
      </p:sp>
      <p:sp>
        <p:nvSpPr>
          <p:cNvPr id="765" name="Google Shape;765;p39"/>
          <p:cNvSpPr txBox="1"/>
          <p:nvPr/>
        </p:nvSpPr>
        <p:spPr>
          <a:xfrm>
            <a:off x="1073400" y="3238875"/>
            <a:ext cx="2992500" cy="60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34343"/>
                </a:solidFill>
                <a:latin typeface="Josefin Slab"/>
                <a:ea typeface="Josefin Slab"/>
                <a:cs typeface="Josefin Slab"/>
                <a:sym typeface="Josefin Slab"/>
              </a:rPr>
              <a:t>Number of people that depends on others for gift-wrapping</a:t>
            </a:r>
            <a:endParaRPr>
              <a:solidFill>
                <a:srgbClr val="434343"/>
              </a:solidFill>
              <a:latin typeface="Josefin Slab"/>
              <a:ea typeface="Josefin Slab"/>
              <a:cs typeface="Josefin Slab"/>
              <a:sym typeface="Josefin Slab"/>
            </a:endParaRPr>
          </a:p>
        </p:txBody>
      </p:sp>
      <p:sp>
        <p:nvSpPr>
          <p:cNvPr id="766" name="Google Shape;766;p39"/>
          <p:cNvSpPr txBox="1"/>
          <p:nvPr/>
        </p:nvSpPr>
        <p:spPr>
          <a:xfrm>
            <a:off x="5387000" y="1215875"/>
            <a:ext cx="3053400" cy="337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rgbClr val="D04327"/>
                </a:solidFill>
                <a:latin typeface="Sue Ellen Francisco"/>
                <a:ea typeface="Sue Ellen Francisco"/>
                <a:cs typeface="Sue Ellen Francisco"/>
                <a:sym typeface="Sue Ellen Francisco"/>
              </a:rPr>
              <a:t>25%</a:t>
            </a:r>
            <a:endParaRPr sz="4800">
              <a:solidFill>
                <a:srgbClr val="D04327"/>
              </a:solidFill>
              <a:latin typeface="Sue Ellen Francisco"/>
              <a:ea typeface="Sue Ellen Francisco"/>
              <a:cs typeface="Sue Ellen Francisco"/>
              <a:sym typeface="Sue Ellen Francisco"/>
            </a:endParaRPr>
          </a:p>
        </p:txBody>
      </p:sp>
      <p:sp>
        <p:nvSpPr>
          <p:cNvPr id="767" name="Google Shape;767;p39"/>
          <p:cNvSpPr txBox="1"/>
          <p:nvPr/>
        </p:nvSpPr>
        <p:spPr>
          <a:xfrm>
            <a:off x="4997675" y="1602900"/>
            <a:ext cx="3831900" cy="60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34343"/>
                </a:solidFill>
                <a:latin typeface="Josefin Slab"/>
                <a:ea typeface="Josefin Slab"/>
                <a:cs typeface="Josefin Slab"/>
                <a:sym typeface="Josefin Slab"/>
              </a:rPr>
              <a:t>Percentage of people who wrap their own gifts</a:t>
            </a:r>
            <a:endParaRPr>
              <a:solidFill>
                <a:srgbClr val="434343"/>
              </a:solidFill>
              <a:latin typeface="Josefin Slab"/>
              <a:ea typeface="Josefin Slab"/>
              <a:cs typeface="Josefin Slab"/>
              <a:sym typeface="Josefin Slab"/>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D04327"/>
        </a:solidFill>
        <a:effectLst/>
      </p:bgPr>
    </p:bg>
    <p:spTree>
      <p:nvGrpSpPr>
        <p:cNvPr id="1" name="Shape 771"/>
        <p:cNvGrpSpPr/>
        <p:nvPr/>
      </p:nvGrpSpPr>
      <p:grpSpPr>
        <a:xfrm>
          <a:off x="0" y="0"/>
          <a:ext cx="0" cy="0"/>
          <a:chOff x="0" y="0"/>
          <a:chExt cx="0" cy="0"/>
        </a:xfrm>
      </p:grpSpPr>
      <p:grpSp>
        <p:nvGrpSpPr>
          <p:cNvPr id="772" name="Google Shape;772;p40"/>
          <p:cNvGrpSpPr/>
          <p:nvPr/>
        </p:nvGrpSpPr>
        <p:grpSpPr>
          <a:xfrm>
            <a:off x="4028065" y="1144369"/>
            <a:ext cx="1087226" cy="123704"/>
            <a:chOff x="4265713" y="3769775"/>
            <a:chExt cx="612625" cy="69700"/>
          </a:xfrm>
        </p:grpSpPr>
        <p:sp>
          <p:nvSpPr>
            <p:cNvPr id="773" name="Google Shape;773;p40"/>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0"/>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 name="Google Shape;775;p40"/>
          <p:cNvSpPr txBox="1">
            <a:spLocks noGrp="1"/>
          </p:cNvSpPr>
          <p:nvPr>
            <p:ph type="title" idx="2"/>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SOCIAL MEDIA</a:t>
            </a:r>
            <a:endParaRPr/>
          </a:p>
        </p:txBody>
      </p:sp>
      <p:grpSp>
        <p:nvGrpSpPr>
          <p:cNvPr id="776" name="Google Shape;776;p40"/>
          <p:cNvGrpSpPr/>
          <p:nvPr/>
        </p:nvGrpSpPr>
        <p:grpSpPr>
          <a:xfrm flipH="1">
            <a:off x="4377830" y="1700650"/>
            <a:ext cx="1618312" cy="2225306"/>
            <a:chOff x="1835466" y="929768"/>
            <a:chExt cx="2388300" cy="3284100"/>
          </a:xfrm>
        </p:grpSpPr>
        <p:sp>
          <p:nvSpPr>
            <p:cNvPr id="777" name="Google Shape;777;p40"/>
            <p:cNvSpPr/>
            <p:nvPr/>
          </p:nvSpPr>
          <p:spPr>
            <a:xfrm>
              <a:off x="1835466" y="929768"/>
              <a:ext cx="2388300" cy="3284100"/>
            </a:xfrm>
            <a:prstGeom prst="roundRect">
              <a:avLst>
                <a:gd name="adj" fmla="val 4846"/>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78" name="Google Shape;778;p40"/>
            <p:cNvSpPr/>
            <p:nvPr/>
          </p:nvSpPr>
          <p:spPr>
            <a:xfrm>
              <a:off x="2010540" y="1124747"/>
              <a:ext cx="2038200" cy="29091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0"/>
            <p:cNvSpPr/>
            <p:nvPr/>
          </p:nvSpPr>
          <p:spPr>
            <a:xfrm>
              <a:off x="2947422" y="4067543"/>
              <a:ext cx="164400" cy="97500"/>
            </a:xfrm>
            <a:prstGeom prst="roundRect">
              <a:avLst>
                <a:gd name="adj" fmla="val 50000"/>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0" name="Google Shape;780;p40"/>
          <p:cNvPicPr preferRelativeResize="0"/>
          <p:nvPr/>
        </p:nvPicPr>
        <p:blipFill rotWithShape="1">
          <a:blip r:embed="rId3">
            <a:alphaModFix/>
          </a:blip>
          <a:srcRect l="15069" r="15069"/>
          <a:stretch/>
        </p:blipFill>
        <p:spPr>
          <a:xfrm>
            <a:off x="4502915" y="1839272"/>
            <a:ext cx="1368197" cy="1958498"/>
          </a:xfrm>
          <a:prstGeom prst="rect">
            <a:avLst/>
          </a:prstGeom>
          <a:noFill/>
          <a:ln>
            <a:noFill/>
          </a:ln>
        </p:spPr>
      </p:pic>
      <p:sp>
        <p:nvSpPr>
          <p:cNvPr id="781" name="Google Shape;781;p40"/>
          <p:cNvSpPr txBox="1"/>
          <p:nvPr/>
        </p:nvSpPr>
        <p:spPr>
          <a:xfrm flipH="1">
            <a:off x="6127700" y="1561275"/>
            <a:ext cx="1575300" cy="2615700"/>
          </a:xfrm>
          <a:prstGeom prst="rect">
            <a:avLst/>
          </a:prstGeom>
          <a:noFill/>
          <a:ln>
            <a:noFill/>
          </a:ln>
        </p:spPr>
        <p:txBody>
          <a:bodyPr spcFirstLastPara="1" wrap="square" lIns="91425" tIns="274300" rIns="91425" bIns="91425" anchor="ctr" anchorCtr="0">
            <a:noAutofit/>
          </a:bodyPr>
          <a:lstStyle/>
          <a:p>
            <a:pPr marL="0" lvl="0" indent="0" algn="l" rtl="0">
              <a:lnSpc>
                <a:spcPct val="100000"/>
              </a:lnSpc>
              <a:spcBef>
                <a:spcPts val="0"/>
              </a:spcBef>
              <a:spcAft>
                <a:spcPts val="1600"/>
              </a:spcAft>
              <a:buNone/>
            </a:pPr>
            <a:r>
              <a:rPr lang="en">
                <a:solidFill>
                  <a:srgbClr val="F3F3F3"/>
                </a:solidFill>
                <a:latin typeface="Josefin Slab"/>
                <a:ea typeface="Josefin Slab"/>
                <a:cs typeface="Josefin Slab"/>
                <a:sym typeface="Josefin Slab"/>
              </a:rPr>
              <a:t>Venus has a beautiful name and is the second planet from the Sun. It’s terribly hot, even hotter than Mercury</a:t>
            </a:r>
            <a:endParaRPr>
              <a:solidFill>
                <a:srgbClr val="F3F3F3"/>
              </a:solidFill>
              <a:latin typeface="Josefin Slab"/>
              <a:ea typeface="Josefin Slab"/>
              <a:cs typeface="Josefin Slab"/>
              <a:sym typeface="Josefin Slab"/>
            </a:endParaRPr>
          </a:p>
        </p:txBody>
      </p:sp>
      <p:sp>
        <p:nvSpPr>
          <p:cNvPr id="782" name="Google Shape;782;p40"/>
          <p:cNvSpPr/>
          <p:nvPr/>
        </p:nvSpPr>
        <p:spPr>
          <a:xfrm>
            <a:off x="3172075" y="2002500"/>
            <a:ext cx="963140" cy="1920556"/>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783" name="Google Shape;783;p40"/>
          <p:cNvPicPr preferRelativeResize="0"/>
          <p:nvPr/>
        </p:nvPicPr>
        <p:blipFill rotWithShape="1">
          <a:blip r:embed="rId4">
            <a:alphaModFix/>
          </a:blip>
          <a:srcRect l="21991" r="21991"/>
          <a:stretch/>
        </p:blipFill>
        <p:spPr>
          <a:xfrm>
            <a:off x="3206498" y="2158960"/>
            <a:ext cx="897347" cy="1601975"/>
          </a:xfrm>
          <a:prstGeom prst="rect">
            <a:avLst/>
          </a:prstGeom>
          <a:noFill/>
          <a:ln>
            <a:noFill/>
          </a:ln>
        </p:spPr>
      </p:pic>
      <p:sp>
        <p:nvSpPr>
          <p:cNvPr id="784" name="Google Shape;784;p40"/>
          <p:cNvSpPr txBox="1"/>
          <p:nvPr/>
        </p:nvSpPr>
        <p:spPr>
          <a:xfrm flipH="1">
            <a:off x="1440400" y="1561275"/>
            <a:ext cx="1575300" cy="2615700"/>
          </a:xfrm>
          <a:prstGeom prst="rect">
            <a:avLst/>
          </a:prstGeom>
          <a:noFill/>
          <a:ln>
            <a:noFill/>
          </a:ln>
        </p:spPr>
        <p:txBody>
          <a:bodyPr spcFirstLastPara="1" wrap="square" lIns="91425" tIns="274300" rIns="91425" bIns="91425" anchor="ctr" anchorCtr="0">
            <a:noAutofit/>
          </a:bodyPr>
          <a:lstStyle/>
          <a:p>
            <a:pPr marL="0" lvl="0" indent="0" algn="r" rtl="0">
              <a:lnSpc>
                <a:spcPct val="100000"/>
              </a:lnSpc>
              <a:spcBef>
                <a:spcPts val="0"/>
              </a:spcBef>
              <a:spcAft>
                <a:spcPts val="1600"/>
              </a:spcAft>
              <a:buNone/>
            </a:pPr>
            <a:r>
              <a:rPr lang="en">
                <a:solidFill>
                  <a:srgbClr val="F3F3F3"/>
                </a:solidFill>
                <a:latin typeface="Josefin Slab"/>
                <a:ea typeface="Josefin Slab"/>
                <a:cs typeface="Josefin Slab"/>
                <a:sym typeface="Josefin Slab"/>
              </a:rPr>
              <a:t>Mercury is the closest planet to the Sun and the smallest one in the Solar System—it’s only a bit larger than our Moon</a:t>
            </a:r>
            <a:endParaRPr>
              <a:solidFill>
                <a:srgbClr val="F3F3F3"/>
              </a:solidFill>
              <a:latin typeface="Josefin Slab"/>
              <a:ea typeface="Josefin Slab"/>
              <a:cs typeface="Josefin Slab"/>
              <a:sym typeface="Josefin Slab"/>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bg>
      <p:bgPr>
        <a:blipFill>
          <a:blip r:embed="rId3">
            <a:alphaModFix/>
          </a:blip>
          <a:stretch>
            <a:fillRect/>
          </a:stretch>
        </a:blipFill>
        <a:effectLst/>
      </p:bgPr>
    </p:bg>
    <p:spTree>
      <p:nvGrpSpPr>
        <p:cNvPr id="1" name="Shape 788"/>
        <p:cNvGrpSpPr/>
        <p:nvPr/>
      </p:nvGrpSpPr>
      <p:grpSpPr>
        <a:xfrm>
          <a:off x="0" y="0"/>
          <a:ext cx="0" cy="0"/>
          <a:chOff x="0" y="0"/>
          <a:chExt cx="0" cy="0"/>
        </a:xfrm>
      </p:grpSpPr>
      <p:sp>
        <p:nvSpPr>
          <p:cNvPr id="789" name="Google Shape;789;p41"/>
          <p:cNvSpPr txBox="1">
            <a:spLocks noGrp="1"/>
          </p:cNvSpPr>
          <p:nvPr>
            <p:ph type="title"/>
          </p:nvPr>
        </p:nvSpPr>
        <p:spPr>
          <a:xfrm>
            <a:off x="611406" y="623447"/>
            <a:ext cx="3052861" cy="117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THANKS!</a:t>
            </a:r>
            <a:endParaRPr dirty="0"/>
          </a:p>
        </p:txBody>
      </p:sp>
      <p:sp>
        <p:nvSpPr>
          <p:cNvPr id="790" name="Google Shape;790;p41"/>
          <p:cNvSpPr txBox="1">
            <a:spLocks noGrp="1"/>
          </p:cNvSpPr>
          <p:nvPr>
            <p:ph type="subTitle" idx="1"/>
          </p:nvPr>
        </p:nvSpPr>
        <p:spPr>
          <a:xfrm>
            <a:off x="718575" y="2607700"/>
            <a:ext cx="2646900" cy="99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Do you have any questions?</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altLang="zh-CN" dirty="0"/>
              <a:t>great_ppt@outlook.com</a:t>
            </a:r>
          </a:p>
          <a:p>
            <a:pPr marL="0" lvl="0" indent="0" algn="l" rtl="0">
              <a:spcBef>
                <a:spcPts val="0"/>
              </a:spcBef>
              <a:spcAft>
                <a:spcPts val="0"/>
              </a:spcAft>
              <a:buNone/>
            </a:pPr>
            <a:r>
              <a:rPr lang="en" dirty="0"/>
              <a:t>+</a:t>
            </a:r>
            <a:r>
              <a:rPr lang="en-US" dirty="0"/>
              <a:t>1(540) 328-0772</a:t>
            </a:r>
            <a:endParaRPr dirty="0"/>
          </a:p>
          <a:p>
            <a:pPr marL="0" lvl="0" indent="0" algn="l" rtl="0">
              <a:spcBef>
                <a:spcPts val="0"/>
              </a:spcBef>
              <a:spcAft>
                <a:spcPts val="0"/>
              </a:spcAft>
              <a:buNone/>
            </a:pPr>
            <a:r>
              <a:rPr lang="en" dirty="0"/>
              <a:t>www.greatppt.com</a:t>
            </a:r>
            <a:endParaRPr dirty="0"/>
          </a:p>
        </p:txBody>
      </p:sp>
      <p:sp>
        <p:nvSpPr>
          <p:cNvPr id="791" name="Google Shape;791;p41"/>
          <p:cNvSpPr txBox="1"/>
          <p:nvPr/>
        </p:nvSpPr>
        <p:spPr>
          <a:xfrm>
            <a:off x="720000" y="4290700"/>
            <a:ext cx="1927800" cy="404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900" dirty="0">
                <a:solidFill>
                  <a:srgbClr val="434343"/>
                </a:solidFill>
                <a:latin typeface="Josefin Slab"/>
                <a:ea typeface="Josefin Slab"/>
                <a:cs typeface="Josefin Slab"/>
                <a:sym typeface="Josefin Slab"/>
              </a:rPr>
              <a:t>Please keep this slide for attribution.</a:t>
            </a:r>
            <a:endParaRPr dirty="0"/>
          </a:p>
        </p:txBody>
      </p:sp>
      <p:sp>
        <p:nvSpPr>
          <p:cNvPr id="792" name="Google Shape;792;p41"/>
          <p:cNvSpPr/>
          <p:nvPr/>
        </p:nvSpPr>
        <p:spPr>
          <a:xfrm>
            <a:off x="1849667" y="1800428"/>
            <a:ext cx="288170" cy="288489"/>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 name="Google Shape;793;p41"/>
          <p:cNvGrpSpPr/>
          <p:nvPr/>
        </p:nvGrpSpPr>
        <p:grpSpPr>
          <a:xfrm>
            <a:off x="1334431" y="1800582"/>
            <a:ext cx="288507" cy="288188"/>
            <a:chOff x="3303268" y="3817349"/>
            <a:chExt cx="346056" cy="345674"/>
          </a:xfrm>
        </p:grpSpPr>
        <p:sp>
          <p:nvSpPr>
            <p:cNvPr id="794" name="Google Shape;794;p4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41"/>
          <p:cNvGrpSpPr/>
          <p:nvPr/>
        </p:nvGrpSpPr>
        <p:grpSpPr>
          <a:xfrm>
            <a:off x="819229" y="1800581"/>
            <a:ext cx="288480" cy="288188"/>
            <a:chOff x="4201447" y="3817349"/>
            <a:chExt cx="346024" cy="345674"/>
          </a:xfrm>
        </p:grpSpPr>
        <p:sp>
          <p:nvSpPr>
            <p:cNvPr id="799" name="Google Shape;799;p4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27"/>
        <p:cNvGrpSpPr/>
        <p:nvPr/>
      </p:nvGrpSpPr>
      <p:grpSpPr>
        <a:xfrm>
          <a:off x="0" y="0"/>
          <a:ext cx="0" cy="0"/>
          <a:chOff x="0" y="0"/>
          <a:chExt cx="0" cy="0"/>
        </a:xfrm>
      </p:grpSpPr>
      <p:sp>
        <p:nvSpPr>
          <p:cNvPr id="228" name="Google Shape;228;p24"/>
          <p:cNvSpPr txBox="1">
            <a:spLocks noGrp="1"/>
          </p:cNvSpPr>
          <p:nvPr>
            <p:ph type="title"/>
          </p:nvPr>
        </p:nvSpPr>
        <p:spPr>
          <a:xfrm>
            <a:off x="720000" y="1643975"/>
            <a:ext cx="3477000" cy="421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THEORY LESSON</a:t>
            </a:r>
            <a:endParaRPr/>
          </a:p>
        </p:txBody>
      </p:sp>
      <p:sp>
        <p:nvSpPr>
          <p:cNvPr id="229" name="Google Shape;229;p24"/>
          <p:cNvSpPr txBox="1">
            <a:spLocks noGrp="1"/>
          </p:cNvSpPr>
          <p:nvPr>
            <p:ph type="subTitle" idx="1"/>
          </p:nvPr>
        </p:nvSpPr>
        <p:spPr>
          <a:xfrm>
            <a:off x="1726300" y="2059450"/>
            <a:ext cx="2470500" cy="6447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a:t>Here you could describe the topic of the section</a:t>
            </a:r>
            <a:endParaRPr/>
          </a:p>
        </p:txBody>
      </p:sp>
      <p:sp>
        <p:nvSpPr>
          <p:cNvPr id="230" name="Google Shape;230;p24"/>
          <p:cNvSpPr txBox="1">
            <a:spLocks noGrp="1"/>
          </p:cNvSpPr>
          <p:nvPr>
            <p:ph type="title" idx="2"/>
          </p:nvPr>
        </p:nvSpPr>
        <p:spPr>
          <a:xfrm>
            <a:off x="4947175" y="1643950"/>
            <a:ext cx="3477000" cy="421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FEATURES OF THE TOPIC</a:t>
            </a:r>
            <a:endParaRPr/>
          </a:p>
        </p:txBody>
      </p:sp>
      <p:sp>
        <p:nvSpPr>
          <p:cNvPr id="231" name="Google Shape;231;p24"/>
          <p:cNvSpPr txBox="1">
            <a:spLocks noGrp="1"/>
          </p:cNvSpPr>
          <p:nvPr>
            <p:ph type="subTitle" idx="3"/>
          </p:nvPr>
        </p:nvSpPr>
        <p:spPr>
          <a:xfrm>
            <a:off x="4947150" y="2059450"/>
            <a:ext cx="2509800" cy="644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a:t>Here you could describe the topic of the section</a:t>
            </a:r>
            <a:endParaRPr/>
          </a:p>
        </p:txBody>
      </p:sp>
      <p:sp>
        <p:nvSpPr>
          <p:cNvPr id="232" name="Google Shape;232;p24"/>
          <p:cNvSpPr txBox="1">
            <a:spLocks noGrp="1"/>
          </p:cNvSpPr>
          <p:nvPr>
            <p:ph type="title" idx="4"/>
          </p:nvPr>
        </p:nvSpPr>
        <p:spPr>
          <a:xfrm>
            <a:off x="720000" y="2830225"/>
            <a:ext cx="3477000" cy="421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RECOMMENDATIONS</a:t>
            </a:r>
            <a:endParaRPr/>
          </a:p>
        </p:txBody>
      </p:sp>
      <p:sp>
        <p:nvSpPr>
          <p:cNvPr id="233" name="Google Shape;233;p24"/>
          <p:cNvSpPr txBox="1">
            <a:spLocks noGrp="1"/>
          </p:cNvSpPr>
          <p:nvPr>
            <p:ph type="subTitle" idx="5"/>
          </p:nvPr>
        </p:nvSpPr>
        <p:spPr>
          <a:xfrm>
            <a:off x="1726300" y="3245700"/>
            <a:ext cx="2470500" cy="6447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a:t>Here you could describe the topic of the section</a:t>
            </a:r>
            <a:endParaRPr/>
          </a:p>
        </p:txBody>
      </p:sp>
      <p:sp>
        <p:nvSpPr>
          <p:cNvPr id="234" name="Google Shape;234;p24"/>
          <p:cNvSpPr txBox="1">
            <a:spLocks noGrp="1"/>
          </p:cNvSpPr>
          <p:nvPr>
            <p:ph type="title" idx="6"/>
          </p:nvPr>
        </p:nvSpPr>
        <p:spPr>
          <a:xfrm>
            <a:off x="4947175" y="2830200"/>
            <a:ext cx="3477000" cy="421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PRACTICAL EXERCISE</a:t>
            </a:r>
            <a:endParaRPr/>
          </a:p>
        </p:txBody>
      </p:sp>
      <p:sp>
        <p:nvSpPr>
          <p:cNvPr id="235" name="Google Shape;235;p24"/>
          <p:cNvSpPr txBox="1">
            <a:spLocks noGrp="1"/>
          </p:cNvSpPr>
          <p:nvPr>
            <p:ph type="subTitle" idx="7"/>
          </p:nvPr>
        </p:nvSpPr>
        <p:spPr>
          <a:xfrm>
            <a:off x="4947150" y="3245700"/>
            <a:ext cx="2509800" cy="644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a:t>Here you could describe the topic of the section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4"/>
        <p:cNvGrpSpPr/>
        <p:nvPr/>
      </p:nvGrpSpPr>
      <p:grpSpPr>
        <a:xfrm>
          <a:off x="0" y="0"/>
          <a:ext cx="0" cy="0"/>
          <a:chOff x="0" y="0"/>
          <a:chExt cx="0" cy="0"/>
        </a:xfrm>
      </p:grpSpPr>
      <p:sp>
        <p:nvSpPr>
          <p:cNvPr id="825" name="Google Shape;825;p45"/>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826" name="Google Shape;826;p45"/>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827" name="Google Shape;827;p45"/>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Sue Ellen Francisco</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https://fonts.google.com/specimen/Sue+Ellen+Francisco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Josefin Slab</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https://fonts.google.com/specimen/Josefin+Slab</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828" name="Google Shape;828;p45"/>
          <p:cNvSpPr/>
          <p:nvPr/>
        </p:nvSpPr>
        <p:spPr>
          <a:xfrm>
            <a:off x="4176275" y="3498875"/>
            <a:ext cx="791400" cy="754200"/>
          </a:xfrm>
          <a:prstGeom prst="roundRect">
            <a:avLst>
              <a:gd name="adj" fmla="val 16667"/>
            </a:avLst>
          </a:prstGeom>
          <a:solidFill>
            <a:srgbClr val="D0432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5"/>
          <p:cNvSpPr/>
          <p:nvPr/>
        </p:nvSpPr>
        <p:spPr>
          <a:xfrm>
            <a:off x="3114450" y="3498875"/>
            <a:ext cx="791400" cy="754200"/>
          </a:xfrm>
          <a:prstGeom prst="roundRect">
            <a:avLst>
              <a:gd name="adj" fmla="val 16667"/>
            </a:avLst>
          </a:prstGeom>
          <a:solidFill>
            <a:srgbClr val="4343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5"/>
          <p:cNvSpPr txBox="1"/>
          <p:nvPr/>
        </p:nvSpPr>
        <p:spPr>
          <a:xfrm>
            <a:off x="41762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#d04327</a:t>
            </a:r>
            <a:endParaRPr sz="1000">
              <a:solidFill>
                <a:srgbClr val="FFFFFF"/>
              </a:solidFill>
            </a:endParaRPr>
          </a:p>
        </p:txBody>
      </p:sp>
      <p:sp>
        <p:nvSpPr>
          <p:cNvPr id="831" name="Google Shape;831;p45"/>
          <p:cNvSpPr txBox="1"/>
          <p:nvPr/>
        </p:nvSpPr>
        <p:spPr>
          <a:xfrm>
            <a:off x="31144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#434343</a:t>
            </a:r>
            <a:endParaRPr sz="1000">
              <a:solidFill>
                <a:srgbClr val="FFFFFF"/>
              </a:solidFill>
            </a:endParaRPr>
          </a:p>
        </p:txBody>
      </p:sp>
      <p:sp>
        <p:nvSpPr>
          <p:cNvPr id="832" name="Google Shape;832;p45"/>
          <p:cNvSpPr/>
          <p:nvPr/>
        </p:nvSpPr>
        <p:spPr>
          <a:xfrm>
            <a:off x="5238114" y="3498875"/>
            <a:ext cx="791400" cy="754200"/>
          </a:xfrm>
          <a:prstGeom prst="roundRect">
            <a:avLst>
              <a:gd name="adj" fmla="val 16667"/>
            </a:avLst>
          </a:prstGeom>
          <a:solidFill>
            <a:srgbClr val="F3F3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5"/>
          <p:cNvSpPr txBox="1"/>
          <p:nvPr/>
        </p:nvSpPr>
        <p:spPr>
          <a:xfrm>
            <a:off x="52381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#f3f3f3</a:t>
            </a:r>
            <a:endParaRPr sz="1000">
              <a:solidFill>
                <a:srgbClr val="434343"/>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37"/>
        <p:cNvGrpSpPr/>
        <p:nvPr/>
      </p:nvGrpSpPr>
      <p:grpSpPr>
        <a:xfrm>
          <a:off x="0" y="0"/>
          <a:ext cx="0" cy="0"/>
          <a:chOff x="0" y="0"/>
          <a:chExt cx="0" cy="0"/>
        </a:xfrm>
      </p:grpSpPr>
      <p:sp>
        <p:nvSpPr>
          <p:cNvPr id="838" name="Google Shape;838;p4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839" name="Google Shape;839;p46"/>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840" name="Google Shape;840;p46"/>
          <p:cNvGrpSpPr/>
          <p:nvPr/>
        </p:nvGrpSpPr>
        <p:grpSpPr>
          <a:xfrm>
            <a:off x="5156078" y="3085736"/>
            <a:ext cx="474294" cy="551291"/>
            <a:chOff x="4727025" y="1332775"/>
            <a:chExt cx="59900" cy="69625"/>
          </a:xfrm>
        </p:grpSpPr>
        <p:sp>
          <p:nvSpPr>
            <p:cNvPr id="841" name="Google Shape;841;p4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46"/>
          <p:cNvGrpSpPr/>
          <p:nvPr/>
        </p:nvGrpSpPr>
        <p:grpSpPr>
          <a:xfrm>
            <a:off x="5769734" y="2314340"/>
            <a:ext cx="555653" cy="557031"/>
            <a:chOff x="4820425" y="1329900"/>
            <a:chExt cx="70175" cy="70350"/>
          </a:xfrm>
        </p:grpSpPr>
        <p:sp>
          <p:nvSpPr>
            <p:cNvPr id="844" name="Google Shape;844;p4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46"/>
          <p:cNvGrpSpPr/>
          <p:nvPr/>
        </p:nvGrpSpPr>
        <p:grpSpPr>
          <a:xfrm>
            <a:off x="6396103" y="2318845"/>
            <a:ext cx="582574" cy="533871"/>
            <a:chOff x="4903200" y="1331525"/>
            <a:chExt cx="73575" cy="67425"/>
          </a:xfrm>
        </p:grpSpPr>
        <p:sp>
          <p:nvSpPr>
            <p:cNvPr id="849" name="Google Shape;849;p4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46"/>
          <p:cNvGrpSpPr/>
          <p:nvPr/>
        </p:nvGrpSpPr>
        <p:grpSpPr>
          <a:xfrm>
            <a:off x="5755581" y="3078709"/>
            <a:ext cx="583960" cy="565345"/>
            <a:chOff x="4815575" y="1416800"/>
            <a:chExt cx="73750" cy="71400"/>
          </a:xfrm>
        </p:grpSpPr>
        <p:sp>
          <p:nvSpPr>
            <p:cNvPr id="852" name="Google Shape;852;p4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46"/>
          <p:cNvGrpSpPr/>
          <p:nvPr/>
        </p:nvGrpSpPr>
        <p:grpSpPr>
          <a:xfrm>
            <a:off x="6390362" y="3108896"/>
            <a:ext cx="589898" cy="504970"/>
            <a:chOff x="4902475" y="1418875"/>
            <a:chExt cx="74500" cy="63775"/>
          </a:xfrm>
        </p:grpSpPr>
        <p:sp>
          <p:nvSpPr>
            <p:cNvPr id="856" name="Google Shape;856;p4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 name="Google Shape;858;p46"/>
          <p:cNvGrpSpPr/>
          <p:nvPr/>
        </p:nvGrpSpPr>
        <p:grpSpPr>
          <a:xfrm>
            <a:off x="5765577" y="3826000"/>
            <a:ext cx="563967" cy="567127"/>
            <a:chOff x="4818100" y="1507675"/>
            <a:chExt cx="71225" cy="71625"/>
          </a:xfrm>
        </p:grpSpPr>
        <p:sp>
          <p:nvSpPr>
            <p:cNvPr id="859" name="Google Shape;859;p4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 name="Google Shape;863;p46"/>
          <p:cNvGrpSpPr/>
          <p:nvPr/>
        </p:nvGrpSpPr>
        <p:grpSpPr>
          <a:xfrm>
            <a:off x="5079075" y="3829461"/>
            <a:ext cx="628301" cy="588505"/>
            <a:chOff x="4721450" y="1509475"/>
            <a:chExt cx="79350" cy="74325"/>
          </a:xfrm>
        </p:grpSpPr>
        <p:sp>
          <p:nvSpPr>
            <p:cNvPr id="864" name="Google Shape;864;p4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46"/>
          <p:cNvGrpSpPr/>
          <p:nvPr/>
        </p:nvGrpSpPr>
        <p:grpSpPr>
          <a:xfrm>
            <a:off x="6424608" y="3814027"/>
            <a:ext cx="557038" cy="562772"/>
            <a:chOff x="4906800" y="1507500"/>
            <a:chExt cx="70350" cy="71075"/>
          </a:xfrm>
        </p:grpSpPr>
        <p:sp>
          <p:nvSpPr>
            <p:cNvPr id="869" name="Google Shape;869;p4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46"/>
          <p:cNvGrpSpPr/>
          <p:nvPr/>
        </p:nvGrpSpPr>
        <p:grpSpPr>
          <a:xfrm>
            <a:off x="4462216" y="2340963"/>
            <a:ext cx="517934" cy="517934"/>
            <a:chOff x="3736598" y="2170606"/>
            <a:chExt cx="404889" cy="404889"/>
          </a:xfrm>
        </p:grpSpPr>
        <p:sp>
          <p:nvSpPr>
            <p:cNvPr id="875" name="Google Shape;875;p4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46"/>
          <p:cNvGrpSpPr/>
          <p:nvPr/>
        </p:nvGrpSpPr>
        <p:grpSpPr>
          <a:xfrm>
            <a:off x="3729277" y="2341061"/>
            <a:ext cx="586986" cy="517740"/>
            <a:chOff x="3161917" y="2170682"/>
            <a:chExt cx="458870" cy="404737"/>
          </a:xfrm>
        </p:grpSpPr>
        <p:sp>
          <p:nvSpPr>
            <p:cNvPr id="880" name="Google Shape;880;p4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 name="Google Shape;883;p46"/>
          <p:cNvGrpSpPr/>
          <p:nvPr/>
        </p:nvGrpSpPr>
        <p:grpSpPr>
          <a:xfrm>
            <a:off x="3752299" y="3102400"/>
            <a:ext cx="540943" cy="517963"/>
            <a:chOff x="3179914" y="2889488"/>
            <a:chExt cx="422876" cy="404911"/>
          </a:xfrm>
        </p:grpSpPr>
        <p:sp>
          <p:nvSpPr>
            <p:cNvPr id="884" name="Google Shape;884;p4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 name="Google Shape;890;p46"/>
          <p:cNvGrpSpPr/>
          <p:nvPr/>
        </p:nvGrpSpPr>
        <p:grpSpPr>
          <a:xfrm>
            <a:off x="4453093" y="3102358"/>
            <a:ext cx="536180" cy="518047"/>
            <a:chOff x="3729467" y="2889422"/>
            <a:chExt cx="419153" cy="404977"/>
          </a:xfrm>
        </p:grpSpPr>
        <p:sp>
          <p:nvSpPr>
            <p:cNvPr id="891" name="Google Shape;891;p4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 name="Google Shape;898;p46"/>
          <p:cNvGrpSpPr/>
          <p:nvPr/>
        </p:nvGrpSpPr>
        <p:grpSpPr>
          <a:xfrm>
            <a:off x="1990126" y="3445787"/>
            <a:ext cx="965351" cy="134611"/>
            <a:chOff x="4411970" y="2962952"/>
            <a:chExt cx="706544" cy="104212"/>
          </a:xfrm>
        </p:grpSpPr>
        <p:sp>
          <p:nvSpPr>
            <p:cNvPr id="899" name="Google Shape;899;p4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46"/>
          <p:cNvGrpSpPr/>
          <p:nvPr/>
        </p:nvGrpSpPr>
        <p:grpSpPr>
          <a:xfrm>
            <a:off x="1990126" y="3041077"/>
            <a:ext cx="960158" cy="289172"/>
            <a:chOff x="4411970" y="2726085"/>
            <a:chExt cx="643107" cy="193659"/>
          </a:xfrm>
        </p:grpSpPr>
        <p:sp>
          <p:nvSpPr>
            <p:cNvPr id="904" name="Google Shape;904;p4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46"/>
          <p:cNvGrpSpPr/>
          <p:nvPr/>
        </p:nvGrpSpPr>
        <p:grpSpPr>
          <a:xfrm>
            <a:off x="998624" y="3295400"/>
            <a:ext cx="811503" cy="252584"/>
            <a:chOff x="4411970" y="4340222"/>
            <a:chExt cx="779467" cy="242683"/>
          </a:xfrm>
        </p:grpSpPr>
        <p:sp>
          <p:nvSpPr>
            <p:cNvPr id="908" name="Google Shape;908;p4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 name="Google Shape;911;p46"/>
          <p:cNvGrpSpPr/>
          <p:nvPr/>
        </p:nvGrpSpPr>
        <p:grpSpPr>
          <a:xfrm>
            <a:off x="1990126" y="2709308"/>
            <a:ext cx="965160" cy="216230"/>
            <a:chOff x="4411970" y="2468674"/>
            <a:chExt cx="747317" cy="167425"/>
          </a:xfrm>
        </p:grpSpPr>
        <p:sp>
          <p:nvSpPr>
            <p:cNvPr id="912" name="Google Shape;912;p4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 name="Google Shape;914;p4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 name="Google Shape;915;p46"/>
          <p:cNvGrpSpPr/>
          <p:nvPr/>
        </p:nvGrpSpPr>
        <p:grpSpPr>
          <a:xfrm>
            <a:off x="997692" y="2334687"/>
            <a:ext cx="1959041" cy="208784"/>
            <a:chOff x="6336019" y="3733725"/>
            <a:chExt cx="2566206" cy="351310"/>
          </a:xfrm>
        </p:grpSpPr>
        <p:sp>
          <p:nvSpPr>
            <p:cNvPr id="916" name="Google Shape;916;p4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46"/>
          <p:cNvGrpSpPr/>
          <p:nvPr/>
        </p:nvGrpSpPr>
        <p:grpSpPr>
          <a:xfrm>
            <a:off x="1990126" y="3950602"/>
            <a:ext cx="946551" cy="153200"/>
            <a:chOff x="4404545" y="3301592"/>
            <a:chExt cx="782403" cy="129272"/>
          </a:xfrm>
        </p:grpSpPr>
        <p:sp>
          <p:nvSpPr>
            <p:cNvPr id="921" name="Google Shape;921;p4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 name="Google Shape;923;p46"/>
          <p:cNvGrpSpPr/>
          <p:nvPr/>
        </p:nvGrpSpPr>
        <p:grpSpPr>
          <a:xfrm>
            <a:off x="1990126" y="3695937"/>
            <a:ext cx="962257" cy="139127"/>
            <a:chOff x="4411970" y="3131459"/>
            <a:chExt cx="710520" cy="117397"/>
          </a:xfrm>
        </p:grpSpPr>
        <p:sp>
          <p:nvSpPr>
            <p:cNvPr id="924" name="Google Shape;924;p4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 name="Google Shape;926;p4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 name="Google Shape;927;p46"/>
          <p:cNvGrpSpPr/>
          <p:nvPr/>
        </p:nvGrpSpPr>
        <p:grpSpPr>
          <a:xfrm>
            <a:off x="990271" y="3621603"/>
            <a:ext cx="823838" cy="458988"/>
            <a:chOff x="4411970" y="1801825"/>
            <a:chExt cx="734586" cy="409262"/>
          </a:xfrm>
        </p:grpSpPr>
        <p:sp>
          <p:nvSpPr>
            <p:cNvPr id="928" name="Google Shape;928;p4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 name="Google Shape;930;p46"/>
          <p:cNvGrpSpPr/>
          <p:nvPr/>
        </p:nvGrpSpPr>
        <p:grpSpPr>
          <a:xfrm>
            <a:off x="3095243" y="2339173"/>
            <a:ext cx="521514" cy="521514"/>
            <a:chOff x="5681300" y="2527788"/>
            <a:chExt cx="805800" cy="805800"/>
          </a:xfrm>
        </p:grpSpPr>
        <p:sp>
          <p:nvSpPr>
            <p:cNvPr id="931" name="Google Shape;931;p4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46"/>
          <p:cNvGrpSpPr/>
          <p:nvPr/>
        </p:nvGrpSpPr>
        <p:grpSpPr>
          <a:xfrm>
            <a:off x="3089483" y="3094865"/>
            <a:ext cx="533033" cy="533033"/>
            <a:chOff x="4049800" y="640400"/>
            <a:chExt cx="858900" cy="858900"/>
          </a:xfrm>
        </p:grpSpPr>
        <p:sp>
          <p:nvSpPr>
            <p:cNvPr id="934" name="Google Shape;934;p4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46"/>
          <p:cNvGrpSpPr/>
          <p:nvPr/>
        </p:nvGrpSpPr>
        <p:grpSpPr>
          <a:xfrm>
            <a:off x="3014966" y="3772543"/>
            <a:ext cx="682068" cy="682068"/>
            <a:chOff x="5080188" y="927900"/>
            <a:chExt cx="961200" cy="961200"/>
          </a:xfrm>
        </p:grpSpPr>
        <p:sp>
          <p:nvSpPr>
            <p:cNvPr id="937" name="Google Shape;937;p4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 name="Google Shape;945;p46"/>
          <p:cNvGrpSpPr/>
          <p:nvPr/>
        </p:nvGrpSpPr>
        <p:grpSpPr>
          <a:xfrm>
            <a:off x="4478465" y="3869234"/>
            <a:ext cx="505650" cy="504006"/>
            <a:chOff x="6039282" y="1042577"/>
            <a:chExt cx="734315" cy="731929"/>
          </a:xfrm>
        </p:grpSpPr>
        <p:sp>
          <p:nvSpPr>
            <p:cNvPr id="946" name="Google Shape;946;p4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 name="Google Shape;967;p46"/>
          <p:cNvGrpSpPr/>
          <p:nvPr/>
        </p:nvGrpSpPr>
        <p:grpSpPr>
          <a:xfrm>
            <a:off x="5091067" y="2298862"/>
            <a:ext cx="567744" cy="602136"/>
            <a:chOff x="1825800" y="1651625"/>
            <a:chExt cx="539989" cy="571775"/>
          </a:xfrm>
        </p:grpSpPr>
        <p:sp>
          <p:nvSpPr>
            <p:cNvPr id="968" name="Google Shape;968;p4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46"/>
          <p:cNvGrpSpPr/>
          <p:nvPr/>
        </p:nvGrpSpPr>
        <p:grpSpPr>
          <a:xfrm>
            <a:off x="3765995" y="3855579"/>
            <a:ext cx="508123" cy="507955"/>
            <a:chOff x="1897577" y="2802432"/>
            <a:chExt cx="492176" cy="492014"/>
          </a:xfrm>
        </p:grpSpPr>
        <p:sp>
          <p:nvSpPr>
            <p:cNvPr id="973" name="Google Shape;973;p4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 name="Google Shape;985;p46"/>
          <p:cNvGrpSpPr/>
          <p:nvPr/>
        </p:nvGrpSpPr>
        <p:grpSpPr>
          <a:xfrm>
            <a:off x="997525" y="4169123"/>
            <a:ext cx="809227" cy="200842"/>
            <a:chOff x="2013045" y="4813233"/>
            <a:chExt cx="921986" cy="228854"/>
          </a:xfrm>
        </p:grpSpPr>
        <p:sp>
          <p:nvSpPr>
            <p:cNvPr id="986" name="Google Shape;986;p4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 name="Google Shape;988;p46"/>
          <p:cNvGrpSpPr/>
          <p:nvPr/>
        </p:nvGrpSpPr>
        <p:grpSpPr>
          <a:xfrm>
            <a:off x="1005985" y="2656004"/>
            <a:ext cx="792421" cy="269941"/>
            <a:chOff x="1046767" y="4756633"/>
            <a:chExt cx="859646" cy="292841"/>
          </a:xfrm>
        </p:grpSpPr>
        <p:sp>
          <p:nvSpPr>
            <p:cNvPr id="989" name="Google Shape;989;p4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 name="Google Shape;992;p4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996;p46"/>
          <p:cNvGrpSpPr/>
          <p:nvPr/>
        </p:nvGrpSpPr>
        <p:grpSpPr>
          <a:xfrm>
            <a:off x="7141841" y="2550562"/>
            <a:ext cx="166473" cy="141497"/>
            <a:chOff x="4660325" y="1866850"/>
            <a:chExt cx="68350" cy="58100"/>
          </a:xfrm>
        </p:grpSpPr>
        <p:sp>
          <p:nvSpPr>
            <p:cNvPr id="997" name="Google Shape;997;p4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 name="Google Shape;999;p46"/>
          <p:cNvGrpSpPr/>
          <p:nvPr/>
        </p:nvGrpSpPr>
        <p:grpSpPr>
          <a:xfrm>
            <a:off x="7451186" y="2576286"/>
            <a:ext cx="162515" cy="90049"/>
            <a:chOff x="4791775" y="1877500"/>
            <a:chExt cx="66725" cy="36975"/>
          </a:xfrm>
        </p:grpSpPr>
        <p:sp>
          <p:nvSpPr>
            <p:cNvPr id="1000" name="Google Shape;1000;p4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 name="Google Shape;1002;p46"/>
          <p:cNvGrpSpPr/>
          <p:nvPr/>
        </p:nvGrpSpPr>
        <p:grpSpPr>
          <a:xfrm>
            <a:off x="7772899" y="2576286"/>
            <a:ext cx="144979" cy="90049"/>
            <a:chOff x="4923925" y="1877500"/>
            <a:chExt cx="59525" cy="36975"/>
          </a:xfrm>
        </p:grpSpPr>
        <p:sp>
          <p:nvSpPr>
            <p:cNvPr id="1003" name="Google Shape;1003;p4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 name="Google Shape;1005;p46"/>
          <p:cNvGrpSpPr/>
          <p:nvPr/>
        </p:nvGrpSpPr>
        <p:grpSpPr>
          <a:xfrm>
            <a:off x="8067390" y="2558477"/>
            <a:ext cx="141447" cy="125667"/>
            <a:chOff x="5058450" y="1870100"/>
            <a:chExt cx="58075" cy="51600"/>
          </a:xfrm>
        </p:grpSpPr>
        <p:sp>
          <p:nvSpPr>
            <p:cNvPr id="1006" name="Google Shape;1006;p4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 name="Google Shape;1008;p46"/>
          <p:cNvGrpSpPr/>
          <p:nvPr/>
        </p:nvGrpSpPr>
        <p:grpSpPr>
          <a:xfrm>
            <a:off x="7481905" y="2980885"/>
            <a:ext cx="101077" cy="107645"/>
            <a:chOff x="4811425" y="2065025"/>
            <a:chExt cx="41500" cy="44200"/>
          </a:xfrm>
        </p:grpSpPr>
        <p:sp>
          <p:nvSpPr>
            <p:cNvPr id="1009" name="Google Shape;1009;p4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46"/>
          <p:cNvGrpSpPr/>
          <p:nvPr/>
        </p:nvGrpSpPr>
        <p:grpSpPr>
          <a:xfrm>
            <a:off x="7774342" y="2981098"/>
            <a:ext cx="120867" cy="107218"/>
            <a:chOff x="4929875" y="2065025"/>
            <a:chExt cx="49625" cy="44025"/>
          </a:xfrm>
        </p:grpSpPr>
        <p:sp>
          <p:nvSpPr>
            <p:cNvPr id="1012" name="Google Shape;1012;p4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46"/>
          <p:cNvGrpSpPr/>
          <p:nvPr/>
        </p:nvGrpSpPr>
        <p:grpSpPr>
          <a:xfrm>
            <a:off x="8103011" y="2984112"/>
            <a:ext cx="70206" cy="101191"/>
            <a:chOff x="5083925" y="2066350"/>
            <a:chExt cx="28825" cy="41550"/>
          </a:xfrm>
        </p:grpSpPr>
        <p:sp>
          <p:nvSpPr>
            <p:cNvPr id="1015" name="Google Shape;1015;p4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 name="Google Shape;1017;p46"/>
          <p:cNvGrpSpPr/>
          <p:nvPr/>
        </p:nvGrpSpPr>
        <p:grpSpPr>
          <a:xfrm>
            <a:off x="7134565" y="2999759"/>
            <a:ext cx="181026" cy="69896"/>
            <a:chOff x="4659775" y="2072775"/>
            <a:chExt cx="74325" cy="28700"/>
          </a:xfrm>
        </p:grpSpPr>
        <p:sp>
          <p:nvSpPr>
            <p:cNvPr id="1018" name="Google Shape;1018;p4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46"/>
          <p:cNvGrpSpPr/>
          <p:nvPr/>
        </p:nvGrpSpPr>
        <p:grpSpPr>
          <a:xfrm>
            <a:off x="8054421" y="2790324"/>
            <a:ext cx="167387" cy="89197"/>
            <a:chOff x="4662475" y="1976500"/>
            <a:chExt cx="68725" cy="36625"/>
          </a:xfrm>
        </p:grpSpPr>
        <p:sp>
          <p:nvSpPr>
            <p:cNvPr id="1022" name="Google Shape;1022;p4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46"/>
          <p:cNvGrpSpPr/>
          <p:nvPr/>
        </p:nvGrpSpPr>
        <p:grpSpPr>
          <a:xfrm>
            <a:off x="7751326" y="2793764"/>
            <a:ext cx="166899" cy="82317"/>
            <a:chOff x="4920150" y="1977875"/>
            <a:chExt cx="68525" cy="33800"/>
          </a:xfrm>
        </p:grpSpPr>
        <p:sp>
          <p:nvSpPr>
            <p:cNvPr id="1026" name="Google Shape;1026;p4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46"/>
          <p:cNvGrpSpPr/>
          <p:nvPr/>
        </p:nvGrpSpPr>
        <p:grpSpPr>
          <a:xfrm>
            <a:off x="7162483" y="3197682"/>
            <a:ext cx="125190" cy="127859"/>
            <a:chOff x="4676550" y="2160575"/>
            <a:chExt cx="51400" cy="52500"/>
          </a:xfrm>
        </p:grpSpPr>
        <p:sp>
          <p:nvSpPr>
            <p:cNvPr id="1030" name="Google Shape;1030;p4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46"/>
          <p:cNvGrpSpPr/>
          <p:nvPr/>
        </p:nvGrpSpPr>
        <p:grpSpPr>
          <a:xfrm>
            <a:off x="7459741" y="3204714"/>
            <a:ext cx="145405" cy="113794"/>
            <a:chOff x="4768325" y="2163475"/>
            <a:chExt cx="59700" cy="46725"/>
          </a:xfrm>
        </p:grpSpPr>
        <p:sp>
          <p:nvSpPr>
            <p:cNvPr id="1034" name="Google Shape;1034;p4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 name="Google Shape;1036;p4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 name="Google Shape;1042;p46"/>
          <p:cNvGrpSpPr/>
          <p:nvPr/>
        </p:nvGrpSpPr>
        <p:grpSpPr>
          <a:xfrm>
            <a:off x="7476059" y="3459808"/>
            <a:ext cx="112768" cy="106853"/>
            <a:chOff x="4768575" y="2253950"/>
            <a:chExt cx="46300" cy="43875"/>
          </a:xfrm>
        </p:grpSpPr>
        <p:sp>
          <p:nvSpPr>
            <p:cNvPr id="1043" name="Google Shape;1043;p4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46"/>
          <p:cNvGrpSpPr/>
          <p:nvPr/>
        </p:nvGrpSpPr>
        <p:grpSpPr>
          <a:xfrm>
            <a:off x="7775682" y="3948834"/>
            <a:ext cx="118187" cy="146246"/>
            <a:chOff x="4960900" y="2433225"/>
            <a:chExt cx="48525" cy="60050"/>
          </a:xfrm>
        </p:grpSpPr>
        <p:sp>
          <p:nvSpPr>
            <p:cNvPr id="1046" name="Google Shape;1046;p4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46"/>
          <p:cNvGrpSpPr/>
          <p:nvPr/>
        </p:nvGrpSpPr>
        <p:grpSpPr>
          <a:xfrm>
            <a:off x="7464247" y="4212895"/>
            <a:ext cx="136394" cy="143810"/>
            <a:chOff x="4854075" y="2527625"/>
            <a:chExt cx="56000" cy="59050"/>
          </a:xfrm>
        </p:grpSpPr>
        <p:sp>
          <p:nvSpPr>
            <p:cNvPr id="1049" name="Google Shape;1049;p4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 name="Google Shape;1051;p4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 name="Google Shape;1054;p46"/>
          <p:cNvGrpSpPr/>
          <p:nvPr/>
        </p:nvGrpSpPr>
        <p:grpSpPr>
          <a:xfrm>
            <a:off x="8088458" y="3676639"/>
            <a:ext cx="99312" cy="160797"/>
            <a:chOff x="5059700" y="2334775"/>
            <a:chExt cx="40775" cy="66025"/>
          </a:xfrm>
        </p:grpSpPr>
        <p:sp>
          <p:nvSpPr>
            <p:cNvPr id="1055" name="Google Shape;1055;p4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46"/>
          <p:cNvGrpSpPr/>
          <p:nvPr/>
        </p:nvGrpSpPr>
        <p:grpSpPr>
          <a:xfrm>
            <a:off x="8045622" y="3941771"/>
            <a:ext cx="184984" cy="160371"/>
            <a:chOff x="5037700" y="2430325"/>
            <a:chExt cx="75950" cy="65850"/>
          </a:xfrm>
        </p:grpSpPr>
        <p:sp>
          <p:nvSpPr>
            <p:cNvPr id="1065" name="Google Shape;1065;p4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46"/>
          <p:cNvGrpSpPr/>
          <p:nvPr/>
        </p:nvGrpSpPr>
        <p:grpSpPr>
          <a:xfrm>
            <a:off x="7465128" y="3708223"/>
            <a:ext cx="173014" cy="97629"/>
            <a:chOff x="4756975" y="2341800"/>
            <a:chExt cx="91975" cy="51925"/>
          </a:xfrm>
        </p:grpSpPr>
        <p:sp>
          <p:nvSpPr>
            <p:cNvPr id="1068" name="Google Shape;1068;p4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46"/>
          <p:cNvGrpSpPr/>
          <p:nvPr/>
        </p:nvGrpSpPr>
        <p:grpSpPr>
          <a:xfrm>
            <a:off x="7732065" y="4196920"/>
            <a:ext cx="212497" cy="175761"/>
            <a:chOff x="4943575" y="2516350"/>
            <a:chExt cx="98675" cy="81700"/>
          </a:xfrm>
        </p:grpSpPr>
        <p:sp>
          <p:nvSpPr>
            <p:cNvPr id="1089" name="Google Shape;1089;p4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 name="Google Shape;1167;p4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grpSp>
        <p:nvGrpSpPr>
          <p:cNvPr id="1175" name="Google Shape;1175;p47"/>
          <p:cNvGrpSpPr/>
          <p:nvPr/>
        </p:nvGrpSpPr>
        <p:grpSpPr>
          <a:xfrm>
            <a:off x="3642951" y="1176740"/>
            <a:ext cx="2078182" cy="1366558"/>
            <a:chOff x="235800" y="830650"/>
            <a:chExt cx="6978450" cy="4588844"/>
          </a:xfrm>
        </p:grpSpPr>
        <p:sp>
          <p:nvSpPr>
            <p:cNvPr id="1176" name="Google Shape;1176;p4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 name="Google Shape;1182;p47"/>
          <p:cNvGrpSpPr/>
          <p:nvPr/>
        </p:nvGrpSpPr>
        <p:grpSpPr>
          <a:xfrm>
            <a:off x="738454" y="3007842"/>
            <a:ext cx="2622876" cy="1333540"/>
            <a:chOff x="238125" y="1038125"/>
            <a:chExt cx="7146800" cy="3633625"/>
          </a:xfrm>
        </p:grpSpPr>
        <p:sp>
          <p:nvSpPr>
            <p:cNvPr id="1183" name="Google Shape;1183;p4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5" name="Google Shape;2755;p47"/>
          <p:cNvGrpSpPr/>
          <p:nvPr/>
        </p:nvGrpSpPr>
        <p:grpSpPr>
          <a:xfrm>
            <a:off x="5961311" y="1231136"/>
            <a:ext cx="2435960" cy="1297725"/>
            <a:chOff x="233350" y="949250"/>
            <a:chExt cx="7137300" cy="3802300"/>
          </a:xfrm>
        </p:grpSpPr>
        <p:sp>
          <p:nvSpPr>
            <p:cNvPr id="2756" name="Google Shape;2756;p4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7" name="Google Shape;2807;p47"/>
          <p:cNvGrpSpPr/>
          <p:nvPr/>
        </p:nvGrpSpPr>
        <p:grpSpPr>
          <a:xfrm>
            <a:off x="7714435" y="3194726"/>
            <a:ext cx="104231" cy="320340"/>
            <a:chOff x="7564426" y="3224343"/>
            <a:chExt cx="119985" cy="368801"/>
          </a:xfrm>
        </p:grpSpPr>
        <p:sp>
          <p:nvSpPr>
            <p:cNvPr id="2808" name="Google Shape;2808;p4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47"/>
          <p:cNvGrpSpPr/>
          <p:nvPr/>
        </p:nvGrpSpPr>
        <p:grpSpPr>
          <a:xfrm>
            <a:off x="7413923" y="3188827"/>
            <a:ext cx="189489" cy="332132"/>
            <a:chOff x="8370831" y="3202002"/>
            <a:chExt cx="218129" cy="382376"/>
          </a:xfrm>
        </p:grpSpPr>
        <p:sp>
          <p:nvSpPr>
            <p:cNvPr id="2811" name="Google Shape;2811;p4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47"/>
          <p:cNvGrpSpPr/>
          <p:nvPr/>
        </p:nvGrpSpPr>
        <p:grpSpPr>
          <a:xfrm>
            <a:off x="8137312" y="3599959"/>
            <a:ext cx="309429" cy="267000"/>
            <a:chOff x="6742064" y="3750480"/>
            <a:chExt cx="399315" cy="344560"/>
          </a:xfrm>
        </p:grpSpPr>
        <p:sp>
          <p:nvSpPr>
            <p:cNvPr id="2814" name="Google Shape;2814;p4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47"/>
          <p:cNvGrpSpPr/>
          <p:nvPr/>
        </p:nvGrpSpPr>
        <p:grpSpPr>
          <a:xfrm>
            <a:off x="7676331" y="3951006"/>
            <a:ext cx="180437" cy="281608"/>
            <a:chOff x="7248525" y="3739696"/>
            <a:chExt cx="230531" cy="359790"/>
          </a:xfrm>
        </p:grpSpPr>
        <p:sp>
          <p:nvSpPr>
            <p:cNvPr id="2817" name="Google Shape;2817;p4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9" name="Google Shape;2819;p47"/>
          <p:cNvGrpSpPr/>
          <p:nvPr/>
        </p:nvGrpSpPr>
        <p:grpSpPr>
          <a:xfrm>
            <a:off x="7922251" y="3594231"/>
            <a:ext cx="162896" cy="278710"/>
            <a:chOff x="7601242" y="3729267"/>
            <a:chExt cx="222566" cy="380803"/>
          </a:xfrm>
        </p:grpSpPr>
        <p:sp>
          <p:nvSpPr>
            <p:cNvPr id="2820" name="Google Shape;2820;p4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2" name="Google Shape;2822;p47"/>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3" name="Google Shape;2823;p47"/>
          <p:cNvGrpSpPr/>
          <p:nvPr/>
        </p:nvGrpSpPr>
        <p:grpSpPr>
          <a:xfrm>
            <a:off x="7411896" y="3595371"/>
            <a:ext cx="193543" cy="275990"/>
            <a:chOff x="8304647" y="3738687"/>
            <a:chExt cx="225076" cy="320956"/>
          </a:xfrm>
        </p:grpSpPr>
        <p:sp>
          <p:nvSpPr>
            <p:cNvPr id="2824" name="Google Shape;2824;p4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 name="Google Shape;2827;p47"/>
          <p:cNvGrpSpPr/>
          <p:nvPr/>
        </p:nvGrpSpPr>
        <p:grpSpPr>
          <a:xfrm>
            <a:off x="7684389" y="3595371"/>
            <a:ext cx="178492" cy="275990"/>
            <a:chOff x="8615101" y="3738687"/>
            <a:chExt cx="207573" cy="320956"/>
          </a:xfrm>
        </p:grpSpPr>
        <p:sp>
          <p:nvSpPr>
            <p:cNvPr id="2828" name="Google Shape;2828;p4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1" name="Google Shape;2831;p47"/>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2" name="Google Shape;2832;p47"/>
          <p:cNvGrpSpPr/>
          <p:nvPr/>
        </p:nvGrpSpPr>
        <p:grpSpPr>
          <a:xfrm>
            <a:off x="7909920" y="3998032"/>
            <a:ext cx="187557" cy="187557"/>
            <a:chOff x="8565775" y="671075"/>
            <a:chExt cx="441000" cy="441000"/>
          </a:xfrm>
        </p:grpSpPr>
        <p:sp>
          <p:nvSpPr>
            <p:cNvPr id="2833" name="Google Shape;2833;p4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5" name="Google Shape;2835;p47"/>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7"/>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7" name="Google Shape;2837;p47"/>
          <p:cNvGrpSpPr/>
          <p:nvPr/>
        </p:nvGrpSpPr>
        <p:grpSpPr>
          <a:xfrm>
            <a:off x="3561370" y="3009282"/>
            <a:ext cx="2241344" cy="1330656"/>
            <a:chOff x="230250" y="739925"/>
            <a:chExt cx="7124425" cy="4229675"/>
          </a:xfrm>
        </p:grpSpPr>
        <p:sp>
          <p:nvSpPr>
            <p:cNvPr id="2838" name="Google Shape;2838;p47"/>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7"/>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7"/>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7"/>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7"/>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7"/>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7"/>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7"/>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7"/>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7"/>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7"/>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7"/>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7"/>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7"/>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7"/>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7"/>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7"/>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7"/>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7"/>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7"/>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7"/>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7"/>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7"/>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7"/>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7"/>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7"/>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7"/>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7"/>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7"/>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7"/>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7"/>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7"/>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7"/>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7"/>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7"/>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7"/>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7"/>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7"/>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7"/>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7"/>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7"/>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7"/>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7"/>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7"/>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7"/>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7"/>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7"/>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7"/>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7"/>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7"/>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7"/>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7"/>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7"/>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7"/>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7"/>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7"/>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7"/>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7"/>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7"/>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7"/>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7"/>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7"/>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7"/>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7"/>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7"/>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7"/>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7"/>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7"/>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7"/>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7"/>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7"/>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7"/>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7"/>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7"/>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7"/>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7"/>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7"/>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7"/>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7"/>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7"/>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7"/>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7"/>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7"/>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7"/>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7"/>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7"/>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7"/>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7"/>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7"/>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7"/>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7"/>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7"/>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7"/>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7"/>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7"/>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7"/>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7"/>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7"/>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7"/>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7"/>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7"/>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7"/>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7"/>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7"/>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7"/>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7"/>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7"/>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7"/>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7"/>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7"/>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7"/>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7"/>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7"/>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7"/>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7"/>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7"/>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7"/>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7"/>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7"/>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7"/>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7"/>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7"/>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7"/>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7"/>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7"/>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7"/>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7"/>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7"/>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7"/>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7"/>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7"/>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7"/>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7"/>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7"/>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7"/>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7"/>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7"/>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7"/>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7"/>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7"/>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7"/>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7"/>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7"/>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7"/>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7"/>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7"/>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7"/>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7"/>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7"/>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7"/>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7"/>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7"/>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7"/>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7"/>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7"/>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7"/>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7"/>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7"/>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7"/>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7"/>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7"/>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7"/>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7"/>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7"/>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7"/>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7"/>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7"/>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7"/>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7"/>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7"/>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7"/>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7"/>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7"/>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7"/>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7"/>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7"/>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7"/>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7"/>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7"/>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7"/>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7"/>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7"/>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7"/>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7"/>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7"/>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7"/>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7"/>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7"/>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7"/>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7"/>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7"/>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7"/>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7"/>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7"/>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7"/>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7"/>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7"/>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7"/>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7"/>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7"/>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7"/>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7"/>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7"/>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7"/>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7"/>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7"/>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7"/>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7"/>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7"/>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7"/>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7"/>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7"/>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7"/>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7"/>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7"/>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7"/>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7"/>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7"/>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7"/>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7"/>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7"/>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7"/>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7"/>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7"/>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7"/>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7"/>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7"/>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7"/>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7"/>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7"/>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7"/>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7"/>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7"/>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7"/>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7"/>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7"/>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7"/>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7"/>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7"/>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7"/>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7"/>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7"/>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7"/>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7"/>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7"/>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7"/>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7"/>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7"/>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7"/>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7"/>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7"/>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7"/>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7"/>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7"/>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7"/>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7"/>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7"/>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7"/>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7"/>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7"/>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7"/>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7"/>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7"/>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7"/>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7"/>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7"/>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7"/>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7"/>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7"/>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7"/>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7"/>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7"/>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7"/>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7"/>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7"/>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7"/>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7"/>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7"/>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7"/>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7"/>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7"/>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7"/>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7"/>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7"/>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7"/>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7"/>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7"/>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7"/>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7"/>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7"/>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7"/>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7"/>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7"/>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7"/>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7"/>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7"/>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7"/>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7"/>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7"/>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7"/>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7"/>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7"/>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7"/>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7"/>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7"/>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7"/>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7"/>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7"/>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7"/>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7"/>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7"/>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7"/>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7"/>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7"/>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7"/>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7"/>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7"/>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7"/>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7"/>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7"/>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7"/>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7"/>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7"/>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7"/>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7"/>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7"/>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7"/>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7"/>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7"/>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7"/>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7"/>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7"/>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7"/>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7"/>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7"/>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7"/>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7"/>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7"/>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7"/>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7"/>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7"/>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7"/>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7"/>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7"/>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7"/>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7"/>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7"/>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7"/>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7"/>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7"/>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7"/>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7"/>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7"/>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7"/>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7"/>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7"/>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7"/>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7"/>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7"/>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7"/>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7"/>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7"/>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7"/>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7"/>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7"/>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7"/>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7"/>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7"/>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7"/>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7"/>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7"/>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7"/>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7"/>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7"/>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7"/>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7"/>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7"/>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7"/>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7"/>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7"/>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7"/>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7"/>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7"/>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7"/>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7"/>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7"/>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7"/>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7"/>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7"/>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7"/>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7"/>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7"/>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7"/>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7"/>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7"/>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7"/>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7"/>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7"/>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7"/>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7"/>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7"/>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7"/>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7"/>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7"/>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7"/>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7"/>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7"/>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7"/>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7"/>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7"/>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7"/>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7"/>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7"/>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7"/>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7"/>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7"/>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7"/>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7"/>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7"/>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7"/>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7"/>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7"/>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7"/>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7"/>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7"/>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7"/>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7"/>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7"/>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7"/>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7"/>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7"/>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7"/>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7"/>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7"/>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7"/>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7"/>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7"/>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7"/>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7"/>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7"/>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7"/>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7"/>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7"/>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7"/>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7"/>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7"/>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7"/>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7"/>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7"/>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7"/>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7"/>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7"/>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7"/>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7"/>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7"/>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7"/>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7"/>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7"/>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7"/>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7"/>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7"/>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7"/>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7"/>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7"/>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7"/>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7"/>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7"/>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7"/>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7"/>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7"/>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7"/>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7"/>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7"/>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7"/>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7"/>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7"/>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7"/>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7"/>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7"/>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7"/>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7"/>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7"/>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7"/>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7"/>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7"/>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7"/>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7"/>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7"/>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7"/>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7"/>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7"/>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7"/>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7"/>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7"/>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7"/>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7"/>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7"/>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7"/>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7"/>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7"/>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7"/>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7"/>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7"/>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7"/>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7"/>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7"/>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7"/>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7"/>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7"/>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7"/>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7"/>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7"/>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7"/>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7"/>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7"/>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7"/>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7"/>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7"/>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7"/>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7"/>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7"/>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7"/>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7"/>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7"/>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7"/>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7"/>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7"/>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7"/>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7"/>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7"/>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7"/>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7"/>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7"/>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7"/>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7"/>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7"/>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7"/>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7"/>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7"/>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7"/>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7"/>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7"/>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7"/>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7"/>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7"/>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7"/>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7"/>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7"/>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7"/>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7"/>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7"/>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7"/>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7"/>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7"/>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7"/>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7"/>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7"/>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7"/>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7"/>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7"/>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7"/>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7"/>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7"/>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7"/>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7"/>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7"/>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7"/>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7"/>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7"/>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7"/>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7"/>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7"/>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7"/>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7"/>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7"/>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7"/>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7"/>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7"/>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7"/>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7"/>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7"/>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7"/>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7"/>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7"/>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7"/>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7"/>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7"/>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7"/>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3426;p47"/>
          <p:cNvGrpSpPr/>
          <p:nvPr/>
        </p:nvGrpSpPr>
        <p:grpSpPr>
          <a:xfrm>
            <a:off x="6064392" y="3070557"/>
            <a:ext cx="587865" cy="517731"/>
            <a:chOff x="6000718" y="3070557"/>
            <a:chExt cx="587865" cy="517731"/>
          </a:xfrm>
        </p:grpSpPr>
        <p:sp>
          <p:nvSpPr>
            <p:cNvPr id="3427" name="Google Shape;3427;p4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7" name="Google Shape;3437;p47"/>
          <p:cNvGrpSpPr/>
          <p:nvPr/>
        </p:nvGrpSpPr>
        <p:grpSpPr>
          <a:xfrm>
            <a:off x="6079197" y="3714217"/>
            <a:ext cx="557665" cy="516387"/>
            <a:chOff x="6015523" y="3714217"/>
            <a:chExt cx="557665" cy="516387"/>
          </a:xfrm>
        </p:grpSpPr>
        <p:grpSp>
          <p:nvGrpSpPr>
            <p:cNvPr id="3438" name="Google Shape;3438;p47"/>
            <p:cNvGrpSpPr/>
            <p:nvPr/>
          </p:nvGrpSpPr>
          <p:grpSpPr>
            <a:xfrm>
              <a:off x="6036094" y="3716980"/>
              <a:ext cx="529822" cy="510480"/>
              <a:chOff x="3148311" y="-545634"/>
              <a:chExt cx="1006118" cy="969572"/>
            </a:xfrm>
          </p:grpSpPr>
          <p:sp>
            <p:nvSpPr>
              <p:cNvPr id="3439" name="Google Shape;3439;p4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9" name="Google Shape;3449;p4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47"/>
          <p:cNvGrpSpPr/>
          <p:nvPr/>
        </p:nvGrpSpPr>
        <p:grpSpPr>
          <a:xfrm>
            <a:off x="6707979" y="3073628"/>
            <a:ext cx="576302" cy="511871"/>
            <a:chOff x="6644304" y="3073628"/>
            <a:chExt cx="576302" cy="511871"/>
          </a:xfrm>
        </p:grpSpPr>
        <p:grpSp>
          <p:nvGrpSpPr>
            <p:cNvPr id="3451" name="Google Shape;3451;p47"/>
            <p:cNvGrpSpPr/>
            <p:nvPr/>
          </p:nvGrpSpPr>
          <p:grpSpPr>
            <a:xfrm>
              <a:off x="6712169" y="3073651"/>
              <a:ext cx="481611" cy="506713"/>
              <a:chOff x="1833536" y="-546641"/>
              <a:chExt cx="914567" cy="962419"/>
            </a:xfrm>
          </p:grpSpPr>
          <p:grpSp>
            <p:nvGrpSpPr>
              <p:cNvPr id="3452" name="Google Shape;3452;p47"/>
              <p:cNvGrpSpPr/>
              <p:nvPr/>
            </p:nvGrpSpPr>
            <p:grpSpPr>
              <a:xfrm>
                <a:off x="1833536" y="-524249"/>
                <a:ext cx="914567" cy="940027"/>
                <a:chOff x="1833536" y="-524249"/>
                <a:chExt cx="914567" cy="940027"/>
              </a:xfrm>
            </p:grpSpPr>
            <p:sp>
              <p:nvSpPr>
                <p:cNvPr id="3453" name="Google Shape;3453;p4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8" name="Google Shape;3458;p4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2" name="Google Shape;3462;p4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3" name="Google Shape;3463;p47"/>
          <p:cNvGrpSpPr/>
          <p:nvPr/>
        </p:nvGrpSpPr>
        <p:grpSpPr>
          <a:xfrm>
            <a:off x="6715725" y="3714143"/>
            <a:ext cx="560636" cy="516497"/>
            <a:chOff x="6652051" y="3714143"/>
            <a:chExt cx="560636" cy="516497"/>
          </a:xfrm>
        </p:grpSpPr>
        <p:grpSp>
          <p:nvGrpSpPr>
            <p:cNvPr id="3464" name="Google Shape;3464;p47"/>
            <p:cNvGrpSpPr/>
            <p:nvPr/>
          </p:nvGrpSpPr>
          <p:grpSpPr>
            <a:xfrm>
              <a:off x="6669657" y="3716715"/>
              <a:ext cx="466768" cy="464314"/>
              <a:chOff x="3139766" y="765669"/>
              <a:chExt cx="886380" cy="881888"/>
            </a:xfrm>
          </p:grpSpPr>
          <p:grpSp>
            <p:nvGrpSpPr>
              <p:cNvPr id="3465" name="Google Shape;3465;p47"/>
              <p:cNvGrpSpPr/>
              <p:nvPr/>
            </p:nvGrpSpPr>
            <p:grpSpPr>
              <a:xfrm>
                <a:off x="3139766" y="765669"/>
                <a:ext cx="886380" cy="881888"/>
                <a:chOff x="3139766" y="765669"/>
                <a:chExt cx="886380" cy="881888"/>
              </a:xfrm>
            </p:grpSpPr>
            <p:sp>
              <p:nvSpPr>
                <p:cNvPr id="3466" name="Google Shape;3466;p4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5" name="Google Shape;3475;p4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9" name="Google Shape;3479;p4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0" name="Google Shape;3480;p47"/>
          <p:cNvGrpSpPr/>
          <p:nvPr/>
        </p:nvGrpSpPr>
        <p:grpSpPr>
          <a:xfrm>
            <a:off x="726609" y="1192826"/>
            <a:ext cx="2665073" cy="1317140"/>
            <a:chOff x="793334" y="1192826"/>
            <a:chExt cx="2665073" cy="1317140"/>
          </a:xfrm>
        </p:grpSpPr>
        <p:sp>
          <p:nvSpPr>
            <p:cNvPr id="3481" name="Google Shape;3481;p4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4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4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4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4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4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4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4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4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4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4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4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4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4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4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4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4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4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4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4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4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4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4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4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4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4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4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4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4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4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4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4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4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4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4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4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4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4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4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4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4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4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4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4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4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4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4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4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4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4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4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4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4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4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4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4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4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4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4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4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4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4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4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4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4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4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4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4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4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4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4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4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4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4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4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4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4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4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4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4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4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4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4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4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4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4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4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4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4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4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4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4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4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4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4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4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4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4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4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4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4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4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4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4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4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4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4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4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4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4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4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4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4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4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4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4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4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4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4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4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4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4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4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4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4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4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4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4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4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4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4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4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4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4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4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4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4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4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4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4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4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4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4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4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4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4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4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4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4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4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4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4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4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4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4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4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4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4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4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4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4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4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4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4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4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4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4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4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4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4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4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4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4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4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4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4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4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4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4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4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4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4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4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4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4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4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4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4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4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4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4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4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4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4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4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4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4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4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4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4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4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4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4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4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4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4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4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4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4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4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4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4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4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4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4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4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4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4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4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4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4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4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4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4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4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4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4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4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4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4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4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4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4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4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4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4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4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4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4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4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4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4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4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4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4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4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4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4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4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4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4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4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4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4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4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4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4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4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4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4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4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4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4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4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4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4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4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4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4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4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4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4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4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4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4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4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4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4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4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4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4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4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4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4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4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4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4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4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4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4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4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4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4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4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4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4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4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4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4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4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4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4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4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4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4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4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4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4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4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4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4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4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4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4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4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4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4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4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4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4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4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4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4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4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4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4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4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4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4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4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4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4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4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4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4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4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4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4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4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4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4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4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4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4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4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4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4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4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4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4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4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4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4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4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4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4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4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4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4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4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4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4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4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4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4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4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4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4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4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4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4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4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4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4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4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4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4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4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4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4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4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4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4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4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4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4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4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4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4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4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4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4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4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4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4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4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4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4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4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4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4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4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4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4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4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4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4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4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4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4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4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4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4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4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4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4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4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4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4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4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4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4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4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4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4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4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4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4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4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4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4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4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4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4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4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4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4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4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4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4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4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4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4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4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4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4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4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4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4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4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4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4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4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4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4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4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4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4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4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4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4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4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4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4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4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4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4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4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4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4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4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4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4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4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4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4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4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4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4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4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4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4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4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4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4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4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4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4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4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4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4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4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4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4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4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4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4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4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4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4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4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4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4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4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4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4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4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4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4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4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4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4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4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4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4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4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4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4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4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4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4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4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4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4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4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4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4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4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4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4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4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4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4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4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4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4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4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4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4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4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4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4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4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4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4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4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4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4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4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4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4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4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4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4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4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4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4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4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4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4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4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4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4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4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4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4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4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4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4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4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4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4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4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4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4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4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4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4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4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4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4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4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4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4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4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4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4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4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4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4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4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4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4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4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4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4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4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4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4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4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4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4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4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4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4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4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4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4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4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4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4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4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4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4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4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4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4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4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4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4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4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4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4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4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4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4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4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4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4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4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4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4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4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4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4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4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4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4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4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4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4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4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4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4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4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4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4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4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4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4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4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4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4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4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4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4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4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4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4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4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4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4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4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4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4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4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4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4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4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4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4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4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4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4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4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4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4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4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4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4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4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4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4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4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4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4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4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4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4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4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4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4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4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4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4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4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4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4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4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4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4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4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4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4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4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4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4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4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4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4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4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4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4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4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4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4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4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4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4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4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4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4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4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4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4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4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4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4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4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4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4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4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4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4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4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4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4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4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4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4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4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4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4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4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4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4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4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4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4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4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4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4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4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4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4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4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4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4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4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4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4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4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4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4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4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4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4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4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4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4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4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4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4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4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4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4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4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4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4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4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4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4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4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4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4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4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4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4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4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4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4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4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4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4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4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4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4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4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4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4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4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4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4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4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4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4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4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4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4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4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4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4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4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4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4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4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4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4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4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4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4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4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4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4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4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4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4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4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4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4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4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4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4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4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4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4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4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4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4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4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4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4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4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4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4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4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4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4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4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4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4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4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4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4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4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4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4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4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4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4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4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4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4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4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4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4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4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4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4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4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4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4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4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4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4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4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4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4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4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4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4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4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4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4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4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4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4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4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4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4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4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4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4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4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4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4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4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4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4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4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4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4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4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4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4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4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4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4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4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4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4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4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4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4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4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4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4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4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4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4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4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4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4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4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4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4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4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4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4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4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4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4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4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4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4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4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4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4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4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4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4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4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4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4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4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4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4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4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4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4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4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4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4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4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4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4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4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4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4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4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4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4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4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4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4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4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4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4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4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4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4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4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4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4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4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4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4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4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4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4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4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4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4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4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4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4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4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4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4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4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4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4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4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4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4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4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4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4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4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4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4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4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4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4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4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4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4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4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4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4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4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4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4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4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4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4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4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4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4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4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4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4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4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4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4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4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4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4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4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4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4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4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4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4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4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4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4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4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4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4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4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4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4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4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4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4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4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4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4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4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4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4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4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4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4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4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4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4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4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4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4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4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4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4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4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4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4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4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4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4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4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4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4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4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4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4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4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4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4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4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4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4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4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4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4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4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4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4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4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4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4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4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4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4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4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4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4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4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4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4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4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4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4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4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4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4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4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4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4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4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4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4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4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4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4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4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4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4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4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4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4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4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4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4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4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4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4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4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4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4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4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4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4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4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4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4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4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4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4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4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4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4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4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4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4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4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4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4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4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4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4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4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4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4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4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4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4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4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4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4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4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4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4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4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4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4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4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4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4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4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4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4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4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4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4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4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4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4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4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4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4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4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4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4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4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4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4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4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4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4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4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4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4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4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4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4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4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4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4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4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4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4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4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4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4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4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4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4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4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4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4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4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4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4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4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4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4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4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4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4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4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4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4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4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4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4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4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4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4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4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4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4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4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4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4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4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4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4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4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4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4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4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4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4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4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4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4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4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4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4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4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4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4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4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4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4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4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4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4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4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4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4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4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4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4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4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4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4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4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4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4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4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4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4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4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4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4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4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4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4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4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4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4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4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4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4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4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4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4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4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4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4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4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4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4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4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4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4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4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4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4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4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4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4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4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4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4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4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4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4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4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4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4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4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4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4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4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4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4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4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4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4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4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4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4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4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4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4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4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4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4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4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4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4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4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4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4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4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4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4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4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4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4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4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4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4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4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4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4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4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4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4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4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4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4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4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4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4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4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4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4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4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4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4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4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4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4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4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4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4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4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4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4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4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4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4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4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4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4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4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4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4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4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4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4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4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4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4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4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4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4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4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4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4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4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4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4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4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4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4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4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4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4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4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4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4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4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4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4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4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4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4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4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4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4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4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4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4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4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4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4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4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4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4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4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4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4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4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4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4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4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4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4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4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4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4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4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4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4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4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4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4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4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4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4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4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4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4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4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4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4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4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4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4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4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4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4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4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4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4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4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4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4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4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4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4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4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4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4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4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4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4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4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4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4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4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4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4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4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4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4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4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4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4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4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4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4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4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4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4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4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4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4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4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4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4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4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4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4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4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4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4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4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4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4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4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4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4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4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4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4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4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4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4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4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4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4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4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4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4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4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4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4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4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4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4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4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4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4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4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4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4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4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4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4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4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4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4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4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4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4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4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4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4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4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4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4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4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4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4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4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4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4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4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4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4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4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4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4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4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4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4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4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4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4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4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4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4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4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4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4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4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4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4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4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4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4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4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4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4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4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4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4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4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4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4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4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4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4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4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4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4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4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4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4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4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4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4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4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4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4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4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4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4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4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4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4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4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4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4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4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4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4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4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4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4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4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4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4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4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4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4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4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4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4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4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4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4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4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4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4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4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4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4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4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4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4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4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4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4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4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4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4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4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4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4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4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4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4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4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4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4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4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4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4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4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4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4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4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4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4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4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4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4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4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4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4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4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4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4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4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4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4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4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4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4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4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4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4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4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4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4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4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4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4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4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4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4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4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4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4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4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4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4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4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4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4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4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4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4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4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4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4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4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4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4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4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4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4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4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4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4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4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4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4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4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4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4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4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4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4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4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4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4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4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4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4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4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4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4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4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4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4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4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4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4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4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4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4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4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4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4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4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4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4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4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4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4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4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4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4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4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4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4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4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4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4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4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4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4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4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4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4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4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4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4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4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4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4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4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4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4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4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4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4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4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4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4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4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4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4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4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4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4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4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4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4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4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4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4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4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4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4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4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4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4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4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4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4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4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4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4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4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4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4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4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4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4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4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4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4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4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4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4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4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4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4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4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4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4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4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4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4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4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4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4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4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4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4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4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4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4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4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4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4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4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4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4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4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4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4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4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4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4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4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4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4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4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4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4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4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4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4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4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4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4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4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4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4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4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4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4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4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4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4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4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4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4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4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4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4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4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4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4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4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4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4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4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4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4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4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4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4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4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4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4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4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4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4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4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4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4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4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4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4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4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4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4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4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4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4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4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4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4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4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4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4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4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4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4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4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4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4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4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4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4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4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4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4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4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4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4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4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4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4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4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4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4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4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4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4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4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4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4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4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4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4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4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4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4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4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4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4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4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4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4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4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4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4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4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4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4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4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4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4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4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4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4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4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4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4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4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4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4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4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4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4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4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4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4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4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4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4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4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4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4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4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4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4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4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4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4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4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4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4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4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4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4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4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4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4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4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4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4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4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4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4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4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4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4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4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4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4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4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4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4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4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4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4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4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4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4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4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4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4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4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4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4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4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4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4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4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4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4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4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4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4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4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4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4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4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4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4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4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4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4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4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4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4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4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4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4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4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4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4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4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4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4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4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4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4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4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4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4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4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4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4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4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4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4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4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4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4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4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4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4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4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4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4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4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4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4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4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4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4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4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4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4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4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4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4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4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4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4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4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4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4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4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4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4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4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4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4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4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4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4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4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4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4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4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4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4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4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4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4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4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4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4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4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4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4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4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4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4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4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4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4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4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4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4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4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4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4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4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4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4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4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4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4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4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4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4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4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4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4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4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4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4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4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4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4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4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4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4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4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4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4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4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4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4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4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4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4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4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4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4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4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4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4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4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4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4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4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4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4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4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4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4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4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4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4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4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4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4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4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4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4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4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4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4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4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4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4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4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4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4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4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4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4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4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4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4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4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4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4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4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4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4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4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4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4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4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4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4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4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4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4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4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4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4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4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4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4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4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4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4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4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4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4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4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4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4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4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4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4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4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4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4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4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4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4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4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4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4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4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4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4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4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4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4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4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4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4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4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4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4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4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4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4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4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4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4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4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4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4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4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4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4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4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4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4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4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4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4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4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4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4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4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4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4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4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4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4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4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4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4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4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4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4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4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4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4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4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4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4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4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4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4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4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4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4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4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4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4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4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4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4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4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4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4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4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4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4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4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4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4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4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4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4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4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4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4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4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4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4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4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4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4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4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4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4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4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4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4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4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4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4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4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4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4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4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4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4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4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4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4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451"/>
        <p:cNvGrpSpPr/>
        <p:nvPr/>
      </p:nvGrpSpPr>
      <p:grpSpPr>
        <a:xfrm>
          <a:off x="0" y="0"/>
          <a:ext cx="0" cy="0"/>
          <a:chOff x="0" y="0"/>
          <a:chExt cx="0" cy="0"/>
        </a:xfrm>
      </p:grpSpPr>
      <p:grpSp>
        <p:nvGrpSpPr>
          <p:cNvPr id="7452" name="Google Shape;7452;p48"/>
          <p:cNvGrpSpPr/>
          <p:nvPr/>
        </p:nvGrpSpPr>
        <p:grpSpPr>
          <a:xfrm>
            <a:off x="2126623" y="3607908"/>
            <a:ext cx="1102891" cy="760337"/>
            <a:chOff x="4967783" y="2151471"/>
            <a:chExt cx="3920692" cy="2702940"/>
          </a:xfrm>
        </p:grpSpPr>
        <p:grpSp>
          <p:nvGrpSpPr>
            <p:cNvPr id="7453" name="Google Shape;7453;p48"/>
            <p:cNvGrpSpPr/>
            <p:nvPr/>
          </p:nvGrpSpPr>
          <p:grpSpPr>
            <a:xfrm>
              <a:off x="5045709" y="2252109"/>
              <a:ext cx="3761071" cy="2501708"/>
              <a:chOff x="2691784" y="1805334"/>
              <a:chExt cx="3761071" cy="2501708"/>
            </a:xfrm>
          </p:grpSpPr>
          <p:sp>
            <p:nvSpPr>
              <p:cNvPr id="7454" name="Google Shape;7454;p4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4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4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4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4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4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4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48"/>
            <p:cNvGrpSpPr/>
            <p:nvPr/>
          </p:nvGrpSpPr>
          <p:grpSpPr>
            <a:xfrm>
              <a:off x="4967783" y="2151471"/>
              <a:ext cx="3920692" cy="2702940"/>
              <a:chOff x="2613858" y="1704696"/>
              <a:chExt cx="3920692" cy="2702940"/>
            </a:xfrm>
          </p:grpSpPr>
          <p:sp>
            <p:nvSpPr>
              <p:cNvPr id="7462" name="Google Shape;7462;p4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4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4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4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4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7" name="Google Shape;7467;p48"/>
          <p:cNvGrpSpPr/>
          <p:nvPr/>
        </p:nvGrpSpPr>
        <p:grpSpPr>
          <a:xfrm>
            <a:off x="3530532" y="1496185"/>
            <a:ext cx="1561911" cy="708580"/>
            <a:chOff x="3530532" y="1496185"/>
            <a:chExt cx="1561911" cy="708580"/>
          </a:xfrm>
        </p:grpSpPr>
        <p:grpSp>
          <p:nvGrpSpPr>
            <p:cNvPr id="7468" name="Google Shape;7468;p48"/>
            <p:cNvGrpSpPr/>
            <p:nvPr/>
          </p:nvGrpSpPr>
          <p:grpSpPr>
            <a:xfrm>
              <a:off x="3720318" y="1857562"/>
              <a:ext cx="1372125" cy="54"/>
              <a:chOff x="3720318" y="1857562"/>
              <a:chExt cx="1372125" cy="54"/>
            </a:xfrm>
          </p:grpSpPr>
          <p:cxnSp>
            <p:nvCxnSpPr>
              <p:cNvPr id="7469" name="Google Shape;7469;p48"/>
              <p:cNvCxnSpPr>
                <a:endCxn id="747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71" name="Google Shape;7471;p4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72" name="Google Shape;7472;p4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73" name="Google Shape;7473;p48"/>
              <p:cNvCxnSpPr>
                <a:stCxn id="747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4" name="Google Shape;7474;p48"/>
            <p:cNvGrpSpPr/>
            <p:nvPr/>
          </p:nvGrpSpPr>
          <p:grpSpPr>
            <a:xfrm>
              <a:off x="3567462" y="1496185"/>
              <a:ext cx="286500" cy="272914"/>
              <a:chOff x="3567462" y="1496185"/>
              <a:chExt cx="286500" cy="272914"/>
            </a:xfrm>
          </p:grpSpPr>
          <p:cxnSp>
            <p:nvCxnSpPr>
              <p:cNvPr id="7475" name="Google Shape;7475;p4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6" name="Google Shape;7476;p4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7" name="Google Shape;7477;p4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4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9" name="Google Shape;7479;p48"/>
            <p:cNvGrpSpPr/>
            <p:nvPr/>
          </p:nvGrpSpPr>
          <p:grpSpPr>
            <a:xfrm>
              <a:off x="3929014" y="1960574"/>
              <a:ext cx="286500" cy="242342"/>
              <a:chOff x="3929014" y="1960574"/>
              <a:chExt cx="286500" cy="242342"/>
            </a:xfrm>
          </p:grpSpPr>
          <p:cxnSp>
            <p:nvCxnSpPr>
              <p:cNvPr id="7480" name="Google Shape;7480;p4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81" name="Google Shape;7481;p4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48"/>
            <p:cNvGrpSpPr/>
            <p:nvPr/>
          </p:nvGrpSpPr>
          <p:grpSpPr>
            <a:xfrm>
              <a:off x="4290828" y="1496185"/>
              <a:ext cx="286500" cy="272914"/>
              <a:chOff x="4290828" y="1496185"/>
              <a:chExt cx="286500" cy="272914"/>
            </a:xfrm>
          </p:grpSpPr>
          <p:cxnSp>
            <p:nvCxnSpPr>
              <p:cNvPr id="7483" name="Google Shape;7483;p4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4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5" name="Google Shape;7485;p4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4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6" name="Google Shape;7486;p48"/>
            <p:cNvGrpSpPr/>
            <p:nvPr/>
          </p:nvGrpSpPr>
          <p:grpSpPr>
            <a:xfrm>
              <a:off x="4657726" y="1959674"/>
              <a:ext cx="286500" cy="245092"/>
              <a:chOff x="4657726" y="1959674"/>
              <a:chExt cx="286500" cy="245092"/>
            </a:xfrm>
          </p:grpSpPr>
          <p:cxnSp>
            <p:nvCxnSpPr>
              <p:cNvPr id="7487" name="Google Shape;7487;p4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8" name="Google Shape;7488;p4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9" name="Google Shape;7489;p48"/>
          <p:cNvGrpSpPr/>
          <p:nvPr/>
        </p:nvGrpSpPr>
        <p:grpSpPr>
          <a:xfrm>
            <a:off x="3512551" y="2358282"/>
            <a:ext cx="1597032" cy="378649"/>
            <a:chOff x="3512551" y="2358282"/>
            <a:chExt cx="1597032" cy="378649"/>
          </a:xfrm>
        </p:grpSpPr>
        <p:grpSp>
          <p:nvGrpSpPr>
            <p:cNvPr id="7490" name="Google Shape;7490;p48"/>
            <p:cNvGrpSpPr/>
            <p:nvPr/>
          </p:nvGrpSpPr>
          <p:grpSpPr>
            <a:xfrm>
              <a:off x="3738198" y="2553002"/>
              <a:ext cx="1145834" cy="117"/>
              <a:chOff x="3738198" y="2553002"/>
              <a:chExt cx="1145834" cy="117"/>
            </a:xfrm>
          </p:grpSpPr>
          <p:cxnSp>
            <p:nvCxnSpPr>
              <p:cNvPr id="7491" name="Google Shape;7491;p4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92" name="Google Shape;7492;p4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93" name="Google Shape;7493;p48"/>
              <p:cNvCxnSpPr>
                <a:stCxn id="7494" idx="6"/>
                <a:endCxn id="749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6" name="Google Shape;7496;p48"/>
            <p:cNvGrpSpPr/>
            <p:nvPr/>
          </p:nvGrpSpPr>
          <p:grpSpPr>
            <a:xfrm>
              <a:off x="3969644" y="2440153"/>
              <a:ext cx="225900" cy="296779"/>
              <a:chOff x="3969644" y="2440153"/>
              <a:chExt cx="225900" cy="296779"/>
            </a:xfrm>
          </p:grpSpPr>
          <p:cxnSp>
            <p:nvCxnSpPr>
              <p:cNvPr id="7497" name="Google Shape;7497;p4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5" name="Google Shape;7495;p4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4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48"/>
            <p:cNvGrpSpPr/>
            <p:nvPr/>
          </p:nvGrpSpPr>
          <p:grpSpPr>
            <a:xfrm>
              <a:off x="4426818" y="2358282"/>
              <a:ext cx="225600" cy="307471"/>
              <a:chOff x="4426818" y="2358282"/>
              <a:chExt cx="225600" cy="307471"/>
            </a:xfrm>
          </p:grpSpPr>
          <p:cxnSp>
            <p:nvCxnSpPr>
              <p:cNvPr id="7500" name="Google Shape;7500;p48"/>
              <p:cNvCxnSpPr>
                <a:stCxn id="750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502" name="Google Shape;7502;p4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4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48"/>
            <p:cNvGrpSpPr/>
            <p:nvPr/>
          </p:nvGrpSpPr>
          <p:grpSpPr>
            <a:xfrm>
              <a:off x="4883984" y="2440153"/>
              <a:ext cx="225600" cy="296479"/>
              <a:chOff x="4883984" y="2440153"/>
              <a:chExt cx="225600" cy="296479"/>
            </a:xfrm>
          </p:grpSpPr>
          <p:cxnSp>
            <p:nvCxnSpPr>
              <p:cNvPr id="7504" name="Google Shape;7504;p4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5" name="Google Shape;7505;p4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4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48"/>
            <p:cNvGrpSpPr/>
            <p:nvPr/>
          </p:nvGrpSpPr>
          <p:grpSpPr>
            <a:xfrm>
              <a:off x="3512551" y="2358356"/>
              <a:ext cx="225647" cy="307629"/>
              <a:chOff x="2182679" y="2005014"/>
              <a:chExt cx="792300" cy="1080158"/>
            </a:xfrm>
          </p:grpSpPr>
          <p:cxnSp>
            <p:nvCxnSpPr>
              <p:cNvPr id="7508" name="Google Shape;7508;p48"/>
              <p:cNvCxnSpPr>
                <a:stCxn id="750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4" name="Google Shape;7494;p4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4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0" name="Google Shape;7510;p48"/>
          <p:cNvGrpSpPr/>
          <p:nvPr/>
        </p:nvGrpSpPr>
        <p:grpSpPr>
          <a:xfrm>
            <a:off x="6872633" y="1182079"/>
            <a:ext cx="1559809" cy="722610"/>
            <a:chOff x="634175" y="2986275"/>
            <a:chExt cx="3147949" cy="1458344"/>
          </a:xfrm>
        </p:grpSpPr>
        <p:cxnSp>
          <p:nvCxnSpPr>
            <p:cNvPr id="7511" name="Google Shape;7511;p48"/>
            <p:cNvCxnSpPr>
              <a:stCxn id="7512" idx="4"/>
              <a:endCxn id="7513"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48"/>
            <p:cNvCxnSpPr>
              <a:stCxn id="7513" idx="0"/>
              <a:endCxn id="7515"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516" name="Google Shape;7516;p48"/>
            <p:cNvCxnSpPr>
              <a:stCxn id="7515" idx="4"/>
              <a:endCxn id="7517"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518" name="Google Shape;7518;p48"/>
            <p:cNvCxnSpPr>
              <a:stCxn id="7517" idx="0"/>
              <a:endCxn id="7519"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519" name="Google Shape;7519;p4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5" name="Google Shape;7515;p4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2" name="Google Shape;7512;p4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7" name="Google Shape;7517;p4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4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20" name="Google Shape;7520;p48"/>
          <p:cNvGrpSpPr/>
          <p:nvPr/>
        </p:nvGrpSpPr>
        <p:grpSpPr>
          <a:xfrm>
            <a:off x="3526424" y="2891987"/>
            <a:ext cx="1570719" cy="294123"/>
            <a:chOff x="998425" y="1182125"/>
            <a:chExt cx="1065400" cy="199500"/>
          </a:xfrm>
        </p:grpSpPr>
        <p:sp>
          <p:nvSpPr>
            <p:cNvPr id="7521" name="Google Shape;7521;p4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4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4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4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4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48"/>
          <p:cNvGrpSpPr/>
          <p:nvPr/>
        </p:nvGrpSpPr>
        <p:grpSpPr>
          <a:xfrm>
            <a:off x="6869680" y="2009474"/>
            <a:ext cx="1565716" cy="366729"/>
            <a:chOff x="1247650" y="2075423"/>
            <a:chExt cx="6648477" cy="1557238"/>
          </a:xfrm>
        </p:grpSpPr>
        <p:sp>
          <p:nvSpPr>
            <p:cNvPr id="7527" name="Google Shape;7527;p4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4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4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4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4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4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48"/>
          <p:cNvGrpSpPr/>
          <p:nvPr/>
        </p:nvGrpSpPr>
        <p:grpSpPr>
          <a:xfrm>
            <a:off x="6853992" y="3158289"/>
            <a:ext cx="1597061" cy="663440"/>
            <a:chOff x="6796238" y="3158297"/>
            <a:chExt cx="1630319" cy="677257"/>
          </a:xfrm>
        </p:grpSpPr>
        <p:cxnSp>
          <p:nvCxnSpPr>
            <p:cNvPr id="7534" name="Google Shape;7534;p4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5" name="Google Shape;7535;p4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6" name="Google Shape;7536;p4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7" name="Google Shape;7537;p4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8" name="Google Shape;7538;p48"/>
            <p:cNvGrpSpPr/>
            <p:nvPr/>
          </p:nvGrpSpPr>
          <p:grpSpPr>
            <a:xfrm>
              <a:off x="6796238" y="3311904"/>
              <a:ext cx="1630319" cy="377697"/>
              <a:chOff x="6796238" y="3311904"/>
              <a:chExt cx="1630319" cy="377697"/>
            </a:xfrm>
          </p:grpSpPr>
          <p:sp>
            <p:nvSpPr>
              <p:cNvPr id="7539" name="Google Shape;7539;p4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4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4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42" name="Google Shape;7542;p48"/>
          <p:cNvGrpSpPr/>
          <p:nvPr/>
        </p:nvGrpSpPr>
        <p:grpSpPr>
          <a:xfrm>
            <a:off x="5375130" y="1179681"/>
            <a:ext cx="1368606" cy="1593805"/>
            <a:chOff x="1839112" y="2209163"/>
            <a:chExt cx="1918159" cy="2233784"/>
          </a:xfrm>
        </p:grpSpPr>
        <p:sp>
          <p:nvSpPr>
            <p:cNvPr id="7543" name="Google Shape;7543;p4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4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4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6" name="Google Shape;7546;p48"/>
            <p:cNvCxnSpPr>
              <a:stCxn id="7543" idx="6"/>
              <a:endCxn id="7544"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7" name="Google Shape;7547;p48"/>
            <p:cNvCxnSpPr>
              <a:stCxn id="7544" idx="4"/>
              <a:endCxn id="754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9" name="Google Shape;7549;p48"/>
            <p:cNvCxnSpPr>
              <a:stCxn id="7548" idx="6"/>
              <a:endCxn id="7545"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50" name="Google Shape;7550;p48"/>
            <p:cNvCxnSpPr>
              <a:stCxn id="7545" idx="4"/>
              <a:endCxn id="755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8" name="Google Shape;7548;p4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4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4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3" name="Google Shape;7553;p48"/>
            <p:cNvCxnSpPr>
              <a:endCxn id="755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4" name="Google Shape;7554;p48"/>
          <p:cNvGrpSpPr/>
          <p:nvPr/>
        </p:nvGrpSpPr>
        <p:grpSpPr>
          <a:xfrm>
            <a:off x="3507503" y="1185917"/>
            <a:ext cx="1637968" cy="154942"/>
            <a:chOff x="238125" y="2506075"/>
            <a:chExt cx="7115411" cy="673075"/>
          </a:xfrm>
        </p:grpSpPr>
        <p:sp>
          <p:nvSpPr>
            <p:cNvPr id="7555" name="Google Shape;7555;p4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4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4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4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4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48"/>
          <p:cNvGrpSpPr/>
          <p:nvPr/>
        </p:nvGrpSpPr>
        <p:grpSpPr>
          <a:xfrm>
            <a:off x="746187" y="1507514"/>
            <a:ext cx="2476762" cy="91743"/>
            <a:chOff x="1464850" y="436376"/>
            <a:chExt cx="6001362" cy="222300"/>
          </a:xfrm>
        </p:grpSpPr>
        <p:sp>
          <p:nvSpPr>
            <p:cNvPr id="7561" name="Google Shape;7561;p4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4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4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4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4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6" name="Google Shape;7566;p4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7" name="Google Shape;7567;p4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8" name="Google Shape;7568;p4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9" name="Google Shape;7569;p4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70" name="Google Shape;7570;p48"/>
          <p:cNvGrpSpPr/>
          <p:nvPr/>
        </p:nvGrpSpPr>
        <p:grpSpPr>
          <a:xfrm>
            <a:off x="732455" y="2742980"/>
            <a:ext cx="1452710" cy="651923"/>
            <a:chOff x="803162" y="2667727"/>
            <a:chExt cx="1411906" cy="633611"/>
          </a:xfrm>
        </p:grpSpPr>
        <p:cxnSp>
          <p:nvCxnSpPr>
            <p:cNvPr id="7571" name="Google Shape;7571;p48"/>
            <p:cNvCxnSpPr>
              <a:stCxn id="7572" idx="2"/>
              <a:endCxn id="757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48"/>
            <p:cNvCxnSpPr>
              <a:stCxn id="7575" idx="0"/>
              <a:endCxn id="757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48"/>
            <p:cNvCxnSpPr>
              <a:stCxn id="7575" idx="2"/>
              <a:endCxn id="757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48"/>
            <p:cNvCxnSpPr>
              <a:stCxn id="7579" idx="0"/>
              <a:endCxn id="757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80" name="Google Shape;7580;p48"/>
            <p:cNvCxnSpPr>
              <a:stCxn id="7573" idx="2"/>
              <a:endCxn id="758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82" name="Google Shape;7582;p48"/>
            <p:cNvCxnSpPr>
              <a:stCxn id="7583" idx="0"/>
              <a:endCxn id="757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9" name="Google Shape;7579;p4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4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83" name="Google Shape;7583;p4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81" name="Google Shape;7581;p4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4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5" name="Google Shape;7575;p4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2" name="Google Shape;7572;p4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4" name="Google Shape;7584;p48"/>
          <p:cNvGrpSpPr/>
          <p:nvPr/>
        </p:nvGrpSpPr>
        <p:grpSpPr>
          <a:xfrm>
            <a:off x="732456" y="1178518"/>
            <a:ext cx="2518541" cy="209309"/>
            <a:chOff x="803163" y="1111966"/>
            <a:chExt cx="2447800" cy="203430"/>
          </a:xfrm>
        </p:grpSpPr>
        <p:grpSp>
          <p:nvGrpSpPr>
            <p:cNvPr id="7585" name="Google Shape;7585;p48"/>
            <p:cNvGrpSpPr/>
            <p:nvPr/>
          </p:nvGrpSpPr>
          <p:grpSpPr>
            <a:xfrm>
              <a:off x="1958180" y="1111966"/>
              <a:ext cx="588019" cy="121396"/>
              <a:chOff x="4808316" y="2800065"/>
              <a:chExt cx="1999386" cy="412910"/>
            </a:xfrm>
          </p:grpSpPr>
          <p:sp>
            <p:nvSpPr>
              <p:cNvPr id="7586" name="Google Shape;7586;p4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7" name="Google Shape;7587;p48"/>
              <p:cNvGrpSpPr/>
              <p:nvPr/>
            </p:nvGrpSpPr>
            <p:grpSpPr>
              <a:xfrm>
                <a:off x="4808316" y="2800065"/>
                <a:ext cx="92400" cy="411825"/>
                <a:chOff x="845575" y="2563700"/>
                <a:chExt cx="92400" cy="411825"/>
              </a:xfrm>
            </p:grpSpPr>
            <p:cxnSp>
              <p:nvCxnSpPr>
                <p:cNvPr id="7588" name="Google Shape;7588;p4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9" name="Google Shape;7589;p4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90" name="Google Shape;7590;p4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48"/>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2" name="Google Shape;7592;p48"/>
            <p:cNvGrpSpPr/>
            <p:nvPr/>
          </p:nvGrpSpPr>
          <p:grpSpPr>
            <a:xfrm>
              <a:off x="803163" y="1111974"/>
              <a:ext cx="591158" cy="121545"/>
              <a:chOff x="803163" y="1111974"/>
              <a:chExt cx="591158" cy="121545"/>
            </a:xfrm>
          </p:grpSpPr>
          <p:grpSp>
            <p:nvGrpSpPr>
              <p:cNvPr id="7593" name="Google Shape;7593;p48"/>
              <p:cNvGrpSpPr/>
              <p:nvPr/>
            </p:nvGrpSpPr>
            <p:grpSpPr>
              <a:xfrm>
                <a:off x="803163" y="1111974"/>
                <a:ext cx="27175" cy="121077"/>
                <a:chOff x="845575" y="2563700"/>
                <a:chExt cx="92400" cy="411825"/>
              </a:xfrm>
            </p:grpSpPr>
            <p:cxnSp>
              <p:nvCxnSpPr>
                <p:cNvPr id="7594" name="Google Shape;7594;p4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5" name="Google Shape;7595;p4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6" name="Google Shape;7596;p4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48"/>
            <p:cNvGrpSpPr/>
            <p:nvPr/>
          </p:nvGrpSpPr>
          <p:grpSpPr>
            <a:xfrm>
              <a:off x="1381910" y="1194219"/>
              <a:ext cx="588341" cy="121177"/>
              <a:chOff x="1381910" y="1194219"/>
              <a:chExt cx="588341" cy="121177"/>
            </a:xfrm>
          </p:grpSpPr>
          <p:grpSp>
            <p:nvGrpSpPr>
              <p:cNvPr id="7598" name="Google Shape;7598;p48"/>
              <p:cNvGrpSpPr/>
              <p:nvPr/>
            </p:nvGrpSpPr>
            <p:grpSpPr>
              <a:xfrm rot="10800000">
                <a:off x="1381910" y="1194319"/>
                <a:ext cx="27175" cy="121077"/>
                <a:chOff x="2070100" y="2563700"/>
                <a:chExt cx="92400" cy="411825"/>
              </a:xfrm>
            </p:grpSpPr>
            <p:cxnSp>
              <p:nvCxnSpPr>
                <p:cNvPr id="7599" name="Google Shape;7599;p4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0" name="Google Shape;7600;p4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1" name="Google Shape;7601;p4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48"/>
            <p:cNvGrpSpPr/>
            <p:nvPr/>
          </p:nvGrpSpPr>
          <p:grpSpPr>
            <a:xfrm>
              <a:off x="2532079" y="1194219"/>
              <a:ext cx="704927" cy="121177"/>
              <a:chOff x="2532079" y="1194219"/>
              <a:chExt cx="704927" cy="121177"/>
            </a:xfrm>
          </p:grpSpPr>
          <p:grpSp>
            <p:nvGrpSpPr>
              <p:cNvPr id="7603" name="Google Shape;7603;p48"/>
              <p:cNvGrpSpPr/>
              <p:nvPr/>
            </p:nvGrpSpPr>
            <p:grpSpPr>
              <a:xfrm rot="10800000">
                <a:off x="2532079" y="1194319"/>
                <a:ext cx="27175" cy="121077"/>
                <a:chOff x="2070100" y="2563700"/>
                <a:chExt cx="92400" cy="411825"/>
              </a:xfrm>
            </p:grpSpPr>
            <p:cxnSp>
              <p:nvCxnSpPr>
                <p:cNvPr id="7604" name="Google Shape;7604;p4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5" name="Google Shape;7605;p4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6" name="Google Shape;7606;p4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7" name="Google Shape;7607;p48"/>
          <p:cNvGrpSpPr/>
          <p:nvPr/>
        </p:nvGrpSpPr>
        <p:grpSpPr>
          <a:xfrm>
            <a:off x="3525467" y="3875150"/>
            <a:ext cx="1567778" cy="491677"/>
            <a:chOff x="5194708" y="3484366"/>
            <a:chExt cx="3148148" cy="987304"/>
          </a:xfrm>
        </p:grpSpPr>
        <p:grpSp>
          <p:nvGrpSpPr>
            <p:cNvPr id="7608" name="Google Shape;7608;p48"/>
            <p:cNvGrpSpPr/>
            <p:nvPr/>
          </p:nvGrpSpPr>
          <p:grpSpPr>
            <a:xfrm>
              <a:off x="7531521" y="3484366"/>
              <a:ext cx="811335" cy="987304"/>
              <a:chOff x="3379425" y="1617275"/>
              <a:chExt cx="1090650" cy="1327200"/>
            </a:xfrm>
          </p:grpSpPr>
          <p:sp>
            <p:nvSpPr>
              <p:cNvPr id="7609" name="Google Shape;7609;p4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4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4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48"/>
            <p:cNvGrpSpPr/>
            <p:nvPr/>
          </p:nvGrpSpPr>
          <p:grpSpPr>
            <a:xfrm>
              <a:off x="6752546" y="3484366"/>
              <a:ext cx="811428" cy="987304"/>
              <a:chOff x="2332275" y="1617275"/>
              <a:chExt cx="1090775" cy="1327200"/>
            </a:xfrm>
          </p:grpSpPr>
          <p:sp>
            <p:nvSpPr>
              <p:cNvPr id="7613" name="Google Shape;7613;p4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4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4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48"/>
            <p:cNvGrpSpPr/>
            <p:nvPr/>
          </p:nvGrpSpPr>
          <p:grpSpPr>
            <a:xfrm>
              <a:off x="5973664" y="3484366"/>
              <a:ext cx="811335" cy="987304"/>
              <a:chOff x="1285250" y="1617275"/>
              <a:chExt cx="1090650" cy="1327200"/>
            </a:xfrm>
          </p:grpSpPr>
          <p:sp>
            <p:nvSpPr>
              <p:cNvPr id="7617" name="Google Shape;7617;p4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4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4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48"/>
            <p:cNvGrpSpPr/>
            <p:nvPr/>
          </p:nvGrpSpPr>
          <p:grpSpPr>
            <a:xfrm>
              <a:off x="5194708" y="3484366"/>
              <a:ext cx="811409" cy="987304"/>
              <a:chOff x="238125" y="1617275"/>
              <a:chExt cx="1090750" cy="1327200"/>
            </a:xfrm>
          </p:grpSpPr>
          <p:sp>
            <p:nvSpPr>
              <p:cNvPr id="7621" name="Google Shape;7621;p4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4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4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4" name="Google Shape;7624;p48"/>
          <p:cNvGrpSpPr/>
          <p:nvPr/>
        </p:nvGrpSpPr>
        <p:grpSpPr>
          <a:xfrm>
            <a:off x="3486076" y="3355561"/>
            <a:ext cx="1616964" cy="346256"/>
            <a:chOff x="1808063" y="4294338"/>
            <a:chExt cx="3370782" cy="721817"/>
          </a:xfrm>
        </p:grpSpPr>
        <p:sp>
          <p:nvSpPr>
            <p:cNvPr id="7625" name="Google Shape;7625;p4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4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4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4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4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4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4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4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4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4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48"/>
          <p:cNvGrpSpPr/>
          <p:nvPr/>
        </p:nvGrpSpPr>
        <p:grpSpPr>
          <a:xfrm>
            <a:off x="764288" y="3641590"/>
            <a:ext cx="1295882" cy="646587"/>
            <a:chOff x="834100" y="3642869"/>
            <a:chExt cx="1259483" cy="628426"/>
          </a:xfrm>
        </p:grpSpPr>
        <p:sp>
          <p:nvSpPr>
            <p:cNvPr id="7636" name="Google Shape;7636;p4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4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4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4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4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4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4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4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4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4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4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4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4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4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4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4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4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4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4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4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4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4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4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4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4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1" name="Google Shape;7661;p48"/>
            <p:cNvGrpSpPr/>
            <p:nvPr/>
          </p:nvGrpSpPr>
          <p:grpSpPr>
            <a:xfrm>
              <a:off x="1360364" y="3847835"/>
              <a:ext cx="208119" cy="224359"/>
              <a:chOff x="1360769" y="3847100"/>
              <a:chExt cx="208119" cy="224359"/>
            </a:xfrm>
          </p:grpSpPr>
          <p:sp>
            <p:nvSpPr>
              <p:cNvPr id="7662" name="Google Shape;7662;p4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4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4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4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4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4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4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4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4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4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4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4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4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4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4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4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4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4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4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4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2" name="Google Shape;7682;p4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4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4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4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4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4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4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4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4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4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4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4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4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4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48"/>
          <p:cNvGrpSpPr/>
          <p:nvPr/>
        </p:nvGrpSpPr>
        <p:grpSpPr>
          <a:xfrm rot="5400000">
            <a:off x="5977401" y="3438087"/>
            <a:ext cx="164064" cy="1414916"/>
            <a:chOff x="4428249" y="1369375"/>
            <a:chExt cx="36905" cy="429569"/>
          </a:xfrm>
        </p:grpSpPr>
        <p:sp>
          <p:nvSpPr>
            <p:cNvPr id="7697" name="Google Shape;7697;p4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4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4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4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4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4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4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4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4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4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4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4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4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4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4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4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4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4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4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4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4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4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4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4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4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4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4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4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4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4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4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4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48"/>
          <p:cNvGrpSpPr/>
          <p:nvPr/>
        </p:nvGrpSpPr>
        <p:grpSpPr>
          <a:xfrm rot="10800000" flipH="1">
            <a:off x="5349830" y="3026630"/>
            <a:ext cx="1419207" cy="24808"/>
            <a:chOff x="219558" y="4738465"/>
            <a:chExt cx="5852400" cy="102300"/>
          </a:xfrm>
        </p:grpSpPr>
        <p:cxnSp>
          <p:nvCxnSpPr>
            <p:cNvPr id="7730" name="Google Shape;7730;p4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31" name="Google Shape;7731;p48"/>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48"/>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48"/>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48"/>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48"/>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48"/>
          <p:cNvGrpSpPr/>
          <p:nvPr/>
        </p:nvGrpSpPr>
        <p:grpSpPr>
          <a:xfrm>
            <a:off x="5361148" y="3399694"/>
            <a:ext cx="1396570" cy="385016"/>
            <a:chOff x="5286284" y="2966544"/>
            <a:chExt cx="1396570" cy="385016"/>
          </a:xfrm>
        </p:grpSpPr>
        <p:cxnSp>
          <p:nvCxnSpPr>
            <p:cNvPr id="7737" name="Google Shape;7737;p4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8" name="Google Shape;7738;p4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9" name="Google Shape;7739;p48"/>
            <p:cNvGrpSpPr/>
            <p:nvPr/>
          </p:nvGrpSpPr>
          <p:grpSpPr>
            <a:xfrm>
              <a:off x="5287688" y="3173364"/>
              <a:ext cx="1395166" cy="74100"/>
              <a:chOff x="5287688" y="3173364"/>
              <a:chExt cx="1395166" cy="74100"/>
            </a:xfrm>
          </p:grpSpPr>
          <p:cxnSp>
            <p:nvCxnSpPr>
              <p:cNvPr id="7740" name="Google Shape;7740;p4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4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4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4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4" name="Google Shape;7744;p4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5" name="Google Shape;7745;p4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6" name="Google Shape;7746;p4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7" name="Google Shape;7747;p4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8" name="Google Shape;7748;p4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9" name="Google Shape;7749;p48"/>
          <p:cNvGrpSpPr/>
          <p:nvPr/>
        </p:nvGrpSpPr>
        <p:grpSpPr>
          <a:xfrm>
            <a:off x="2047214" y="1818470"/>
            <a:ext cx="1182276" cy="662027"/>
            <a:chOff x="2029517" y="1732295"/>
            <a:chExt cx="1149068" cy="643432"/>
          </a:xfrm>
        </p:grpSpPr>
        <p:grpSp>
          <p:nvGrpSpPr>
            <p:cNvPr id="7750" name="Google Shape;7750;p48"/>
            <p:cNvGrpSpPr/>
            <p:nvPr/>
          </p:nvGrpSpPr>
          <p:grpSpPr>
            <a:xfrm>
              <a:off x="2708660" y="1746937"/>
              <a:ext cx="455427" cy="244429"/>
              <a:chOff x="2700693" y="1746937"/>
              <a:chExt cx="455427" cy="244429"/>
            </a:xfrm>
          </p:grpSpPr>
          <p:grpSp>
            <p:nvGrpSpPr>
              <p:cNvPr id="7751" name="Google Shape;7751;p48"/>
              <p:cNvGrpSpPr/>
              <p:nvPr/>
            </p:nvGrpSpPr>
            <p:grpSpPr>
              <a:xfrm>
                <a:off x="2905682" y="1782817"/>
                <a:ext cx="250438" cy="208549"/>
                <a:chOff x="2905682" y="1782817"/>
                <a:chExt cx="250438" cy="208549"/>
              </a:xfrm>
            </p:grpSpPr>
            <p:cxnSp>
              <p:nvCxnSpPr>
                <p:cNvPr id="7752" name="Google Shape;7752;p4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3" name="Google Shape;7753;p4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48"/>
              <p:cNvGrpSpPr/>
              <p:nvPr/>
            </p:nvGrpSpPr>
            <p:grpSpPr>
              <a:xfrm>
                <a:off x="2700693" y="1746937"/>
                <a:ext cx="449967" cy="72374"/>
                <a:chOff x="2700693" y="1746937"/>
                <a:chExt cx="449967" cy="72374"/>
              </a:xfrm>
            </p:grpSpPr>
            <p:cxnSp>
              <p:nvCxnSpPr>
                <p:cNvPr id="7755" name="Google Shape;7755;p4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6" name="Google Shape;7756;p4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7" name="Google Shape;7757;p48"/>
            <p:cNvGrpSpPr/>
            <p:nvPr/>
          </p:nvGrpSpPr>
          <p:grpSpPr>
            <a:xfrm>
              <a:off x="2029517" y="1732295"/>
              <a:ext cx="1149068" cy="643432"/>
              <a:chOff x="2029517" y="1732295"/>
              <a:chExt cx="1149068" cy="643432"/>
            </a:xfrm>
          </p:grpSpPr>
          <p:grpSp>
            <p:nvGrpSpPr>
              <p:cNvPr id="7758" name="Google Shape;7758;p48"/>
              <p:cNvGrpSpPr/>
              <p:nvPr/>
            </p:nvGrpSpPr>
            <p:grpSpPr>
              <a:xfrm>
                <a:off x="2703618" y="2103152"/>
                <a:ext cx="474966" cy="260017"/>
                <a:chOff x="2703618" y="2103152"/>
                <a:chExt cx="474966" cy="260017"/>
              </a:xfrm>
            </p:grpSpPr>
            <p:grpSp>
              <p:nvGrpSpPr>
                <p:cNvPr id="7759" name="Google Shape;7759;p48"/>
                <p:cNvGrpSpPr/>
                <p:nvPr/>
              </p:nvGrpSpPr>
              <p:grpSpPr>
                <a:xfrm>
                  <a:off x="2703618" y="2290640"/>
                  <a:ext cx="450291" cy="72529"/>
                  <a:chOff x="2703618" y="2290640"/>
                  <a:chExt cx="450291" cy="72529"/>
                </a:xfrm>
              </p:grpSpPr>
              <p:cxnSp>
                <p:nvCxnSpPr>
                  <p:cNvPr id="7760" name="Google Shape;7760;p4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1" name="Google Shape;7761;p4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48"/>
                <p:cNvGrpSpPr/>
                <p:nvPr/>
              </p:nvGrpSpPr>
              <p:grpSpPr>
                <a:xfrm>
                  <a:off x="2908607" y="2103152"/>
                  <a:ext cx="269977" cy="223538"/>
                  <a:chOff x="2908607" y="2103152"/>
                  <a:chExt cx="269977" cy="223538"/>
                </a:xfrm>
              </p:grpSpPr>
              <p:cxnSp>
                <p:nvCxnSpPr>
                  <p:cNvPr id="7763" name="Google Shape;7763;p4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4" name="Google Shape;7764;p4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5" name="Google Shape;7765;p48"/>
              <p:cNvGrpSpPr/>
              <p:nvPr/>
            </p:nvGrpSpPr>
            <p:grpSpPr>
              <a:xfrm>
                <a:off x="2029517" y="1732295"/>
                <a:ext cx="685827" cy="643432"/>
                <a:chOff x="2029517" y="1732295"/>
                <a:chExt cx="685827" cy="643432"/>
              </a:xfrm>
            </p:grpSpPr>
            <p:sp>
              <p:nvSpPr>
                <p:cNvPr id="7766" name="Google Shape;7766;p4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7" name="Google Shape;7767;p48"/>
                <p:cNvGrpSpPr/>
                <p:nvPr/>
              </p:nvGrpSpPr>
              <p:grpSpPr>
                <a:xfrm>
                  <a:off x="2158948" y="1732295"/>
                  <a:ext cx="556396" cy="333108"/>
                  <a:chOff x="2158948" y="1732295"/>
                  <a:chExt cx="556396" cy="333108"/>
                </a:xfrm>
              </p:grpSpPr>
              <p:cxnSp>
                <p:nvCxnSpPr>
                  <p:cNvPr id="7768" name="Google Shape;7768;p4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9" name="Google Shape;7769;p4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48"/>
                <p:cNvGrpSpPr/>
                <p:nvPr/>
              </p:nvGrpSpPr>
              <p:grpSpPr>
                <a:xfrm>
                  <a:off x="2159908" y="2065057"/>
                  <a:ext cx="550884" cy="310670"/>
                  <a:chOff x="2159908" y="2065057"/>
                  <a:chExt cx="550884" cy="310670"/>
                </a:xfrm>
              </p:grpSpPr>
              <p:cxnSp>
                <p:nvCxnSpPr>
                  <p:cNvPr id="7771" name="Google Shape;7771;p4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72" name="Google Shape;7772;p4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73" name="Google Shape;7773;p48"/>
          <p:cNvGrpSpPr/>
          <p:nvPr/>
        </p:nvGrpSpPr>
        <p:grpSpPr>
          <a:xfrm>
            <a:off x="732462" y="1766083"/>
            <a:ext cx="962651" cy="810058"/>
            <a:chOff x="844912" y="1681380"/>
            <a:chExt cx="935611" cy="787305"/>
          </a:xfrm>
        </p:grpSpPr>
        <p:grpSp>
          <p:nvGrpSpPr>
            <p:cNvPr id="7774" name="Google Shape;7774;p48"/>
            <p:cNvGrpSpPr/>
            <p:nvPr/>
          </p:nvGrpSpPr>
          <p:grpSpPr>
            <a:xfrm>
              <a:off x="844912" y="1819635"/>
              <a:ext cx="329836" cy="510016"/>
              <a:chOff x="844912" y="1819635"/>
              <a:chExt cx="329836" cy="510016"/>
            </a:xfrm>
          </p:grpSpPr>
          <p:sp>
            <p:nvSpPr>
              <p:cNvPr id="7775" name="Google Shape;7775;p4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4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4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4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4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4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48"/>
            <p:cNvGrpSpPr/>
            <p:nvPr/>
          </p:nvGrpSpPr>
          <p:grpSpPr>
            <a:xfrm>
              <a:off x="1284601" y="2158168"/>
              <a:ext cx="495923" cy="310517"/>
              <a:chOff x="1284601" y="2158168"/>
              <a:chExt cx="495923" cy="310517"/>
            </a:xfrm>
          </p:grpSpPr>
          <p:sp>
            <p:nvSpPr>
              <p:cNvPr id="7782" name="Google Shape;7782;p4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3" name="Google Shape;7783;p48"/>
              <p:cNvGrpSpPr/>
              <p:nvPr/>
            </p:nvGrpSpPr>
            <p:grpSpPr>
              <a:xfrm>
                <a:off x="1507666" y="2158168"/>
                <a:ext cx="272858" cy="310517"/>
                <a:chOff x="1507666" y="2158168"/>
                <a:chExt cx="272858" cy="310517"/>
              </a:xfrm>
            </p:grpSpPr>
            <p:grpSp>
              <p:nvGrpSpPr>
                <p:cNvPr id="7784" name="Google Shape;7784;p48"/>
                <p:cNvGrpSpPr/>
                <p:nvPr/>
              </p:nvGrpSpPr>
              <p:grpSpPr>
                <a:xfrm>
                  <a:off x="1507666" y="2176104"/>
                  <a:ext cx="166395" cy="273149"/>
                  <a:chOff x="1507666" y="2176104"/>
                  <a:chExt cx="166395" cy="273149"/>
                </a:xfrm>
              </p:grpSpPr>
              <p:sp>
                <p:nvSpPr>
                  <p:cNvPr id="7785" name="Google Shape;7785;p4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4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4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4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4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4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4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2" name="Google Shape;7792;p4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4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4" name="Google Shape;7794;p48"/>
            <p:cNvGrpSpPr/>
            <p:nvPr/>
          </p:nvGrpSpPr>
          <p:grpSpPr>
            <a:xfrm>
              <a:off x="1284601" y="1681380"/>
              <a:ext cx="495923" cy="310517"/>
              <a:chOff x="1284601" y="1681380"/>
              <a:chExt cx="495923" cy="310517"/>
            </a:xfrm>
          </p:grpSpPr>
          <p:sp>
            <p:nvSpPr>
              <p:cNvPr id="7795" name="Google Shape;7795;p4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6" name="Google Shape;7796;p48"/>
              <p:cNvGrpSpPr/>
              <p:nvPr/>
            </p:nvGrpSpPr>
            <p:grpSpPr>
              <a:xfrm>
                <a:off x="1507666" y="1681380"/>
                <a:ext cx="272858" cy="310517"/>
                <a:chOff x="1507666" y="1681380"/>
                <a:chExt cx="272858" cy="310517"/>
              </a:xfrm>
            </p:grpSpPr>
            <p:grpSp>
              <p:nvGrpSpPr>
                <p:cNvPr id="7797" name="Google Shape;7797;p48"/>
                <p:cNvGrpSpPr/>
                <p:nvPr/>
              </p:nvGrpSpPr>
              <p:grpSpPr>
                <a:xfrm>
                  <a:off x="1507666" y="1700120"/>
                  <a:ext cx="166395" cy="272984"/>
                  <a:chOff x="1507666" y="1700120"/>
                  <a:chExt cx="166395" cy="272984"/>
                </a:xfrm>
              </p:grpSpPr>
              <p:sp>
                <p:nvSpPr>
                  <p:cNvPr id="7798" name="Google Shape;7798;p4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4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4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4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4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4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4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5" name="Google Shape;7805;p4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4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7" name="Google Shape;7807;p48"/>
          <p:cNvGrpSpPr/>
          <p:nvPr/>
        </p:nvGrpSpPr>
        <p:grpSpPr>
          <a:xfrm>
            <a:off x="6841403" y="2533512"/>
            <a:ext cx="1622269" cy="552443"/>
            <a:chOff x="6894650" y="2574740"/>
            <a:chExt cx="1445100" cy="492111"/>
          </a:xfrm>
        </p:grpSpPr>
        <p:sp>
          <p:nvSpPr>
            <p:cNvPr id="7808" name="Google Shape;7808;p4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4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4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4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4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3" name="Google Shape;7813;p4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4" name="Google Shape;7814;p48"/>
          <p:cNvGrpSpPr/>
          <p:nvPr/>
        </p:nvGrpSpPr>
        <p:grpSpPr>
          <a:xfrm>
            <a:off x="6860946" y="3907768"/>
            <a:ext cx="1583206" cy="475705"/>
            <a:chOff x="6953919" y="3907920"/>
            <a:chExt cx="1377300" cy="475705"/>
          </a:xfrm>
        </p:grpSpPr>
        <p:cxnSp>
          <p:nvCxnSpPr>
            <p:cNvPr id="7815" name="Google Shape;7815;p4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6" name="Google Shape;7816;p4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7" name="Google Shape;7817;p4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8" name="Google Shape;7818;p4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9" name="Google Shape;7819;p4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20" name="Google Shape;7820;p48"/>
          <p:cNvGrpSpPr/>
          <p:nvPr/>
        </p:nvGrpSpPr>
        <p:grpSpPr>
          <a:xfrm>
            <a:off x="2364534" y="2668913"/>
            <a:ext cx="836286" cy="824529"/>
            <a:chOff x="2389399" y="2595741"/>
            <a:chExt cx="812796" cy="801369"/>
          </a:xfrm>
        </p:grpSpPr>
        <p:grpSp>
          <p:nvGrpSpPr>
            <p:cNvPr id="7821" name="Google Shape;7821;p48"/>
            <p:cNvGrpSpPr/>
            <p:nvPr/>
          </p:nvGrpSpPr>
          <p:grpSpPr>
            <a:xfrm>
              <a:off x="2492145" y="2881565"/>
              <a:ext cx="607300" cy="229751"/>
              <a:chOff x="2492145" y="2881565"/>
              <a:chExt cx="607300" cy="229751"/>
            </a:xfrm>
          </p:grpSpPr>
          <p:sp>
            <p:nvSpPr>
              <p:cNvPr id="7822" name="Google Shape;7822;p4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4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4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48"/>
            <p:cNvGrpSpPr/>
            <p:nvPr/>
          </p:nvGrpSpPr>
          <p:grpSpPr>
            <a:xfrm>
              <a:off x="2389399" y="2595741"/>
              <a:ext cx="812796" cy="296825"/>
              <a:chOff x="2389399" y="2595741"/>
              <a:chExt cx="812796" cy="296825"/>
            </a:xfrm>
          </p:grpSpPr>
          <p:grpSp>
            <p:nvGrpSpPr>
              <p:cNvPr id="7826" name="Google Shape;7826;p48"/>
              <p:cNvGrpSpPr/>
              <p:nvPr/>
            </p:nvGrpSpPr>
            <p:grpSpPr>
              <a:xfrm>
                <a:off x="2389399" y="2595741"/>
                <a:ext cx="363638" cy="296825"/>
                <a:chOff x="2389399" y="2595741"/>
                <a:chExt cx="363638" cy="296825"/>
              </a:xfrm>
            </p:grpSpPr>
            <p:grpSp>
              <p:nvGrpSpPr>
                <p:cNvPr id="7827" name="Google Shape;7827;p48"/>
                <p:cNvGrpSpPr/>
                <p:nvPr/>
              </p:nvGrpSpPr>
              <p:grpSpPr>
                <a:xfrm>
                  <a:off x="2493852" y="2794333"/>
                  <a:ext cx="259185" cy="98232"/>
                  <a:chOff x="2493852" y="2794333"/>
                  <a:chExt cx="259185" cy="98232"/>
                </a:xfrm>
              </p:grpSpPr>
              <p:sp>
                <p:nvSpPr>
                  <p:cNvPr id="7828" name="Google Shape;7828;p4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4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4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48"/>
                <p:cNvGrpSpPr/>
                <p:nvPr/>
              </p:nvGrpSpPr>
              <p:grpSpPr>
                <a:xfrm>
                  <a:off x="2389399" y="2595741"/>
                  <a:ext cx="224343" cy="182054"/>
                  <a:chOff x="2389399" y="2595741"/>
                  <a:chExt cx="224343" cy="182054"/>
                </a:xfrm>
              </p:grpSpPr>
              <p:sp>
                <p:nvSpPr>
                  <p:cNvPr id="7832" name="Google Shape;7832;p4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4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4" name="Google Shape;7834;p48"/>
              <p:cNvGrpSpPr/>
              <p:nvPr/>
            </p:nvGrpSpPr>
            <p:grpSpPr>
              <a:xfrm>
                <a:off x="2683630" y="2595741"/>
                <a:ext cx="224334" cy="296825"/>
                <a:chOff x="2683630" y="2595741"/>
                <a:chExt cx="224334" cy="296825"/>
              </a:xfrm>
            </p:grpSpPr>
            <p:grpSp>
              <p:nvGrpSpPr>
                <p:cNvPr id="7835" name="Google Shape;7835;p48"/>
                <p:cNvGrpSpPr/>
                <p:nvPr/>
              </p:nvGrpSpPr>
              <p:grpSpPr>
                <a:xfrm>
                  <a:off x="2788083" y="2794333"/>
                  <a:ext cx="15356" cy="98232"/>
                  <a:chOff x="2788083" y="2794333"/>
                  <a:chExt cx="15356" cy="98232"/>
                </a:xfrm>
              </p:grpSpPr>
              <p:sp>
                <p:nvSpPr>
                  <p:cNvPr id="7836" name="Google Shape;7836;p4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4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4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48"/>
                <p:cNvGrpSpPr/>
                <p:nvPr/>
              </p:nvGrpSpPr>
              <p:grpSpPr>
                <a:xfrm>
                  <a:off x="2683630" y="2595741"/>
                  <a:ext cx="224334" cy="182054"/>
                  <a:chOff x="2683630" y="2595741"/>
                  <a:chExt cx="224334" cy="182054"/>
                </a:xfrm>
              </p:grpSpPr>
              <p:sp>
                <p:nvSpPr>
                  <p:cNvPr id="7840" name="Google Shape;7840;p4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4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42" name="Google Shape;7842;p48"/>
              <p:cNvGrpSpPr/>
              <p:nvPr/>
            </p:nvGrpSpPr>
            <p:grpSpPr>
              <a:xfrm>
                <a:off x="2838475" y="2595741"/>
                <a:ext cx="363719" cy="296825"/>
                <a:chOff x="2838475" y="2595741"/>
                <a:chExt cx="363719" cy="296825"/>
              </a:xfrm>
            </p:grpSpPr>
            <p:grpSp>
              <p:nvGrpSpPr>
                <p:cNvPr id="7843" name="Google Shape;7843;p48"/>
                <p:cNvGrpSpPr/>
                <p:nvPr/>
              </p:nvGrpSpPr>
              <p:grpSpPr>
                <a:xfrm>
                  <a:off x="2838475" y="2794333"/>
                  <a:ext cx="259185" cy="98232"/>
                  <a:chOff x="2838475" y="2794333"/>
                  <a:chExt cx="259185" cy="98232"/>
                </a:xfrm>
              </p:grpSpPr>
              <p:sp>
                <p:nvSpPr>
                  <p:cNvPr id="7844" name="Google Shape;7844;p4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4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4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7" name="Google Shape;7847;p48"/>
                <p:cNvGrpSpPr/>
                <p:nvPr/>
              </p:nvGrpSpPr>
              <p:grpSpPr>
                <a:xfrm>
                  <a:off x="2977852" y="2595741"/>
                  <a:ext cx="224343" cy="182054"/>
                  <a:chOff x="2977852" y="2595741"/>
                  <a:chExt cx="224343" cy="182054"/>
                </a:xfrm>
              </p:grpSpPr>
              <p:sp>
                <p:nvSpPr>
                  <p:cNvPr id="7848" name="Google Shape;7848;p4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4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50" name="Google Shape;7850;p48"/>
            <p:cNvGrpSpPr/>
            <p:nvPr/>
          </p:nvGrpSpPr>
          <p:grpSpPr>
            <a:xfrm>
              <a:off x="2389399" y="3100241"/>
              <a:ext cx="812796" cy="296869"/>
              <a:chOff x="2389399" y="3100241"/>
              <a:chExt cx="812796" cy="296869"/>
            </a:xfrm>
          </p:grpSpPr>
          <p:grpSp>
            <p:nvGrpSpPr>
              <p:cNvPr id="7851" name="Google Shape;7851;p48"/>
              <p:cNvGrpSpPr/>
              <p:nvPr/>
            </p:nvGrpSpPr>
            <p:grpSpPr>
              <a:xfrm>
                <a:off x="2683630" y="3100241"/>
                <a:ext cx="224334" cy="296869"/>
                <a:chOff x="2683630" y="3100241"/>
                <a:chExt cx="224334" cy="296869"/>
              </a:xfrm>
            </p:grpSpPr>
            <p:grpSp>
              <p:nvGrpSpPr>
                <p:cNvPr id="7852" name="Google Shape;7852;p48"/>
                <p:cNvGrpSpPr/>
                <p:nvPr/>
              </p:nvGrpSpPr>
              <p:grpSpPr>
                <a:xfrm>
                  <a:off x="2788083" y="3100241"/>
                  <a:ext cx="15356" cy="98237"/>
                  <a:chOff x="2788083" y="3100241"/>
                  <a:chExt cx="15356" cy="98237"/>
                </a:xfrm>
              </p:grpSpPr>
              <p:sp>
                <p:nvSpPr>
                  <p:cNvPr id="7853" name="Google Shape;7853;p4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4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4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48"/>
                <p:cNvGrpSpPr/>
                <p:nvPr/>
              </p:nvGrpSpPr>
              <p:grpSpPr>
                <a:xfrm>
                  <a:off x="2683630" y="3215065"/>
                  <a:ext cx="224334" cy="182045"/>
                  <a:chOff x="2683630" y="3215065"/>
                  <a:chExt cx="224334" cy="182045"/>
                </a:xfrm>
              </p:grpSpPr>
              <p:sp>
                <p:nvSpPr>
                  <p:cNvPr id="7857" name="Google Shape;7857;p4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4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9" name="Google Shape;7859;p48"/>
              <p:cNvGrpSpPr/>
              <p:nvPr/>
            </p:nvGrpSpPr>
            <p:grpSpPr>
              <a:xfrm>
                <a:off x="2389399" y="3100241"/>
                <a:ext cx="363638" cy="296869"/>
                <a:chOff x="2389399" y="3100241"/>
                <a:chExt cx="363638" cy="296869"/>
              </a:xfrm>
            </p:grpSpPr>
            <p:grpSp>
              <p:nvGrpSpPr>
                <p:cNvPr id="7860" name="Google Shape;7860;p48"/>
                <p:cNvGrpSpPr/>
                <p:nvPr/>
              </p:nvGrpSpPr>
              <p:grpSpPr>
                <a:xfrm>
                  <a:off x="2493852" y="3100241"/>
                  <a:ext cx="259185" cy="98237"/>
                  <a:chOff x="2493852" y="3100241"/>
                  <a:chExt cx="259185" cy="98237"/>
                </a:xfrm>
              </p:grpSpPr>
              <p:sp>
                <p:nvSpPr>
                  <p:cNvPr id="7861" name="Google Shape;7861;p4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4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4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48"/>
                <p:cNvGrpSpPr/>
                <p:nvPr/>
              </p:nvGrpSpPr>
              <p:grpSpPr>
                <a:xfrm>
                  <a:off x="2389399" y="3215065"/>
                  <a:ext cx="224343" cy="182045"/>
                  <a:chOff x="2389399" y="3215065"/>
                  <a:chExt cx="224343" cy="182045"/>
                </a:xfrm>
              </p:grpSpPr>
              <p:sp>
                <p:nvSpPr>
                  <p:cNvPr id="7865" name="Google Shape;7865;p4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4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7" name="Google Shape;7867;p48"/>
              <p:cNvGrpSpPr/>
              <p:nvPr/>
            </p:nvGrpSpPr>
            <p:grpSpPr>
              <a:xfrm>
                <a:off x="2838475" y="3100241"/>
                <a:ext cx="363719" cy="296869"/>
                <a:chOff x="2838475" y="3100241"/>
                <a:chExt cx="363719" cy="296869"/>
              </a:xfrm>
            </p:grpSpPr>
            <p:grpSp>
              <p:nvGrpSpPr>
                <p:cNvPr id="7868" name="Google Shape;7868;p48"/>
                <p:cNvGrpSpPr/>
                <p:nvPr/>
              </p:nvGrpSpPr>
              <p:grpSpPr>
                <a:xfrm>
                  <a:off x="2838475" y="3100241"/>
                  <a:ext cx="259185" cy="98237"/>
                  <a:chOff x="2838475" y="3100241"/>
                  <a:chExt cx="259185" cy="98237"/>
                </a:xfrm>
              </p:grpSpPr>
              <p:sp>
                <p:nvSpPr>
                  <p:cNvPr id="7869" name="Google Shape;7869;p4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4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4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48"/>
                <p:cNvGrpSpPr/>
                <p:nvPr/>
              </p:nvGrpSpPr>
              <p:grpSpPr>
                <a:xfrm>
                  <a:off x="2977852" y="3215065"/>
                  <a:ext cx="224343" cy="182045"/>
                  <a:chOff x="2977852" y="3215065"/>
                  <a:chExt cx="224343" cy="182045"/>
                </a:xfrm>
              </p:grpSpPr>
              <p:sp>
                <p:nvSpPr>
                  <p:cNvPr id="7873" name="Google Shape;7873;p4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4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878"/>
        <p:cNvGrpSpPr/>
        <p:nvPr/>
      </p:nvGrpSpPr>
      <p:grpSpPr>
        <a:xfrm>
          <a:off x="0" y="0"/>
          <a:ext cx="0" cy="0"/>
          <a:chOff x="0" y="0"/>
          <a:chExt cx="0" cy="0"/>
        </a:xfrm>
      </p:grpSpPr>
      <p:grpSp>
        <p:nvGrpSpPr>
          <p:cNvPr id="7879" name="Google Shape;7879;p49"/>
          <p:cNvGrpSpPr/>
          <p:nvPr/>
        </p:nvGrpSpPr>
        <p:grpSpPr>
          <a:xfrm>
            <a:off x="718875" y="3363288"/>
            <a:ext cx="2390414" cy="1024800"/>
            <a:chOff x="728925" y="3296613"/>
            <a:chExt cx="2390414" cy="1024800"/>
          </a:xfrm>
        </p:grpSpPr>
        <p:grpSp>
          <p:nvGrpSpPr>
            <p:cNvPr id="7880" name="Google Shape;7880;p49"/>
            <p:cNvGrpSpPr/>
            <p:nvPr/>
          </p:nvGrpSpPr>
          <p:grpSpPr>
            <a:xfrm>
              <a:off x="728925" y="3619800"/>
              <a:ext cx="2390414" cy="500893"/>
              <a:chOff x="728925" y="3619800"/>
              <a:chExt cx="2390414" cy="500893"/>
            </a:xfrm>
          </p:grpSpPr>
          <p:sp>
            <p:nvSpPr>
              <p:cNvPr id="7881" name="Google Shape;7881;p4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4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3" name="Google Shape;7883;p49"/>
            <p:cNvGrpSpPr/>
            <p:nvPr/>
          </p:nvGrpSpPr>
          <p:grpSpPr>
            <a:xfrm>
              <a:off x="1348050" y="3296613"/>
              <a:ext cx="1706152" cy="1024800"/>
              <a:chOff x="1348050" y="3296613"/>
              <a:chExt cx="1706152" cy="1024800"/>
            </a:xfrm>
          </p:grpSpPr>
          <p:sp>
            <p:nvSpPr>
              <p:cNvPr id="7884" name="Google Shape;7884;p4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5" name="Google Shape;7885;p4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6" name="Google Shape;7886;p4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7" name="Google Shape;7887;p4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8" name="Google Shape;7888;p4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9" name="Google Shape;7889;p49"/>
            <p:cNvGrpSpPr/>
            <p:nvPr/>
          </p:nvGrpSpPr>
          <p:grpSpPr>
            <a:xfrm>
              <a:off x="1455707" y="3654858"/>
              <a:ext cx="1491150" cy="417657"/>
              <a:chOff x="1455707" y="3654858"/>
              <a:chExt cx="1491150" cy="417657"/>
            </a:xfrm>
          </p:grpSpPr>
          <p:sp>
            <p:nvSpPr>
              <p:cNvPr id="7890" name="Google Shape;7890;p4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4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4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4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4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4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4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4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4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4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4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4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4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4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4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4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4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4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4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4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10" name="Google Shape;7910;p49"/>
          <p:cNvGraphicFramePr/>
          <p:nvPr/>
        </p:nvGraphicFramePr>
        <p:xfrm>
          <a:off x="5954575" y="2361200"/>
          <a:ext cx="2504100" cy="868600"/>
        </p:xfrm>
        <a:graphic>
          <a:graphicData uri="http://schemas.openxmlformats.org/drawingml/2006/table">
            <a:tbl>
              <a:tblPr>
                <a:noFill/>
                <a:tableStyleId>{CD09F10B-B758-4BF1-82D5-6F000576EDFB}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11" name="Google Shape;7911;p49"/>
          <p:cNvGrpSpPr/>
          <p:nvPr/>
        </p:nvGrpSpPr>
        <p:grpSpPr>
          <a:xfrm>
            <a:off x="727251" y="1188964"/>
            <a:ext cx="2396505" cy="976502"/>
            <a:chOff x="749309" y="1112739"/>
            <a:chExt cx="2371603" cy="976502"/>
          </a:xfrm>
        </p:grpSpPr>
        <p:grpSp>
          <p:nvGrpSpPr>
            <p:cNvPr id="7912" name="Google Shape;7912;p49"/>
            <p:cNvGrpSpPr/>
            <p:nvPr/>
          </p:nvGrpSpPr>
          <p:grpSpPr>
            <a:xfrm>
              <a:off x="1092126" y="1112739"/>
              <a:ext cx="2028786" cy="975464"/>
              <a:chOff x="1092126" y="1112739"/>
              <a:chExt cx="2028786" cy="975464"/>
            </a:xfrm>
          </p:grpSpPr>
          <p:sp>
            <p:nvSpPr>
              <p:cNvPr id="7913" name="Google Shape;7913;p4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4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4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4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4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4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4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4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4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4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4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4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4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4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4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4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4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4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4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4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4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4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4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4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49"/>
            <p:cNvGrpSpPr/>
            <p:nvPr/>
          </p:nvGrpSpPr>
          <p:grpSpPr>
            <a:xfrm>
              <a:off x="749309" y="1112739"/>
              <a:ext cx="314700" cy="975464"/>
              <a:chOff x="749309" y="1112739"/>
              <a:chExt cx="314700" cy="975464"/>
            </a:xfrm>
          </p:grpSpPr>
          <p:sp>
            <p:nvSpPr>
              <p:cNvPr id="7938" name="Google Shape;7938;p4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4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4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4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2" name="Google Shape;7942;p4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4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4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4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6" name="Google Shape;7946;p49"/>
          <p:cNvGraphicFramePr/>
          <p:nvPr/>
        </p:nvGraphicFramePr>
        <p:xfrm>
          <a:off x="5954600" y="1188950"/>
          <a:ext cx="2504100" cy="976500"/>
        </p:xfrm>
        <a:graphic>
          <a:graphicData uri="http://schemas.openxmlformats.org/drawingml/2006/table">
            <a:tbl>
              <a:tblPr>
                <a:noFill/>
                <a:tableStyleId>{CD09F10B-B758-4BF1-82D5-6F000576EDFB}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7" name="Google Shape;7947;p49"/>
          <p:cNvGraphicFramePr/>
          <p:nvPr/>
        </p:nvGraphicFramePr>
        <p:xfrm>
          <a:off x="3375463" y="2361200"/>
          <a:ext cx="2363400" cy="868575"/>
        </p:xfrm>
        <a:graphic>
          <a:graphicData uri="http://schemas.openxmlformats.org/drawingml/2006/table">
            <a:tbl>
              <a:tblPr>
                <a:noFill/>
                <a:tableStyleId>{CD09F10B-B758-4BF1-82D5-6F000576EDFB}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8" name="Google Shape;7948;p49"/>
          <p:cNvGrpSpPr/>
          <p:nvPr/>
        </p:nvGrpSpPr>
        <p:grpSpPr>
          <a:xfrm>
            <a:off x="3377449" y="3352160"/>
            <a:ext cx="2363377" cy="1047062"/>
            <a:chOff x="3358399" y="3285485"/>
            <a:chExt cx="2363377" cy="1047062"/>
          </a:xfrm>
        </p:grpSpPr>
        <p:grpSp>
          <p:nvGrpSpPr>
            <p:cNvPr id="7949" name="Google Shape;7949;p49"/>
            <p:cNvGrpSpPr/>
            <p:nvPr/>
          </p:nvGrpSpPr>
          <p:grpSpPr>
            <a:xfrm>
              <a:off x="3358412" y="3285485"/>
              <a:ext cx="2363244" cy="139500"/>
              <a:chOff x="3358412" y="3285485"/>
              <a:chExt cx="2363244" cy="139500"/>
            </a:xfrm>
          </p:grpSpPr>
          <p:sp>
            <p:nvSpPr>
              <p:cNvPr id="7950" name="Google Shape;7950;p4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4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4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4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4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49"/>
            <p:cNvGrpSpPr/>
            <p:nvPr/>
          </p:nvGrpSpPr>
          <p:grpSpPr>
            <a:xfrm>
              <a:off x="3358412" y="3466996"/>
              <a:ext cx="2363244" cy="139500"/>
              <a:chOff x="3358412" y="3466996"/>
              <a:chExt cx="2363244" cy="139500"/>
            </a:xfrm>
          </p:grpSpPr>
          <p:sp>
            <p:nvSpPr>
              <p:cNvPr id="7956" name="Google Shape;7956;p4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4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4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4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4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49"/>
            <p:cNvGrpSpPr/>
            <p:nvPr/>
          </p:nvGrpSpPr>
          <p:grpSpPr>
            <a:xfrm>
              <a:off x="3358412" y="3648507"/>
              <a:ext cx="2363244" cy="139500"/>
              <a:chOff x="3358412" y="3648507"/>
              <a:chExt cx="2363244" cy="139500"/>
            </a:xfrm>
          </p:grpSpPr>
          <p:sp>
            <p:nvSpPr>
              <p:cNvPr id="7962" name="Google Shape;7962;p4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4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4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4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4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49"/>
            <p:cNvGrpSpPr/>
            <p:nvPr/>
          </p:nvGrpSpPr>
          <p:grpSpPr>
            <a:xfrm>
              <a:off x="3358412" y="3830018"/>
              <a:ext cx="2363244" cy="139500"/>
              <a:chOff x="3358412" y="3830018"/>
              <a:chExt cx="2363244" cy="139500"/>
            </a:xfrm>
          </p:grpSpPr>
          <p:sp>
            <p:nvSpPr>
              <p:cNvPr id="7968" name="Google Shape;7968;p4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4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4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4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4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49"/>
            <p:cNvGrpSpPr/>
            <p:nvPr/>
          </p:nvGrpSpPr>
          <p:grpSpPr>
            <a:xfrm>
              <a:off x="3358399" y="4011514"/>
              <a:ext cx="2363377" cy="139537"/>
              <a:chOff x="3294800" y="4134603"/>
              <a:chExt cx="2638876" cy="152400"/>
            </a:xfrm>
          </p:grpSpPr>
          <p:sp>
            <p:nvSpPr>
              <p:cNvPr id="7974" name="Google Shape;7974;p4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4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4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4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4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49"/>
            <p:cNvGrpSpPr/>
            <p:nvPr/>
          </p:nvGrpSpPr>
          <p:grpSpPr>
            <a:xfrm>
              <a:off x="3358399" y="4193010"/>
              <a:ext cx="2363377" cy="139537"/>
              <a:chOff x="3294800" y="4134603"/>
              <a:chExt cx="2638876" cy="152400"/>
            </a:xfrm>
          </p:grpSpPr>
          <p:sp>
            <p:nvSpPr>
              <p:cNvPr id="7980" name="Google Shape;7980;p4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4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4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4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4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5" name="Google Shape;7985;p49"/>
          <p:cNvGraphicFramePr/>
          <p:nvPr/>
        </p:nvGraphicFramePr>
        <p:xfrm>
          <a:off x="728250" y="2361200"/>
          <a:ext cx="2369800" cy="889350"/>
        </p:xfrm>
        <a:graphic>
          <a:graphicData uri="http://schemas.openxmlformats.org/drawingml/2006/table">
            <a:tbl>
              <a:tblPr>
                <a:noFill/>
                <a:tableStyleId>{CD09F10B-B758-4BF1-82D5-6F000576EDFB}</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6" name="Google Shape;7986;p49"/>
          <p:cNvGrpSpPr/>
          <p:nvPr/>
        </p:nvGrpSpPr>
        <p:grpSpPr>
          <a:xfrm>
            <a:off x="4177919" y="2765014"/>
            <a:ext cx="1302095" cy="60959"/>
            <a:chOff x="3558802" y="4011427"/>
            <a:chExt cx="1866000" cy="111300"/>
          </a:xfrm>
        </p:grpSpPr>
        <p:sp>
          <p:nvSpPr>
            <p:cNvPr id="7987" name="Google Shape;7987;p4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4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49"/>
          <p:cNvGrpSpPr/>
          <p:nvPr/>
        </p:nvGrpSpPr>
        <p:grpSpPr>
          <a:xfrm>
            <a:off x="4723407" y="3047174"/>
            <a:ext cx="914340" cy="60959"/>
            <a:chOff x="3558802" y="4011427"/>
            <a:chExt cx="1866000" cy="111300"/>
          </a:xfrm>
        </p:grpSpPr>
        <p:sp>
          <p:nvSpPr>
            <p:cNvPr id="7990" name="Google Shape;7990;p4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4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49"/>
          <p:cNvGrpSpPr/>
          <p:nvPr/>
        </p:nvGrpSpPr>
        <p:grpSpPr>
          <a:xfrm>
            <a:off x="5926924" y="3381697"/>
            <a:ext cx="2519825" cy="1001454"/>
            <a:chOff x="1906114" y="789980"/>
            <a:chExt cx="1487676" cy="606868"/>
          </a:xfrm>
        </p:grpSpPr>
        <p:cxnSp>
          <p:nvCxnSpPr>
            <p:cNvPr id="7993" name="Google Shape;7993;p4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4" name="Google Shape;7994;p4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5" name="Google Shape;7995;p4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6" name="Google Shape;7996;p4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997" name="Google Shape;7997;p4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998" name="Google Shape;7998;p4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999" name="Google Shape;7999;p4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000" name="Google Shape;8000;p4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4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4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4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4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4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4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007" name="Google Shape;8007;p4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008" name="Google Shape;8008;p4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009" name="Google Shape;8009;p4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49"/>
          <p:cNvGrpSpPr/>
          <p:nvPr/>
        </p:nvGrpSpPr>
        <p:grpSpPr>
          <a:xfrm>
            <a:off x="3372612" y="1159008"/>
            <a:ext cx="2363393" cy="1005865"/>
            <a:chOff x="3292400" y="1193188"/>
            <a:chExt cx="2615240" cy="1131075"/>
          </a:xfrm>
        </p:grpSpPr>
        <p:sp>
          <p:nvSpPr>
            <p:cNvPr id="8011" name="Google Shape;8011;p4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12" name="Google Shape;8012;p4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13" name="Google Shape;8013;p4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014" name="Google Shape;8014;p4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015" name="Google Shape;8015;p4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016" name="Google Shape;8016;p4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017" name="Google Shape;8017;p4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018" name="Google Shape;8018;p4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019" name="Google Shape;8019;p4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020" name="Google Shape;8020;p4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021" name="Google Shape;8021;p4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022" name="Google Shape;8022;p4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023" name="Google Shape;8023;p4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024" name="Google Shape;8024;p4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025" name="Google Shape;8025;p49"/>
            <p:cNvGrpSpPr/>
            <p:nvPr/>
          </p:nvGrpSpPr>
          <p:grpSpPr>
            <a:xfrm>
              <a:off x="3748438" y="1378608"/>
              <a:ext cx="2159202" cy="903971"/>
              <a:chOff x="1683525" y="2179850"/>
              <a:chExt cx="4519050" cy="2134525"/>
            </a:xfrm>
          </p:grpSpPr>
          <p:sp>
            <p:nvSpPr>
              <p:cNvPr id="8026" name="Google Shape;8026;p4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27" name="Google Shape;8027;p4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28" name="Google Shape;8028;p4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29" name="Google Shape;8029;p4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0" name="Google Shape;8030;p4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1" name="Google Shape;8031;p4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2" name="Google Shape;8032;p4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3" name="Google Shape;8033;p4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4" name="Google Shape;8034;p4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5" name="Google Shape;8035;p4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6" name="Google Shape;8036;p4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037" name="Google Shape;8037;p4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041"/>
        <p:cNvGrpSpPr/>
        <p:nvPr/>
      </p:nvGrpSpPr>
      <p:grpSpPr>
        <a:xfrm>
          <a:off x="0" y="0"/>
          <a:ext cx="0" cy="0"/>
          <a:chOff x="0" y="0"/>
          <a:chExt cx="0" cy="0"/>
        </a:xfrm>
      </p:grpSpPr>
      <p:grpSp>
        <p:nvGrpSpPr>
          <p:cNvPr id="8042" name="Google Shape;8042;p50"/>
          <p:cNvGrpSpPr/>
          <p:nvPr/>
        </p:nvGrpSpPr>
        <p:grpSpPr>
          <a:xfrm>
            <a:off x="4814684" y="1191441"/>
            <a:ext cx="745431" cy="718863"/>
            <a:chOff x="4249973" y="1201875"/>
            <a:chExt cx="1958568" cy="1888762"/>
          </a:xfrm>
        </p:grpSpPr>
        <p:sp>
          <p:nvSpPr>
            <p:cNvPr id="8043" name="Google Shape;8043;p5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4" name="Google Shape;8044;p50"/>
            <p:cNvGrpSpPr/>
            <p:nvPr/>
          </p:nvGrpSpPr>
          <p:grpSpPr>
            <a:xfrm>
              <a:off x="5853086" y="1789142"/>
              <a:ext cx="355454" cy="1048099"/>
              <a:chOff x="5576108" y="2016725"/>
              <a:chExt cx="565200" cy="1666560"/>
            </a:xfrm>
          </p:grpSpPr>
          <p:sp>
            <p:nvSpPr>
              <p:cNvPr id="8045" name="Google Shape;8045;p5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6" name="Google Shape;8046;p5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50"/>
            <p:cNvGrpSpPr/>
            <p:nvPr/>
          </p:nvGrpSpPr>
          <p:grpSpPr>
            <a:xfrm>
              <a:off x="4869455" y="2691676"/>
              <a:ext cx="1013897" cy="398961"/>
              <a:chOff x="4012057" y="3451825"/>
              <a:chExt cx="1612175" cy="634379"/>
            </a:xfrm>
          </p:grpSpPr>
          <p:sp>
            <p:nvSpPr>
              <p:cNvPr id="8048" name="Google Shape;8048;p5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9" name="Google Shape;8049;p5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50"/>
            <p:cNvGrpSpPr/>
            <p:nvPr/>
          </p:nvGrpSpPr>
          <p:grpSpPr>
            <a:xfrm>
              <a:off x="4276937" y="2155961"/>
              <a:ext cx="651965" cy="891358"/>
              <a:chOff x="3069908" y="2599997"/>
              <a:chExt cx="1036675" cy="1417328"/>
            </a:xfrm>
          </p:grpSpPr>
          <p:sp>
            <p:nvSpPr>
              <p:cNvPr id="8051" name="Google Shape;8051;p5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2" name="Google Shape;8052;p5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50"/>
            <p:cNvGrpSpPr/>
            <p:nvPr/>
          </p:nvGrpSpPr>
          <p:grpSpPr>
            <a:xfrm>
              <a:off x="5054918" y="1201875"/>
              <a:ext cx="999548" cy="602711"/>
              <a:chOff x="4306958" y="1082925"/>
              <a:chExt cx="1589359" cy="958358"/>
            </a:xfrm>
          </p:grpSpPr>
          <p:sp>
            <p:nvSpPr>
              <p:cNvPr id="8054" name="Google Shape;8054;p5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5" name="Google Shape;8055;p5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50"/>
            <p:cNvGrpSpPr/>
            <p:nvPr/>
          </p:nvGrpSpPr>
          <p:grpSpPr>
            <a:xfrm>
              <a:off x="4249973" y="1303451"/>
              <a:ext cx="799317" cy="841334"/>
              <a:chOff x="3027033" y="1244439"/>
              <a:chExt cx="1270977" cy="1337786"/>
            </a:xfrm>
          </p:grpSpPr>
          <p:sp>
            <p:nvSpPr>
              <p:cNvPr id="8057" name="Google Shape;8057;p5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8" name="Google Shape;8058;p5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9" name="Google Shape;8059;p50"/>
          <p:cNvGrpSpPr/>
          <p:nvPr/>
        </p:nvGrpSpPr>
        <p:grpSpPr>
          <a:xfrm>
            <a:off x="731057" y="2069890"/>
            <a:ext cx="761767" cy="729896"/>
            <a:chOff x="2657744" y="2337745"/>
            <a:chExt cx="832987" cy="798137"/>
          </a:xfrm>
        </p:grpSpPr>
        <p:sp>
          <p:nvSpPr>
            <p:cNvPr id="8060" name="Google Shape;8060;p5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50"/>
          <p:cNvGrpSpPr/>
          <p:nvPr/>
        </p:nvGrpSpPr>
        <p:grpSpPr>
          <a:xfrm>
            <a:off x="3242022" y="2073097"/>
            <a:ext cx="685569" cy="723586"/>
            <a:chOff x="3398134" y="2057755"/>
            <a:chExt cx="704087" cy="743130"/>
          </a:xfrm>
        </p:grpSpPr>
        <p:grpSp>
          <p:nvGrpSpPr>
            <p:cNvPr id="8067" name="Google Shape;8067;p50"/>
            <p:cNvGrpSpPr/>
            <p:nvPr/>
          </p:nvGrpSpPr>
          <p:grpSpPr>
            <a:xfrm>
              <a:off x="3398134" y="2290183"/>
              <a:ext cx="315300" cy="219900"/>
              <a:chOff x="3398134" y="2290183"/>
              <a:chExt cx="315300" cy="219900"/>
            </a:xfrm>
          </p:grpSpPr>
          <p:sp>
            <p:nvSpPr>
              <p:cNvPr id="8068" name="Google Shape;8068;p5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9" name="Google Shape;8069;p50"/>
              <p:cNvCxnSpPr>
                <a:stCxn id="806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70" name="Google Shape;8070;p50"/>
            <p:cNvGrpSpPr/>
            <p:nvPr/>
          </p:nvGrpSpPr>
          <p:grpSpPr>
            <a:xfrm>
              <a:off x="3547823" y="2467358"/>
              <a:ext cx="219900" cy="333527"/>
              <a:chOff x="3547823" y="2467358"/>
              <a:chExt cx="219900" cy="333527"/>
            </a:xfrm>
          </p:grpSpPr>
          <p:sp>
            <p:nvSpPr>
              <p:cNvPr id="8071" name="Google Shape;8071;p5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2" name="Google Shape;8072;p5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73" name="Google Shape;8073;p50"/>
            <p:cNvGrpSpPr/>
            <p:nvPr/>
          </p:nvGrpSpPr>
          <p:grpSpPr>
            <a:xfrm>
              <a:off x="3734138" y="2467358"/>
              <a:ext cx="219900" cy="333527"/>
              <a:chOff x="3734138" y="2467358"/>
              <a:chExt cx="219900" cy="333527"/>
            </a:xfrm>
          </p:grpSpPr>
          <p:sp>
            <p:nvSpPr>
              <p:cNvPr id="8074" name="Google Shape;8074;p5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5" name="Google Shape;8075;p5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6" name="Google Shape;8076;p50"/>
            <p:cNvGrpSpPr/>
            <p:nvPr/>
          </p:nvGrpSpPr>
          <p:grpSpPr>
            <a:xfrm>
              <a:off x="3787560" y="2288011"/>
              <a:ext cx="314661" cy="219900"/>
              <a:chOff x="3787560" y="2288011"/>
              <a:chExt cx="314661" cy="219900"/>
            </a:xfrm>
          </p:grpSpPr>
          <p:sp>
            <p:nvSpPr>
              <p:cNvPr id="8077" name="Google Shape;8077;p5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8" name="Google Shape;8078;p5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9" name="Google Shape;8079;p50"/>
            <p:cNvGrpSpPr/>
            <p:nvPr/>
          </p:nvGrpSpPr>
          <p:grpSpPr>
            <a:xfrm>
              <a:off x="3637290" y="2057755"/>
              <a:ext cx="219900" cy="335499"/>
              <a:chOff x="3637290" y="2057755"/>
              <a:chExt cx="219900" cy="335499"/>
            </a:xfrm>
          </p:grpSpPr>
          <p:sp>
            <p:nvSpPr>
              <p:cNvPr id="8080" name="Google Shape;8080;p5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81" name="Google Shape;8081;p5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82" name="Google Shape;8082;p50"/>
          <p:cNvGrpSpPr/>
          <p:nvPr/>
        </p:nvGrpSpPr>
        <p:grpSpPr>
          <a:xfrm>
            <a:off x="4917244" y="2079792"/>
            <a:ext cx="710153" cy="710153"/>
            <a:chOff x="5007123" y="2079403"/>
            <a:chExt cx="687600" cy="687600"/>
          </a:xfrm>
        </p:grpSpPr>
        <p:sp>
          <p:nvSpPr>
            <p:cNvPr id="8083" name="Google Shape;8083;p5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50"/>
          <p:cNvGrpSpPr/>
          <p:nvPr/>
        </p:nvGrpSpPr>
        <p:grpSpPr>
          <a:xfrm>
            <a:off x="5726681" y="2074299"/>
            <a:ext cx="720998" cy="721183"/>
            <a:chOff x="5797446" y="2063053"/>
            <a:chExt cx="698100" cy="698280"/>
          </a:xfrm>
        </p:grpSpPr>
        <p:sp>
          <p:nvSpPr>
            <p:cNvPr id="8088" name="Google Shape;8088;p5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50"/>
          <p:cNvGrpSpPr/>
          <p:nvPr/>
        </p:nvGrpSpPr>
        <p:grpSpPr>
          <a:xfrm>
            <a:off x="8171828" y="3719904"/>
            <a:ext cx="280585" cy="673164"/>
            <a:chOff x="8075075" y="3754290"/>
            <a:chExt cx="255612" cy="613194"/>
          </a:xfrm>
        </p:grpSpPr>
        <p:grpSp>
          <p:nvGrpSpPr>
            <p:cNvPr id="8093" name="Google Shape;8093;p50"/>
            <p:cNvGrpSpPr/>
            <p:nvPr/>
          </p:nvGrpSpPr>
          <p:grpSpPr>
            <a:xfrm>
              <a:off x="8075075" y="3754290"/>
              <a:ext cx="255612" cy="613194"/>
              <a:chOff x="8075075" y="3754290"/>
              <a:chExt cx="255612" cy="613194"/>
            </a:xfrm>
          </p:grpSpPr>
          <p:sp>
            <p:nvSpPr>
              <p:cNvPr id="8094" name="Google Shape;8094;p5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5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50"/>
          <p:cNvGrpSpPr/>
          <p:nvPr/>
        </p:nvGrpSpPr>
        <p:grpSpPr>
          <a:xfrm>
            <a:off x="5288887" y="3708700"/>
            <a:ext cx="470352" cy="683745"/>
            <a:chOff x="1697726" y="3244179"/>
            <a:chExt cx="788124" cy="1146069"/>
          </a:xfrm>
        </p:grpSpPr>
        <p:sp>
          <p:nvSpPr>
            <p:cNvPr id="8098" name="Google Shape;8098;p5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0" name="Google Shape;8100;p5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1" name="Google Shape;8101;p50"/>
          <p:cNvGrpSpPr/>
          <p:nvPr/>
        </p:nvGrpSpPr>
        <p:grpSpPr>
          <a:xfrm>
            <a:off x="5910037" y="3719902"/>
            <a:ext cx="293891" cy="293845"/>
            <a:chOff x="6134814" y="3754290"/>
            <a:chExt cx="293891" cy="293845"/>
          </a:xfrm>
        </p:grpSpPr>
        <p:sp>
          <p:nvSpPr>
            <p:cNvPr id="8102" name="Google Shape;8102;p5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50"/>
          <p:cNvGrpSpPr/>
          <p:nvPr/>
        </p:nvGrpSpPr>
        <p:grpSpPr>
          <a:xfrm>
            <a:off x="5910037" y="4098574"/>
            <a:ext cx="293891" cy="293891"/>
            <a:chOff x="6134814" y="4086186"/>
            <a:chExt cx="293891" cy="293891"/>
          </a:xfrm>
        </p:grpSpPr>
        <p:sp>
          <p:nvSpPr>
            <p:cNvPr id="8105" name="Google Shape;8105;p5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7" name="Google Shape;8107;p50"/>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0"/>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9" name="Google Shape;8109;p50"/>
          <p:cNvGrpSpPr/>
          <p:nvPr/>
        </p:nvGrpSpPr>
        <p:grpSpPr>
          <a:xfrm>
            <a:off x="7835013" y="2927266"/>
            <a:ext cx="622883" cy="621944"/>
            <a:chOff x="1187048" y="238125"/>
            <a:chExt cx="5256397" cy="5248476"/>
          </a:xfrm>
        </p:grpSpPr>
        <p:sp>
          <p:nvSpPr>
            <p:cNvPr id="8110" name="Google Shape;8110;p5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50"/>
          <p:cNvGrpSpPr/>
          <p:nvPr/>
        </p:nvGrpSpPr>
        <p:grpSpPr>
          <a:xfrm>
            <a:off x="2292118" y="2936875"/>
            <a:ext cx="1310987" cy="612407"/>
            <a:chOff x="238125" y="1188750"/>
            <a:chExt cx="7140450" cy="3335550"/>
          </a:xfrm>
        </p:grpSpPr>
        <p:sp>
          <p:nvSpPr>
            <p:cNvPr id="8115" name="Google Shape;8115;p5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50"/>
          <p:cNvGrpSpPr/>
          <p:nvPr/>
        </p:nvGrpSpPr>
        <p:grpSpPr>
          <a:xfrm>
            <a:off x="6617990" y="2927430"/>
            <a:ext cx="1110299" cy="621702"/>
            <a:chOff x="238125" y="1335475"/>
            <a:chExt cx="5418735" cy="3034175"/>
          </a:xfrm>
        </p:grpSpPr>
        <p:sp>
          <p:nvSpPr>
            <p:cNvPr id="8121" name="Google Shape;8121;p5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50"/>
          <p:cNvGrpSpPr/>
          <p:nvPr/>
        </p:nvGrpSpPr>
        <p:grpSpPr>
          <a:xfrm>
            <a:off x="5435649" y="2924327"/>
            <a:ext cx="1074451" cy="627181"/>
            <a:chOff x="5359127" y="2910889"/>
            <a:chExt cx="1097723" cy="640831"/>
          </a:xfrm>
        </p:grpSpPr>
        <p:grpSp>
          <p:nvGrpSpPr>
            <p:cNvPr id="8125" name="Google Shape;8125;p50"/>
            <p:cNvGrpSpPr/>
            <p:nvPr/>
          </p:nvGrpSpPr>
          <p:grpSpPr>
            <a:xfrm>
              <a:off x="5929791" y="3263088"/>
              <a:ext cx="527060" cy="287097"/>
              <a:chOff x="5929791" y="3263088"/>
              <a:chExt cx="527060" cy="287097"/>
            </a:xfrm>
          </p:grpSpPr>
          <p:sp>
            <p:nvSpPr>
              <p:cNvPr id="8126" name="Google Shape;8126;p5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7" name="Google Shape;8127;p5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8" name="Google Shape;8128;p50"/>
            <p:cNvGrpSpPr/>
            <p:nvPr/>
          </p:nvGrpSpPr>
          <p:grpSpPr>
            <a:xfrm>
              <a:off x="5359127" y="3263089"/>
              <a:ext cx="526428" cy="288631"/>
              <a:chOff x="5359127" y="3263089"/>
              <a:chExt cx="526428" cy="288631"/>
            </a:xfrm>
          </p:grpSpPr>
          <p:sp>
            <p:nvSpPr>
              <p:cNvPr id="8129" name="Google Shape;8129;p5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0" name="Google Shape;8130;p5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1" name="Google Shape;8131;p50"/>
            <p:cNvGrpSpPr/>
            <p:nvPr/>
          </p:nvGrpSpPr>
          <p:grpSpPr>
            <a:xfrm>
              <a:off x="5551525" y="2910889"/>
              <a:ext cx="520901" cy="610283"/>
              <a:chOff x="5551525" y="2910889"/>
              <a:chExt cx="520901" cy="610283"/>
            </a:xfrm>
          </p:grpSpPr>
          <p:sp>
            <p:nvSpPr>
              <p:cNvPr id="8132" name="Google Shape;8132;p5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3" name="Google Shape;8133;p5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4" name="Google Shape;8134;p50"/>
            <p:cNvGrpSpPr/>
            <p:nvPr/>
          </p:nvGrpSpPr>
          <p:grpSpPr>
            <a:xfrm>
              <a:off x="5743962" y="2919100"/>
              <a:ext cx="623674" cy="284502"/>
              <a:chOff x="5743962" y="2919100"/>
              <a:chExt cx="623674" cy="284502"/>
            </a:xfrm>
          </p:grpSpPr>
          <p:sp>
            <p:nvSpPr>
              <p:cNvPr id="8135" name="Google Shape;8135;p5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6" name="Google Shape;8136;p5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7" name="Google Shape;8137;p50"/>
          <p:cNvGrpSpPr/>
          <p:nvPr/>
        </p:nvGrpSpPr>
        <p:grpSpPr>
          <a:xfrm>
            <a:off x="7586863" y="2075038"/>
            <a:ext cx="874976" cy="719600"/>
            <a:chOff x="7608988" y="2093194"/>
            <a:chExt cx="817276" cy="672147"/>
          </a:xfrm>
        </p:grpSpPr>
        <p:cxnSp>
          <p:nvCxnSpPr>
            <p:cNvPr id="8138" name="Google Shape;8138;p5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9" name="Google Shape;8139;p5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40" name="Google Shape;8140;p5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41" name="Google Shape;8141;p5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42" name="Google Shape;8142;p5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43" name="Google Shape;8143;p5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4" name="Google Shape;8144;p50"/>
            <p:cNvGrpSpPr/>
            <p:nvPr/>
          </p:nvGrpSpPr>
          <p:grpSpPr>
            <a:xfrm>
              <a:off x="7721175" y="2093194"/>
              <a:ext cx="599587" cy="623846"/>
              <a:chOff x="7721175" y="2093194"/>
              <a:chExt cx="599587" cy="623846"/>
            </a:xfrm>
          </p:grpSpPr>
          <p:grpSp>
            <p:nvGrpSpPr>
              <p:cNvPr id="8145" name="Google Shape;8145;p50"/>
              <p:cNvGrpSpPr/>
              <p:nvPr/>
            </p:nvGrpSpPr>
            <p:grpSpPr>
              <a:xfrm>
                <a:off x="7721175" y="2093194"/>
                <a:ext cx="291605" cy="623846"/>
                <a:chOff x="9405575" y="2061418"/>
                <a:chExt cx="291605" cy="623846"/>
              </a:xfrm>
            </p:grpSpPr>
            <p:sp>
              <p:nvSpPr>
                <p:cNvPr id="8146" name="Google Shape;8146;p5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50"/>
              <p:cNvGrpSpPr/>
              <p:nvPr/>
            </p:nvGrpSpPr>
            <p:grpSpPr>
              <a:xfrm flipH="1">
                <a:off x="8029157" y="2093194"/>
                <a:ext cx="291605" cy="623846"/>
                <a:chOff x="9405575" y="2061418"/>
                <a:chExt cx="291605" cy="623846"/>
              </a:xfrm>
            </p:grpSpPr>
            <p:sp>
              <p:nvSpPr>
                <p:cNvPr id="8154" name="Google Shape;8154;p5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61" name="Google Shape;8161;p50"/>
          <p:cNvGrpSpPr/>
          <p:nvPr/>
        </p:nvGrpSpPr>
        <p:grpSpPr>
          <a:xfrm>
            <a:off x="4031299" y="1191441"/>
            <a:ext cx="712557" cy="785901"/>
            <a:chOff x="4206459" y="1191441"/>
            <a:chExt cx="712557" cy="785901"/>
          </a:xfrm>
        </p:grpSpPr>
        <p:sp>
          <p:nvSpPr>
            <p:cNvPr id="8162" name="Google Shape;8162;p5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6" name="Google Shape;8166;p50"/>
            <p:cNvGrpSpPr/>
            <p:nvPr/>
          </p:nvGrpSpPr>
          <p:grpSpPr>
            <a:xfrm>
              <a:off x="4644280" y="1290523"/>
              <a:ext cx="143716" cy="29463"/>
              <a:chOff x="4644280" y="1290523"/>
              <a:chExt cx="143716" cy="29463"/>
            </a:xfrm>
          </p:grpSpPr>
          <p:sp>
            <p:nvSpPr>
              <p:cNvPr id="8167" name="Google Shape;8167;p5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50"/>
            <p:cNvGrpSpPr/>
            <p:nvPr/>
          </p:nvGrpSpPr>
          <p:grpSpPr>
            <a:xfrm>
              <a:off x="4356567" y="1191441"/>
              <a:ext cx="143690" cy="29488"/>
              <a:chOff x="4356567" y="1191441"/>
              <a:chExt cx="143690" cy="29488"/>
            </a:xfrm>
          </p:grpSpPr>
          <p:sp>
            <p:nvSpPr>
              <p:cNvPr id="8172" name="Google Shape;8172;p5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50"/>
            <p:cNvGrpSpPr/>
            <p:nvPr/>
          </p:nvGrpSpPr>
          <p:grpSpPr>
            <a:xfrm>
              <a:off x="4339009" y="1863727"/>
              <a:ext cx="143703" cy="29476"/>
              <a:chOff x="4339009" y="1863727"/>
              <a:chExt cx="143703" cy="29476"/>
            </a:xfrm>
          </p:grpSpPr>
          <p:sp>
            <p:nvSpPr>
              <p:cNvPr id="8177" name="Google Shape;8177;p5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50"/>
            <p:cNvGrpSpPr/>
            <p:nvPr/>
          </p:nvGrpSpPr>
          <p:grpSpPr>
            <a:xfrm>
              <a:off x="4206459" y="1607315"/>
              <a:ext cx="29539" cy="142899"/>
              <a:chOff x="4206459" y="1607315"/>
              <a:chExt cx="29539" cy="142899"/>
            </a:xfrm>
          </p:grpSpPr>
          <p:sp>
            <p:nvSpPr>
              <p:cNvPr id="8182" name="Google Shape;8182;p5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6" name="Google Shape;8186;p5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0" name="Google Shape;8190;p50"/>
            <p:cNvGrpSpPr/>
            <p:nvPr/>
          </p:nvGrpSpPr>
          <p:grpSpPr>
            <a:xfrm>
              <a:off x="4889463" y="1423737"/>
              <a:ext cx="29552" cy="142899"/>
              <a:chOff x="4889463" y="1423737"/>
              <a:chExt cx="29552" cy="142899"/>
            </a:xfrm>
          </p:grpSpPr>
          <p:sp>
            <p:nvSpPr>
              <p:cNvPr id="8191" name="Google Shape;8191;p5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50"/>
            <p:cNvGrpSpPr/>
            <p:nvPr/>
          </p:nvGrpSpPr>
          <p:grpSpPr>
            <a:xfrm>
              <a:off x="4771663" y="1876896"/>
              <a:ext cx="108651" cy="100447"/>
              <a:chOff x="4771663" y="1876896"/>
              <a:chExt cx="108651" cy="100447"/>
            </a:xfrm>
          </p:grpSpPr>
          <p:sp>
            <p:nvSpPr>
              <p:cNvPr id="8196" name="Google Shape;8196;p5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00" name="Google Shape;8200;p50"/>
          <p:cNvGrpSpPr/>
          <p:nvPr/>
        </p:nvGrpSpPr>
        <p:grpSpPr>
          <a:xfrm>
            <a:off x="4026774" y="2074664"/>
            <a:ext cx="791287" cy="720350"/>
            <a:chOff x="267375" y="1071875"/>
            <a:chExt cx="470500" cy="428550"/>
          </a:xfrm>
        </p:grpSpPr>
        <p:sp>
          <p:nvSpPr>
            <p:cNvPr id="8201" name="Google Shape;8201;p5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9" name="Google Shape;8209;p50"/>
          <p:cNvGrpSpPr/>
          <p:nvPr/>
        </p:nvGrpSpPr>
        <p:grpSpPr>
          <a:xfrm>
            <a:off x="727269" y="3719294"/>
            <a:ext cx="1408444" cy="673166"/>
            <a:chOff x="712664" y="3693287"/>
            <a:chExt cx="1460738" cy="698160"/>
          </a:xfrm>
        </p:grpSpPr>
        <p:grpSp>
          <p:nvGrpSpPr>
            <p:cNvPr id="8210" name="Google Shape;8210;p50"/>
            <p:cNvGrpSpPr/>
            <p:nvPr/>
          </p:nvGrpSpPr>
          <p:grpSpPr>
            <a:xfrm>
              <a:off x="1380079" y="4133090"/>
              <a:ext cx="234048" cy="258099"/>
              <a:chOff x="1380079" y="4133090"/>
              <a:chExt cx="234048" cy="258099"/>
            </a:xfrm>
          </p:grpSpPr>
          <p:sp>
            <p:nvSpPr>
              <p:cNvPr id="8211" name="Google Shape;8211;p5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50"/>
            <p:cNvGrpSpPr/>
            <p:nvPr/>
          </p:nvGrpSpPr>
          <p:grpSpPr>
            <a:xfrm>
              <a:off x="884610" y="3864082"/>
              <a:ext cx="1118566" cy="527275"/>
              <a:chOff x="890961" y="3865463"/>
              <a:chExt cx="1115221" cy="525698"/>
            </a:xfrm>
          </p:grpSpPr>
          <p:sp>
            <p:nvSpPr>
              <p:cNvPr id="8215" name="Google Shape;8215;p5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50"/>
            <p:cNvGrpSpPr/>
            <p:nvPr/>
          </p:nvGrpSpPr>
          <p:grpSpPr>
            <a:xfrm>
              <a:off x="712664" y="3693287"/>
              <a:ext cx="1460738" cy="698160"/>
              <a:chOff x="712664" y="3693025"/>
              <a:chExt cx="1460738" cy="698160"/>
            </a:xfrm>
          </p:grpSpPr>
          <p:sp>
            <p:nvSpPr>
              <p:cNvPr id="8219" name="Google Shape;8219;p5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5" name="Google Shape;8225;p50"/>
          <p:cNvGrpSpPr/>
          <p:nvPr/>
        </p:nvGrpSpPr>
        <p:grpSpPr>
          <a:xfrm>
            <a:off x="3164985" y="1191441"/>
            <a:ext cx="795485" cy="738831"/>
            <a:chOff x="3348603" y="1236445"/>
            <a:chExt cx="749256" cy="695894"/>
          </a:xfrm>
        </p:grpSpPr>
        <p:grpSp>
          <p:nvGrpSpPr>
            <p:cNvPr id="8226" name="Google Shape;8226;p50"/>
            <p:cNvGrpSpPr/>
            <p:nvPr/>
          </p:nvGrpSpPr>
          <p:grpSpPr>
            <a:xfrm>
              <a:off x="3583779" y="1236445"/>
              <a:ext cx="293795" cy="285811"/>
              <a:chOff x="3750225" y="1774000"/>
              <a:chExt cx="149575" cy="145525"/>
            </a:xfrm>
          </p:grpSpPr>
          <p:sp>
            <p:nvSpPr>
              <p:cNvPr id="8227" name="Google Shape;8227;p5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50"/>
            <p:cNvGrpSpPr/>
            <p:nvPr/>
          </p:nvGrpSpPr>
          <p:grpSpPr>
            <a:xfrm>
              <a:off x="3775534" y="1462599"/>
              <a:ext cx="322325" cy="285958"/>
              <a:chOff x="3847850" y="1889150"/>
              <a:chExt cx="164100" cy="145600"/>
            </a:xfrm>
          </p:grpSpPr>
          <p:sp>
            <p:nvSpPr>
              <p:cNvPr id="8230" name="Google Shape;8230;p5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50"/>
            <p:cNvGrpSpPr/>
            <p:nvPr/>
          </p:nvGrpSpPr>
          <p:grpSpPr>
            <a:xfrm>
              <a:off x="3545329" y="1646528"/>
              <a:ext cx="293746" cy="285811"/>
              <a:chOff x="3730650" y="1982800"/>
              <a:chExt cx="149550" cy="145525"/>
            </a:xfrm>
          </p:grpSpPr>
          <p:sp>
            <p:nvSpPr>
              <p:cNvPr id="8233" name="Google Shape;8233;p5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50"/>
            <p:cNvGrpSpPr/>
            <p:nvPr/>
          </p:nvGrpSpPr>
          <p:grpSpPr>
            <a:xfrm>
              <a:off x="3348603" y="1415046"/>
              <a:ext cx="294384" cy="284387"/>
              <a:chOff x="3630494" y="1864938"/>
              <a:chExt cx="149875" cy="144800"/>
            </a:xfrm>
          </p:grpSpPr>
          <p:sp>
            <p:nvSpPr>
              <p:cNvPr id="8236" name="Google Shape;8236;p5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8" name="Google Shape;8238;p50"/>
          <p:cNvGrpSpPr/>
          <p:nvPr/>
        </p:nvGrpSpPr>
        <p:grpSpPr>
          <a:xfrm>
            <a:off x="2286512" y="3714337"/>
            <a:ext cx="1324924" cy="678083"/>
            <a:chOff x="2413923" y="3711366"/>
            <a:chExt cx="1374117" cy="703260"/>
          </a:xfrm>
        </p:grpSpPr>
        <p:grpSp>
          <p:nvGrpSpPr>
            <p:cNvPr id="8239" name="Google Shape;8239;p50"/>
            <p:cNvGrpSpPr/>
            <p:nvPr/>
          </p:nvGrpSpPr>
          <p:grpSpPr>
            <a:xfrm>
              <a:off x="2413923" y="3711366"/>
              <a:ext cx="1374117" cy="703260"/>
              <a:chOff x="2413923" y="3711366"/>
              <a:chExt cx="1374117" cy="703260"/>
            </a:xfrm>
          </p:grpSpPr>
          <p:sp>
            <p:nvSpPr>
              <p:cNvPr id="8240" name="Google Shape;8240;p5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1" name="Google Shape;8241;p50"/>
              <p:cNvGrpSpPr/>
              <p:nvPr/>
            </p:nvGrpSpPr>
            <p:grpSpPr>
              <a:xfrm>
                <a:off x="2600284" y="3808654"/>
                <a:ext cx="234506" cy="138009"/>
                <a:chOff x="2600284" y="3808654"/>
                <a:chExt cx="234506" cy="138009"/>
              </a:xfrm>
            </p:grpSpPr>
            <p:sp>
              <p:nvSpPr>
                <p:cNvPr id="8242" name="Google Shape;8242;p50"/>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3" name="Google Shape;8243;p5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4" name="Google Shape;8244;p50"/>
              <p:cNvGrpSpPr/>
              <p:nvPr/>
            </p:nvGrpSpPr>
            <p:grpSpPr>
              <a:xfrm>
                <a:off x="3359659" y="3805664"/>
                <a:ext cx="232294" cy="141000"/>
                <a:chOff x="3359659" y="3805664"/>
                <a:chExt cx="232294" cy="141000"/>
              </a:xfrm>
            </p:grpSpPr>
            <p:sp>
              <p:nvSpPr>
                <p:cNvPr id="8245" name="Google Shape;8245;p50"/>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6" name="Google Shape;8246;p5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7" name="Google Shape;8247;p50"/>
              <p:cNvGrpSpPr/>
              <p:nvPr/>
            </p:nvGrpSpPr>
            <p:grpSpPr>
              <a:xfrm>
                <a:off x="3067316" y="3711366"/>
                <a:ext cx="66900" cy="166809"/>
                <a:chOff x="3067316" y="3711366"/>
                <a:chExt cx="66900" cy="166809"/>
              </a:xfrm>
            </p:grpSpPr>
            <p:sp>
              <p:nvSpPr>
                <p:cNvPr id="8248" name="Google Shape;8248;p50"/>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9" name="Google Shape;8249;p5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50" name="Google Shape;8250;p50"/>
              <p:cNvGrpSpPr/>
              <p:nvPr/>
            </p:nvGrpSpPr>
            <p:grpSpPr>
              <a:xfrm>
                <a:off x="2413923" y="4058666"/>
                <a:ext cx="224119" cy="66900"/>
                <a:chOff x="2413923" y="4058666"/>
                <a:chExt cx="224119" cy="66900"/>
              </a:xfrm>
            </p:grpSpPr>
            <p:sp>
              <p:nvSpPr>
                <p:cNvPr id="8251" name="Google Shape;8251;p50"/>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2" name="Google Shape;8252;p5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53" name="Google Shape;8253;p50"/>
              <p:cNvGrpSpPr/>
              <p:nvPr/>
            </p:nvGrpSpPr>
            <p:grpSpPr>
              <a:xfrm>
                <a:off x="3564643" y="4058666"/>
                <a:ext cx="223397" cy="66900"/>
                <a:chOff x="3564643" y="4058666"/>
                <a:chExt cx="223397" cy="66900"/>
              </a:xfrm>
            </p:grpSpPr>
            <p:sp>
              <p:nvSpPr>
                <p:cNvPr id="8254" name="Google Shape;8254;p50"/>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5" name="Google Shape;8255;p5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6" name="Google Shape;8256;p50"/>
            <p:cNvGrpSpPr/>
            <p:nvPr/>
          </p:nvGrpSpPr>
          <p:grpSpPr>
            <a:xfrm>
              <a:off x="2633353" y="3965763"/>
              <a:ext cx="933975" cy="445687"/>
              <a:chOff x="2633353" y="3965763"/>
              <a:chExt cx="933975" cy="445687"/>
            </a:xfrm>
          </p:grpSpPr>
          <p:sp>
            <p:nvSpPr>
              <p:cNvPr id="8257" name="Google Shape;8257;p5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9" name="Google Shape;8259;p50"/>
          <p:cNvGrpSpPr/>
          <p:nvPr/>
        </p:nvGrpSpPr>
        <p:grpSpPr>
          <a:xfrm>
            <a:off x="6410784" y="1264884"/>
            <a:ext cx="1131087" cy="587383"/>
            <a:chOff x="238125" y="999450"/>
            <a:chExt cx="7140700" cy="3708225"/>
          </a:xfrm>
        </p:grpSpPr>
        <p:sp>
          <p:nvSpPr>
            <p:cNvPr id="8260" name="Google Shape;8260;p5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50"/>
          <p:cNvGrpSpPr/>
          <p:nvPr/>
        </p:nvGrpSpPr>
        <p:grpSpPr>
          <a:xfrm>
            <a:off x="3762234" y="3714379"/>
            <a:ext cx="1375854" cy="678131"/>
            <a:chOff x="3913765" y="3641905"/>
            <a:chExt cx="1522805" cy="750560"/>
          </a:xfrm>
        </p:grpSpPr>
        <p:grpSp>
          <p:nvGrpSpPr>
            <p:cNvPr id="8270" name="Google Shape;8270;p50"/>
            <p:cNvGrpSpPr/>
            <p:nvPr/>
          </p:nvGrpSpPr>
          <p:grpSpPr>
            <a:xfrm>
              <a:off x="3913765" y="3997002"/>
              <a:ext cx="1522805" cy="395463"/>
              <a:chOff x="3913765" y="3997002"/>
              <a:chExt cx="1522805" cy="395463"/>
            </a:xfrm>
          </p:grpSpPr>
          <p:grpSp>
            <p:nvGrpSpPr>
              <p:cNvPr id="8271" name="Google Shape;8271;p50"/>
              <p:cNvGrpSpPr/>
              <p:nvPr/>
            </p:nvGrpSpPr>
            <p:grpSpPr>
              <a:xfrm>
                <a:off x="3913765" y="4138659"/>
                <a:ext cx="507602" cy="253806"/>
                <a:chOff x="3913765" y="4138659"/>
                <a:chExt cx="507602" cy="253806"/>
              </a:xfrm>
            </p:grpSpPr>
            <p:sp>
              <p:nvSpPr>
                <p:cNvPr id="8272" name="Google Shape;8272;p5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4" name="Google Shape;8274;p50"/>
              <p:cNvGrpSpPr/>
              <p:nvPr/>
            </p:nvGrpSpPr>
            <p:grpSpPr>
              <a:xfrm>
                <a:off x="4421361" y="3997002"/>
                <a:ext cx="507618" cy="395463"/>
                <a:chOff x="4421361" y="3997002"/>
                <a:chExt cx="507618" cy="395463"/>
              </a:xfrm>
            </p:grpSpPr>
            <p:sp>
              <p:nvSpPr>
                <p:cNvPr id="8275" name="Google Shape;8275;p5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50"/>
              <p:cNvGrpSpPr/>
              <p:nvPr/>
            </p:nvGrpSpPr>
            <p:grpSpPr>
              <a:xfrm>
                <a:off x="4928973" y="4189418"/>
                <a:ext cx="507596" cy="203047"/>
                <a:chOff x="4928973" y="4189418"/>
                <a:chExt cx="507596" cy="203047"/>
              </a:xfrm>
            </p:grpSpPr>
            <p:sp>
              <p:nvSpPr>
                <p:cNvPr id="8278" name="Google Shape;8278;p5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0" name="Google Shape;8280;p50"/>
            <p:cNvGrpSpPr/>
            <p:nvPr/>
          </p:nvGrpSpPr>
          <p:grpSpPr>
            <a:xfrm>
              <a:off x="4482186" y="3641905"/>
              <a:ext cx="397605" cy="349784"/>
              <a:chOff x="2906375" y="1159725"/>
              <a:chExt cx="1860575" cy="1636800"/>
            </a:xfrm>
          </p:grpSpPr>
          <p:sp>
            <p:nvSpPr>
              <p:cNvPr id="8281" name="Google Shape;8281;p5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5" name="Google Shape;8285;p50"/>
          <p:cNvGrpSpPr/>
          <p:nvPr/>
        </p:nvGrpSpPr>
        <p:grpSpPr>
          <a:xfrm>
            <a:off x="6546943" y="2074305"/>
            <a:ext cx="940737" cy="721067"/>
            <a:chOff x="6599718" y="2068734"/>
            <a:chExt cx="940737" cy="721067"/>
          </a:xfrm>
        </p:grpSpPr>
        <p:sp>
          <p:nvSpPr>
            <p:cNvPr id="8286" name="Google Shape;8286;p5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2" name="Google Shape;8292;p50"/>
            <p:cNvGrpSpPr/>
            <p:nvPr/>
          </p:nvGrpSpPr>
          <p:grpSpPr>
            <a:xfrm>
              <a:off x="6836957" y="2068734"/>
              <a:ext cx="461892" cy="721067"/>
              <a:chOff x="6836957" y="2068734"/>
              <a:chExt cx="461892" cy="721067"/>
            </a:xfrm>
          </p:grpSpPr>
          <p:sp>
            <p:nvSpPr>
              <p:cNvPr id="8293" name="Google Shape;8293;p5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9" name="Google Shape;8299;p50"/>
              <p:cNvGrpSpPr/>
              <p:nvPr/>
            </p:nvGrpSpPr>
            <p:grpSpPr>
              <a:xfrm>
                <a:off x="6836957" y="2068734"/>
                <a:ext cx="461892" cy="721067"/>
                <a:chOff x="6836957" y="2068734"/>
                <a:chExt cx="461892" cy="721067"/>
              </a:xfrm>
            </p:grpSpPr>
            <p:sp>
              <p:nvSpPr>
                <p:cNvPr id="8300" name="Google Shape;8300;p5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7" name="Google Shape;8307;p50"/>
          <p:cNvGrpSpPr/>
          <p:nvPr/>
        </p:nvGrpSpPr>
        <p:grpSpPr>
          <a:xfrm>
            <a:off x="2430262" y="2078652"/>
            <a:ext cx="712577" cy="712374"/>
            <a:chOff x="2559249" y="2069323"/>
            <a:chExt cx="685566" cy="685634"/>
          </a:xfrm>
        </p:grpSpPr>
        <p:sp>
          <p:nvSpPr>
            <p:cNvPr id="8308" name="Google Shape;8308;p5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50"/>
          <p:cNvGrpSpPr/>
          <p:nvPr/>
        </p:nvGrpSpPr>
        <p:grpSpPr>
          <a:xfrm>
            <a:off x="7612699" y="1191441"/>
            <a:ext cx="845645" cy="711911"/>
            <a:chOff x="951975" y="315800"/>
            <a:chExt cx="5860325" cy="4933550"/>
          </a:xfrm>
        </p:grpSpPr>
        <p:sp>
          <p:nvSpPr>
            <p:cNvPr id="8322" name="Google Shape;8322;p5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50"/>
          <p:cNvGrpSpPr/>
          <p:nvPr/>
        </p:nvGrpSpPr>
        <p:grpSpPr>
          <a:xfrm>
            <a:off x="3709828" y="2927550"/>
            <a:ext cx="1617932" cy="621724"/>
            <a:chOff x="3862800" y="3038525"/>
            <a:chExt cx="1329006" cy="510698"/>
          </a:xfrm>
        </p:grpSpPr>
        <p:sp>
          <p:nvSpPr>
            <p:cNvPr id="8331" name="Google Shape;8331;p5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3" name="Google Shape;8333;p50"/>
            <p:cNvGrpSpPr/>
            <p:nvPr/>
          </p:nvGrpSpPr>
          <p:grpSpPr>
            <a:xfrm>
              <a:off x="3967075" y="3040337"/>
              <a:ext cx="1019927" cy="402126"/>
              <a:chOff x="3967075" y="3040337"/>
              <a:chExt cx="1019927" cy="402126"/>
            </a:xfrm>
          </p:grpSpPr>
          <p:sp>
            <p:nvSpPr>
              <p:cNvPr id="8334" name="Google Shape;8334;p5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50"/>
            <p:cNvGrpSpPr/>
            <p:nvPr/>
          </p:nvGrpSpPr>
          <p:grpSpPr>
            <a:xfrm>
              <a:off x="4186700" y="3040337"/>
              <a:ext cx="390475" cy="183289"/>
              <a:chOff x="4186700" y="3040337"/>
              <a:chExt cx="390475" cy="183289"/>
            </a:xfrm>
          </p:grpSpPr>
          <p:sp>
            <p:nvSpPr>
              <p:cNvPr id="8337" name="Google Shape;8337;p5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50"/>
            <p:cNvGrpSpPr/>
            <p:nvPr/>
          </p:nvGrpSpPr>
          <p:grpSpPr>
            <a:xfrm>
              <a:off x="4073727" y="3040337"/>
              <a:ext cx="697794" cy="296263"/>
              <a:chOff x="4073727" y="3040337"/>
              <a:chExt cx="697794" cy="296263"/>
            </a:xfrm>
          </p:grpSpPr>
          <p:sp>
            <p:nvSpPr>
              <p:cNvPr id="8340" name="Google Shape;8340;p5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50"/>
            <p:cNvGrpSpPr/>
            <p:nvPr/>
          </p:nvGrpSpPr>
          <p:grpSpPr>
            <a:xfrm>
              <a:off x="3862800" y="3038525"/>
              <a:ext cx="1329006" cy="510698"/>
              <a:chOff x="3862800" y="3038525"/>
              <a:chExt cx="1329006" cy="510698"/>
            </a:xfrm>
          </p:grpSpPr>
          <p:sp>
            <p:nvSpPr>
              <p:cNvPr id="8343" name="Google Shape;8343;p5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5" name="Google Shape;8345;p50"/>
          <p:cNvGrpSpPr/>
          <p:nvPr/>
        </p:nvGrpSpPr>
        <p:grpSpPr>
          <a:xfrm>
            <a:off x="718150" y="1191441"/>
            <a:ext cx="883205" cy="775176"/>
            <a:chOff x="649648" y="271400"/>
            <a:chExt cx="6215377" cy="5455143"/>
          </a:xfrm>
        </p:grpSpPr>
        <p:sp>
          <p:nvSpPr>
            <p:cNvPr id="8346" name="Google Shape;8346;p5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50"/>
          <p:cNvGrpSpPr/>
          <p:nvPr/>
        </p:nvGrpSpPr>
        <p:grpSpPr>
          <a:xfrm>
            <a:off x="2326452" y="1191441"/>
            <a:ext cx="767704" cy="815489"/>
            <a:chOff x="2499700" y="1135950"/>
            <a:chExt cx="732402" cy="777990"/>
          </a:xfrm>
        </p:grpSpPr>
        <p:grpSp>
          <p:nvGrpSpPr>
            <p:cNvPr id="8359" name="Google Shape;8359;p50"/>
            <p:cNvGrpSpPr/>
            <p:nvPr/>
          </p:nvGrpSpPr>
          <p:grpSpPr>
            <a:xfrm>
              <a:off x="2499700" y="1135950"/>
              <a:ext cx="732402" cy="694705"/>
              <a:chOff x="2499700" y="1135950"/>
              <a:chExt cx="732402" cy="694705"/>
            </a:xfrm>
          </p:grpSpPr>
          <p:sp>
            <p:nvSpPr>
              <p:cNvPr id="8360" name="Google Shape;8360;p5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50"/>
            <p:cNvGrpSpPr/>
            <p:nvPr/>
          </p:nvGrpSpPr>
          <p:grpSpPr>
            <a:xfrm>
              <a:off x="2517909" y="1188726"/>
              <a:ext cx="702702" cy="725214"/>
              <a:chOff x="2517909" y="1188726"/>
              <a:chExt cx="702702" cy="725214"/>
            </a:xfrm>
          </p:grpSpPr>
          <p:sp>
            <p:nvSpPr>
              <p:cNvPr id="8388" name="Google Shape;8388;p5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93" name="Google Shape;8393;p50"/>
          <p:cNvGrpSpPr/>
          <p:nvPr/>
        </p:nvGrpSpPr>
        <p:grpSpPr>
          <a:xfrm>
            <a:off x="1672184" y="1191441"/>
            <a:ext cx="583439" cy="870229"/>
            <a:chOff x="1716825" y="1121550"/>
            <a:chExt cx="622800" cy="928938"/>
          </a:xfrm>
        </p:grpSpPr>
        <p:grpSp>
          <p:nvGrpSpPr>
            <p:cNvPr id="8394" name="Google Shape;8394;p50"/>
            <p:cNvGrpSpPr/>
            <p:nvPr/>
          </p:nvGrpSpPr>
          <p:grpSpPr>
            <a:xfrm>
              <a:off x="1716825" y="1121550"/>
              <a:ext cx="622800" cy="928938"/>
              <a:chOff x="1716825" y="1121550"/>
              <a:chExt cx="622800" cy="928938"/>
            </a:xfrm>
          </p:grpSpPr>
          <p:cxnSp>
            <p:nvCxnSpPr>
              <p:cNvPr id="8395" name="Google Shape;8395;p5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6" name="Google Shape;8396;p5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50"/>
            <p:cNvGrpSpPr/>
            <p:nvPr/>
          </p:nvGrpSpPr>
          <p:grpSpPr>
            <a:xfrm>
              <a:off x="1768050" y="1172775"/>
              <a:ext cx="520200" cy="832000"/>
              <a:chOff x="1768050" y="1172775"/>
              <a:chExt cx="520200" cy="832000"/>
            </a:xfrm>
          </p:grpSpPr>
          <p:cxnSp>
            <p:nvCxnSpPr>
              <p:cNvPr id="8398" name="Google Shape;8398;p5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9" name="Google Shape;8399;p5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50"/>
            <p:cNvGrpSpPr/>
            <p:nvPr/>
          </p:nvGrpSpPr>
          <p:grpSpPr>
            <a:xfrm>
              <a:off x="1820100" y="1225475"/>
              <a:ext cx="416400" cy="729575"/>
              <a:chOff x="1820100" y="1225475"/>
              <a:chExt cx="416400" cy="729575"/>
            </a:xfrm>
          </p:grpSpPr>
          <p:cxnSp>
            <p:nvCxnSpPr>
              <p:cNvPr id="8401" name="Google Shape;8401;p5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402" name="Google Shape;8402;p5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50"/>
            <p:cNvGrpSpPr/>
            <p:nvPr/>
          </p:nvGrpSpPr>
          <p:grpSpPr>
            <a:xfrm>
              <a:off x="1874250" y="1278825"/>
              <a:ext cx="308100" cy="605275"/>
              <a:chOff x="1874250" y="1278825"/>
              <a:chExt cx="308100" cy="605275"/>
            </a:xfrm>
          </p:grpSpPr>
          <p:cxnSp>
            <p:nvCxnSpPr>
              <p:cNvPr id="8404" name="Google Shape;8404;p5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5" name="Google Shape;8405;p5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6" name="Google Shape;8406;p5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7" name="Google Shape;8407;p50"/>
          <p:cNvGrpSpPr/>
          <p:nvPr/>
        </p:nvGrpSpPr>
        <p:grpSpPr>
          <a:xfrm>
            <a:off x="1592007" y="2077763"/>
            <a:ext cx="739072" cy="714152"/>
            <a:chOff x="4334725" y="1355875"/>
            <a:chExt cx="3106650" cy="3001900"/>
          </a:xfrm>
        </p:grpSpPr>
        <p:grpSp>
          <p:nvGrpSpPr>
            <p:cNvPr id="8408" name="Google Shape;8408;p50"/>
            <p:cNvGrpSpPr/>
            <p:nvPr/>
          </p:nvGrpSpPr>
          <p:grpSpPr>
            <a:xfrm>
              <a:off x="4516050" y="1724875"/>
              <a:ext cx="2693725" cy="2632900"/>
              <a:chOff x="4516050" y="1724875"/>
              <a:chExt cx="2693725" cy="2632900"/>
            </a:xfrm>
          </p:grpSpPr>
          <p:sp>
            <p:nvSpPr>
              <p:cNvPr id="8409" name="Google Shape;8409;p5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50"/>
            <p:cNvGrpSpPr/>
            <p:nvPr/>
          </p:nvGrpSpPr>
          <p:grpSpPr>
            <a:xfrm>
              <a:off x="4334725" y="1355875"/>
              <a:ext cx="3106650" cy="2709650"/>
              <a:chOff x="4334725" y="1355875"/>
              <a:chExt cx="3106650" cy="2709650"/>
            </a:xfrm>
          </p:grpSpPr>
          <p:sp>
            <p:nvSpPr>
              <p:cNvPr id="8413" name="Google Shape;8413;p5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6" name="Google Shape;8416;p50"/>
          <p:cNvGrpSpPr/>
          <p:nvPr/>
        </p:nvGrpSpPr>
        <p:grpSpPr>
          <a:xfrm>
            <a:off x="7708956" y="3708534"/>
            <a:ext cx="312074" cy="684173"/>
            <a:chOff x="7645573" y="3754300"/>
            <a:chExt cx="293855" cy="644170"/>
          </a:xfrm>
        </p:grpSpPr>
        <p:sp>
          <p:nvSpPr>
            <p:cNvPr id="8417" name="Google Shape;8417;p5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50"/>
          <p:cNvGrpSpPr/>
          <p:nvPr/>
        </p:nvGrpSpPr>
        <p:grpSpPr>
          <a:xfrm>
            <a:off x="5630944" y="1191441"/>
            <a:ext cx="709011" cy="739359"/>
            <a:chOff x="5830645" y="1256617"/>
            <a:chExt cx="530340" cy="553040"/>
          </a:xfrm>
        </p:grpSpPr>
        <p:grpSp>
          <p:nvGrpSpPr>
            <p:cNvPr id="8420" name="Google Shape;8420;p50"/>
            <p:cNvGrpSpPr/>
            <p:nvPr/>
          </p:nvGrpSpPr>
          <p:grpSpPr>
            <a:xfrm>
              <a:off x="5830645" y="1256617"/>
              <a:ext cx="259743" cy="269909"/>
              <a:chOff x="5830645" y="1256617"/>
              <a:chExt cx="259743" cy="269909"/>
            </a:xfrm>
          </p:grpSpPr>
          <p:sp>
            <p:nvSpPr>
              <p:cNvPr id="8421" name="Google Shape;8421;p5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50"/>
            <p:cNvGrpSpPr/>
            <p:nvPr/>
          </p:nvGrpSpPr>
          <p:grpSpPr>
            <a:xfrm>
              <a:off x="6101293" y="1256617"/>
              <a:ext cx="259692" cy="269909"/>
              <a:chOff x="6101293" y="1256617"/>
              <a:chExt cx="259692" cy="269909"/>
            </a:xfrm>
          </p:grpSpPr>
          <p:sp>
            <p:nvSpPr>
              <p:cNvPr id="8424" name="Google Shape;8424;p5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50"/>
            <p:cNvGrpSpPr/>
            <p:nvPr/>
          </p:nvGrpSpPr>
          <p:grpSpPr>
            <a:xfrm>
              <a:off x="5830645" y="1539749"/>
              <a:ext cx="259692" cy="269909"/>
              <a:chOff x="5830645" y="1539749"/>
              <a:chExt cx="259692" cy="269909"/>
            </a:xfrm>
          </p:grpSpPr>
          <p:sp>
            <p:nvSpPr>
              <p:cNvPr id="8427" name="Google Shape;8427;p5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50"/>
            <p:cNvGrpSpPr/>
            <p:nvPr/>
          </p:nvGrpSpPr>
          <p:grpSpPr>
            <a:xfrm>
              <a:off x="6101293" y="1539749"/>
              <a:ext cx="259692" cy="269909"/>
              <a:chOff x="6101293" y="1539749"/>
              <a:chExt cx="259692" cy="269909"/>
            </a:xfrm>
          </p:grpSpPr>
          <p:sp>
            <p:nvSpPr>
              <p:cNvPr id="8430" name="Google Shape;8430;p5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2" name="Google Shape;8432;p5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50"/>
          <p:cNvGrpSpPr/>
          <p:nvPr/>
        </p:nvGrpSpPr>
        <p:grpSpPr>
          <a:xfrm>
            <a:off x="732438" y="2927557"/>
            <a:ext cx="1452955" cy="621360"/>
            <a:chOff x="732422" y="2990152"/>
            <a:chExt cx="1337773" cy="572102"/>
          </a:xfrm>
        </p:grpSpPr>
        <p:sp>
          <p:nvSpPr>
            <p:cNvPr id="8434" name="Google Shape;8434;p5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443"/>
        <p:cNvGrpSpPr/>
        <p:nvPr/>
      </p:nvGrpSpPr>
      <p:grpSpPr>
        <a:xfrm>
          <a:off x="0" y="0"/>
          <a:ext cx="0" cy="0"/>
          <a:chOff x="0" y="0"/>
          <a:chExt cx="0" cy="0"/>
        </a:xfrm>
      </p:grpSpPr>
      <p:grpSp>
        <p:nvGrpSpPr>
          <p:cNvPr id="8444" name="Google Shape;8444;p51"/>
          <p:cNvGrpSpPr/>
          <p:nvPr/>
        </p:nvGrpSpPr>
        <p:grpSpPr>
          <a:xfrm>
            <a:off x="729238" y="1179665"/>
            <a:ext cx="1636117" cy="1526144"/>
            <a:chOff x="729238" y="1179665"/>
            <a:chExt cx="1636117" cy="1526144"/>
          </a:xfrm>
        </p:grpSpPr>
        <p:grpSp>
          <p:nvGrpSpPr>
            <p:cNvPr id="8445" name="Google Shape;8445;p51"/>
            <p:cNvGrpSpPr/>
            <p:nvPr/>
          </p:nvGrpSpPr>
          <p:grpSpPr>
            <a:xfrm>
              <a:off x="729238" y="1179665"/>
              <a:ext cx="80700" cy="1526144"/>
              <a:chOff x="729238" y="1179665"/>
              <a:chExt cx="80700" cy="1526144"/>
            </a:xfrm>
          </p:grpSpPr>
          <p:sp>
            <p:nvSpPr>
              <p:cNvPr id="8446" name="Google Shape;8446;p5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51"/>
            <p:cNvGrpSpPr/>
            <p:nvPr/>
          </p:nvGrpSpPr>
          <p:grpSpPr>
            <a:xfrm>
              <a:off x="903098" y="1179665"/>
              <a:ext cx="80700" cy="1526144"/>
              <a:chOff x="903098" y="1179665"/>
              <a:chExt cx="80700" cy="1526144"/>
            </a:xfrm>
          </p:grpSpPr>
          <p:sp>
            <p:nvSpPr>
              <p:cNvPr id="8457" name="Google Shape;8457;p5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51"/>
            <p:cNvGrpSpPr/>
            <p:nvPr/>
          </p:nvGrpSpPr>
          <p:grpSpPr>
            <a:xfrm>
              <a:off x="1076958" y="1179665"/>
              <a:ext cx="80700" cy="1526144"/>
              <a:chOff x="1076958" y="1179665"/>
              <a:chExt cx="80700" cy="1526144"/>
            </a:xfrm>
          </p:grpSpPr>
          <p:sp>
            <p:nvSpPr>
              <p:cNvPr id="8468" name="Google Shape;8468;p5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51"/>
            <p:cNvGrpSpPr/>
            <p:nvPr/>
          </p:nvGrpSpPr>
          <p:grpSpPr>
            <a:xfrm>
              <a:off x="1247707" y="1179665"/>
              <a:ext cx="80700" cy="1526144"/>
              <a:chOff x="1247707" y="1179665"/>
              <a:chExt cx="80700" cy="1526144"/>
            </a:xfrm>
          </p:grpSpPr>
          <p:sp>
            <p:nvSpPr>
              <p:cNvPr id="8479" name="Google Shape;8479;p5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51"/>
            <p:cNvGrpSpPr/>
            <p:nvPr/>
          </p:nvGrpSpPr>
          <p:grpSpPr>
            <a:xfrm>
              <a:off x="1421567" y="1179665"/>
              <a:ext cx="80700" cy="1526144"/>
              <a:chOff x="1421567" y="1179665"/>
              <a:chExt cx="80700" cy="1526144"/>
            </a:xfrm>
          </p:grpSpPr>
          <p:sp>
            <p:nvSpPr>
              <p:cNvPr id="8490" name="Google Shape;8490;p5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51"/>
            <p:cNvGrpSpPr/>
            <p:nvPr/>
          </p:nvGrpSpPr>
          <p:grpSpPr>
            <a:xfrm>
              <a:off x="1592327" y="1179665"/>
              <a:ext cx="80700" cy="1526144"/>
              <a:chOff x="1592327" y="1179665"/>
              <a:chExt cx="80700" cy="1526144"/>
            </a:xfrm>
          </p:grpSpPr>
          <p:sp>
            <p:nvSpPr>
              <p:cNvPr id="8501" name="Google Shape;8501;p5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51"/>
            <p:cNvGrpSpPr/>
            <p:nvPr/>
          </p:nvGrpSpPr>
          <p:grpSpPr>
            <a:xfrm>
              <a:off x="1766187" y="1179665"/>
              <a:ext cx="80700" cy="1526144"/>
              <a:chOff x="1766187" y="1179665"/>
              <a:chExt cx="80700" cy="1526144"/>
            </a:xfrm>
          </p:grpSpPr>
          <p:sp>
            <p:nvSpPr>
              <p:cNvPr id="8512" name="Google Shape;8512;p5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51"/>
            <p:cNvGrpSpPr/>
            <p:nvPr/>
          </p:nvGrpSpPr>
          <p:grpSpPr>
            <a:xfrm>
              <a:off x="1936935" y="1179665"/>
              <a:ext cx="80700" cy="1526144"/>
              <a:chOff x="1936935" y="1179665"/>
              <a:chExt cx="80700" cy="1526144"/>
            </a:xfrm>
          </p:grpSpPr>
          <p:sp>
            <p:nvSpPr>
              <p:cNvPr id="8523" name="Google Shape;8523;p5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51"/>
            <p:cNvGrpSpPr/>
            <p:nvPr/>
          </p:nvGrpSpPr>
          <p:grpSpPr>
            <a:xfrm>
              <a:off x="2110795" y="1179665"/>
              <a:ext cx="80700" cy="1526144"/>
              <a:chOff x="2110795" y="1179665"/>
              <a:chExt cx="80700" cy="1526144"/>
            </a:xfrm>
          </p:grpSpPr>
          <p:sp>
            <p:nvSpPr>
              <p:cNvPr id="8534" name="Google Shape;8534;p5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51"/>
            <p:cNvGrpSpPr/>
            <p:nvPr/>
          </p:nvGrpSpPr>
          <p:grpSpPr>
            <a:xfrm>
              <a:off x="2284655" y="1179665"/>
              <a:ext cx="80700" cy="1526144"/>
              <a:chOff x="2284655" y="1179665"/>
              <a:chExt cx="80700" cy="1526144"/>
            </a:xfrm>
          </p:grpSpPr>
          <p:sp>
            <p:nvSpPr>
              <p:cNvPr id="8545" name="Google Shape;8545;p5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5" name="Google Shape;8555;p51"/>
          <p:cNvGrpSpPr/>
          <p:nvPr/>
        </p:nvGrpSpPr>
        <p:grpSpPr>
          <a:xfrm>
            <a:off x="2623904" y="1198803"/>
            <a:ext cx="1364248" cy="1102133"/>
            <a:chOff x="2623904" y="1198803"/>
            <a:chExt cx="1364248" cy="1102133"/>
          </a:xfrm>
        </p:grpSpPr>
        <p:grpSp>
          <p:nvGrpSpPr>
            <p:cNvPr id="8556" name="Google Shape;8556;p51"/>
            <p:cNvGrpSpPr/>
            <p:nvPr/>
          </p:nvGrpSpPr>
          <p:grpSpPr>
            <a:xfrm>
              <a:off x="2623907" y="1198803"/>
              <a:ext cx="1364245" cy="273000"/>
              <a:chOff x="2623907" y="1198803"/>
              <a:chExt cx="1364245" cy="273000"/>
            </a:xfrm>
          </p:grpSpPr>
          <p:sp>
            <p:nvSpPr>
              <p:cNvPr id="8557" name="Google Shape;8557;p5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51"/>
            <p:cNvGrpSpPr/>
            <p:nvPr/>
          </p:nvGrpSpPr>
          <p:grpSpPr>
            <a:xfrm>
              <a:off x="2623904" y="1476964"/>
              <a:ext cx="1364245" cy="273000"/>
              <a:chOff x="2623904" y="1476964"/>
              <a:chExt cx="1364245" cy="273000"/>
            </a:xfrm>
          </p:grpSpPr>
          <p:sp>
            <p:nvSpPr>
              <p:cNvPr id="8563" name="Google Shape;8563;p5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8" name="Google Shape;8568;p51"/>
            <p:cNvGrpSpPr/>
            <p:nvPr/>
          </p:nvGrpSpPr>
          <p:grpSpPr>
            <a:xfrm>
              <a:off x="2623907" y="1749775"/>
              <a:ext cx="1364245" cy="273000"/>
              <a:chOff x="2623907" y="1749775"/>
              <a:chExt cx="1364245" cy="273000"/>
            </a:xfrm>
          </p:grpSpPr>
          <p:sp>
            <p:nvSpPr>
              <p:cNvPr id="8569" name="Google Shape;8569;p5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4" name="Google Shape;8574;p51"/>
            <p:cNvGrpSpPr/>
            <p:nvPr/>
          </p:nvGrpSpPr>
          <p:grpSpPr>
            <a:xfrm>
              <a:off x="2623904" y="2027936"/>
              <a:ext cx="1364245" cy="273000"/>
              <a:chOff x="2623904" y="2027936"/>
              <a:chExt cx="1364245" cy="273000"/>
            </a:xfrm>
          </p:grpSpPr>
          <p:sp>
            <p:nvSpPr>
              <p:cNvPr id="8575" name="Google Shape;8575;p5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0" name="Google Shape;8580;p51"/>
          <p:cNvGrpSpPr/>
          <p:nvPr/>
        </p:nvGrpSpPr>
        <p:grpSpPr>
          <a:xfrm>
            <a:off x="2613365" y="2657986"/>
            <a:ext cx="1387541" cy="159124"/>
            <a:chOff x="3200660" y="2180272"/>
            <a:chExt cx="2563824" cy="378237"/>
          </a:xfrm>
        </p:grpSpPr>
        <p:sp>
          <p:nvSpPr>
            <p:cNvPr id="8581" name="Google Shape;8581;p5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51"/>
          <p:cNvGrpSpPr/>
          <p:nvPr/>
        </p:nvGrpSpPr>
        <p:grpSpPr>
          <a:xfrm>
            <a:off x="2609890" y="2935811"/>
            <a:ext cx="1390502" cy="159625"/>
            <a:chOff x="3530150" y="2790075"/>
            <a:chExt cx="1962600" cy="225300"/>
          </a:xfrm>
        </p:grpSpPr>
        <p:sp>
          <p:nvSpPr>
            <p:cNvPr id="8600" name="Google Shape;8600;p5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1"/>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51"/>
          <p:cNvGrpSpPr/>
          <p:nvPr/>
        </p:nvGrpSpPr>
        <p:grpSpPr>
          <a:xfrm>
            <a:off x="2610543" y="3214137"/>
            <a:ext cx="1411629" cy="153761"/>
            <a:chOff x="3558802" y="4011427"/>
            <a:chExt cx="1866000" cy="111300"/>
          </a:xfrm>
        </p:grpSpPr>
        <p:sp>
          <p:nvSpPr>
            <p:cNvPr id="8603" name="Google Shape;8603;p5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51"/>
          <p:cNvGrpSpPr/>
          <p:nvPr/>
        </p:nvGrpSpPr>
        <p:grpSpPr>
          <a:xfrm>
            <a:off x="2610235" y="2419536"/>
            <a:ext cx="1383503" cy="119749"/>
            <a:chOff x="3465975" y="2270276"/>
            <a:chExt cx="1986364" cy="171929"/>
          </a:xfrm>
        </p:grpSpPr>
        <p:sp>
          <p:nvSpPr>
            <p:cNvPr id="8606" name="Google Shape;8606;p5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51"/>
          <p:cNvGrpSpPr/>
          <p:nvPr/>
        </p:nvGrpSpPr>
        <p:grpSpPr>
          <a:xfrm>
            <a:off x="2621243" y="3783187"/>
            <a:ext cx="1369531" cy="195460"/>
            <a:chOff x="723300" y="4253549"/>
            <a:chExt cx="2276482" cy="324900"/>
          </a:xfrm>
        </p:grpSpPr>
        <p:sp>
          <p:nvSpPr>
            <p:cNvPr id="8615" name="Google Shape;8615;p5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51"/>
          <p:cNvGrpSpPr/>
          <p:nvPr/>
        </p:nvGrpSpPr>
        <p:grpSpPr>
          <a:xfrm>
            <a:off x="2610803" y="3484367"/>
            <a:ext cx="1389066" cy="180119"/>
            <a:chOff x="705948" y="3788465"/>
            <a:chExt cx="2308953" cy="299400"/>
          </a:xfrm>
        </p:grpSpPr>
        <p:sp>
          <p:nvSpPr>
            <p:cNvPr id="8621" name="Google Shape;8621;p5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51"/>
          <p:cNvGrpSpPr/>
          <p:nvPr/>
        </p:nvGrpSpPr>
        <p:grpSpPr>
          <a:xfrm>
            <a:off x="2658741" y="4097347"/>
            <a:ext cx="1304609" cy="294074"/>
            <a:chOff x="2658741" y="4097347"/>
            <a:chExt cx="1304609" cy="294074"/>
          </a:xfrm>
        </p:grpSpPr>
        <p:grpSp>
          <p:nvGrpSpPr>
            <p:cNvPr id="8627" name="Google Shape;8627;p51"/>
            <p:cNvGrpSpPr/>
            <p:nvPr/>
          </p:nvGrpSpPr>
          <p:grpSpPr>
            <a:xfrm>
              <a:off x="2658741" y="4097347"/>
              <a:ext cx="118572" cy="294074"/>
              <a:chOff x="3343310" y="4475555"/>
              <a:chExt cx="127717" cy="316753"/>
            </a:xfrm>
          </p:grpSpPr>
          <p:sp>
            <p:nvSpPr>
              <p:cNvPr id="8628" name="Google Shape;8628;p5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51"/>
            <p:cNvGrpSpPr/>
            <p:nvPr/>
          </p:nvGrpSpPr>
          <p:grpSpPr>
            <a:xfrm>
              <a:off x="3815519" y="4098388"/>
              <a:ext cx="147831" cy="291991"/>
              <a:chOff x="3527539" y="4476677"/>
              <a:chExt cx="159232" cy="314510"/>
            </a:xfrm>
          </p:grpSpPr>
          <p:sp>
            <p:nvSpPr>
              <p:cNvPr id="8631" name="Google Shape;8631;p5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51"/>
            <p:cNvGrpSpPr/>
            <p:nvPr/>
          </p:nvGrpSpPr>
          <p:grpSpPr>
            <a:xfrm>
              <a:off x="3511696" y="4098388"/>
              <a:ext cx="147831" cy="291991"/>
              <a:chOff x="3527539" y="4476677"/>
              <a:chExt cx="159232" cy="314510"/>
            </a:xfrm>
          </p:grpSpPr>
          <p:sp>
            <p:nvSpPr>
              <p:cNvPr id="8634" name="Google Shape;8634;p5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51"/>
            <p:cNvGrpSpPr/>
            <p:nvPr/>
          </p:nvGrpSpPr>
          <p:grpSpPr>
            <a:xfrm>
              <a:off x="3207874" y="4098388"/>
              <a:ext cx="147831" cy="291991"/>
              <a:chOff x="3527539" y="4476677"/>
              <a:chExt cx="159232" cy="314510"/>
            </a:xfrm>
          </p:grpSpPr>
          <p:sp>
            <p:nvSpPr>
              <p:cNvPr id="8637" name="Google Shape;8637;p5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51"/>
            <p:cNvGrpSpPr/>
            <p:nvPr/>
          </p:nvGrpSpPr>
          <p:grpSpPr>
            <a:xfrm>
              <a:off x="2933305" y="4097347"/>
              <a:ext cx="118572" cy="294074"/>
              <a:chOff x="3343310" y="4475555"/>
              <a:chExt cx="127717" cy="316753"/>
            </a:xfrm>
          </p:grpSpPr>
          <p:sp>
            <p:nvSpPr>
              <p:cNvPr id="8640" name="Google Shape;8640;p5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42" name="Google Shape;8642;p51"/>
          <p:cNvGrpSpPr/>
          <p:nvPr/>
        </p:nvGrpSpPr>
        <p:grpSpPr>
          <a:xfrm>
            <a:off x="4277571" y="2080469"/>
            <a:ext cx="1433821" cy="191501"/>
            <a:chOff x="4273350" y="2080469"/>
            <a:chExt cx="1433821" cy="191501"/>
          </a:xfrm>
        </p:grpSpPr>
        <p:grpSp>
          <p:nvGrpSpPr>
            <p:cNvPr id="8643" name="Google Shape;8643;p51"/>
            <p:cNvGrpSpPr/>
            <p:nvPr/>
          </p:nvGrpSpPr>
          <p:grpSpPr>
            <a:xfrm>
              <a:off x="4273350" y="2080469"/>
              <a:ext cx="1433821" cy="0"/>
              <a:chOff x="5224975" y="2962250"/>
              <a:chExt cx="1544400" cy="0"/>
            </a:xfrm>
          </p:grpSpPr>
          <p:cxnSp>
            <p:nvCxnSpPr>
              <p:cNvPr id="8644" name="Google Shape;8644;p5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5" name="Google Shape;8645;p5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6" name="Google Shape;8646;p51"/>
            <p:cNvGrpSpPr/>
            <p:nvPr/>
          </p:nvGrpSpPr>
          <p:grpSpPr>
            <a:xfrm>
              <a:off x="4273350" y="2271969"/>
              <a:ext cx="1433821" cy="0"/>
              <a:chOff x="5224975" y="2962250"/>
              <a:chExt cx="1544400" cy="0"/>
            </a:xfrm>
          </p:grpSpPr>
          <p:cxnSp>
            <p:nvCxnSpPr>
              <p:cNvPr id="8647" name="Google Shape;8647;p5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8" name="Google Shape;8648;p5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9" name="Google Shape;8649;p51"/>
          <p:cNvGrpSpPr/>
          <p:nvPr/>
        </p:nvGrpSpPr>
        <p:grpSpPr>
          <a:xfrm>
            <a:off x="4279126" y="1183036"/>
            <a:ext cx="1430711" cy="743389"/>
            <a:chOff x="5159450" y="1919950"/>
            <a:chExt cx="1541050" cy="862500"/>
          </a:xfrm>
        </p:grpSpPr>
        <p:sp>
          <p:nvSpPr>
            <p:cNvPr id="8650" name="Google Shape;8650;p5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51" name="Google Shape;8651;p51"/>
            <p:cNvGrpSpPr/>
            <p:nvPr/>
          </p:nvGrpSpPr>
          <p:grpSpPr>
            <a:xfrm>
              <a:off x="5159450" y="1919950"/>
              <a:ext cx="1541050" cy="862500"/>
              <a:chOff x="5159450" y="1919950"/>
              <a:chExt cx="1541050" cy="862500"/>
            </a:xfrm>
          </p:grpSpPr>
          <p:cxnSp>
            <p:nvCxnSpPr>
              <p:cNvPr id="8652" name="Google Shape;8652;p5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53" name="Google Shape;8653;p5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4" name="Google Shape;8654;p51"/>
          <p:cNvGrpSpPr/>
          <p:nvPr/>
        </p:nvGrpSpPr>
        <p:grpSpPr>
          <a:xfrm>
            <a:off x="4269239" y="2406364"/>
            <a:ext cx="1450484" cy="1052087"/>
            <a:chOff x="5230575" y="1554475"/>
            <a:chExt cx="2137150" cy="1550150"/>
          </a:xfrm>
        </p:grpSpPr>
        <p:sp>
          <p:nvSpPr>
            <p:cNvPr id="8655" name="Google Shape;8655;p5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51"/>
          <p:cNvGrpSpPr/>
          <p:nvPr/>
        </p:nvGrpSpPr>
        <p:grpSpPr>
          <a:xfrm rot="10800000">
            <a:off x="4285790" y="3498553"/>
            <a:ext cx="1417383" cy="887946"/>
            <a:chOff x="5645403" y="2920021"/>
            <a:chExt cx="2650800" cy="2180614"/>
          </a:xfrm>
        </p:grpSpPr>
        <p:sp>
          <p:nvSpPr>
            <p:cNvPr id="8669" name="Google Shape;8669;p5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51"/>
            <p:cNvCxnSpPr>
              <a:stCxn id="866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71" name="Google Shape;8671;p5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51"/>
            <p:cNvCxnSpPr>
              <a:endCxn id="8671"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673" name="Google Shape;8673;p5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4" name="Google Shape;8674;p51"/>
            <p:cNvCxnSpPr>
              <a:stCxn id="8673"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5" name="Google Shape;8675;p5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6" name="Google Shape;8676;p51"/>
            <p:cNvCxnSpPr>
              <a:endCxn id="867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7" name="Google Shape;8677;p51"/>
          <p:cNvGrpSpPr/>
          <p:nvPr/>
        </p:nvGrpSpPr>
        <p:grpSpPr>
          <a:xfrm>
            <a:off x="7386150" y="2401908"/>
            <a:ext cx="1071743" cy="1021579"/>
            <a:chOff x="7189833" y="2022667"/>
            <a:chExt cx="1251159" cy="1192597"/>
          </a:xfrm>
        </p:grpSpPr>
        <p:sp>
          <p:nvSpPr>
            <p:cNvPr id="8678" name="Google Shape;8678;p5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51"/>
          <p:cNvGrpSpPr/>
          <p:nvPr/>
        </p:nvGrpSpPr>
        <p:grpSpPr>
          <a:xfrm>
            <a:off x="727421" y="2828315"/>
            <a:ext cx="1695374" cy="1560837"/>
            <a:chOff x="727421" y="2828315"/>
            <a:chExt cx="1695374" cy="1560837"/>
          </a:xfrm>
        </p:grpSpPr>
        <p:grpSp>
          <p:nvGrpSpPr>
            <p:cNvPr id="8683" name="Google Shape;8683;p51"/>
            <p:cNvGrpSpPr/>
            <p:nvPr/>
          </p:nvGrpSpPr>
          <p:grpSpPr>
            <a:xfrm>
              <a:off x="819108" y="2882501"/>
              <a:ext cx="103104" cy="1426186"/>
              <a:chOff x="4674013" y="3100904"/>
              <a:chExt cx="122758" cy="1698043"/>
            </a:xfrm>
          </p:grpSpPr>
          <p:sp>
            <p:nvSpPr>
              <p:cNvPr id="8684" name="Google Shape;8684;p5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51"/>
            <p:cNvGrpSpPr/>
            <p:nvPr/>
          </p:nvGrpSpPr>
          <p:grpSpPr>
            <a:xfrm>
              <a:off x="1062475" y="2882501"/>
              <a:ext cx="103104" cy="1426186"/>
              <a:chOff x="4940438" y="3100904"/>
              <a:chExt cx="122758" cy="1698043"/>
            </a:xfrm>
          </p:grpSpPr>
          <p:sp>
            <p:nvSpPr>
              <p:cNvPr id="8692" name="Google Shape;8692;p5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51"/>
            <p:cNvGrpSpPr/>
            <p:nvPr/>
          </p:nvGrpSpPr>
          <p:grpSpPr>
            <a:xfrm>
              <a:off x="1299324" y="2882501"/>
              <a:ext cx="103104" cy="1426186"/>
              <a:chOff x="5206863" y="3100904"/>
              <a:chExt cx="122758" cy="1698043"/>
            </a:xfrm>
          </p:grpSpPr>
          <p:sp>
            <p:nvSpPr>
              <p:cNvPr id="8700" name="Google Shape;8700;p5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51"/>
            <p:cNvGrpSpPr/>
            <p:nvPr/>
          </p:nvGrpSpPr>
          <p:grpSpPr>
            <a:xfrm>
              <a:off x="1786057" y="2882501"/>
              <a:ext cx="103104" cy="1426186"/>
              <a:chOff x="6006138" y="3143629"/>
              <a:chExt cx="122758" cy="1698043"/>
            </a:xfrm>
          </p:grpSpPr>
          <p:sp>
            <p:nvSpPr>
              <p:cNvPr id="8708" name="Google Shape;8708;p5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51"/>
            <p:cNvGrpSpPr/>
            <p:nvPr/>
          </p:nvGrpSpPr>
          <p:grpSpPr>
            <a:xfrm>
              <a:off x="2029422" y="2882501"/>
              <a:ext cx="103104" cy="1426186"/>
              <a:chOff x="6805413" y="3100904"/>
              <a:chExt cx="122758" cy="1698043"/>
            </a:xfrm>
          </p:grpSpPr>
          <p:sp>
            <p:nvSpPr>
              <p:cNvPr id="8716" name="Google Shape;8716;p5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51"/>
            <p:cNvGrpSpPr/>
            <p:nvPr/>
          </p:nvGrpSpPr>
          <p:grpSpPr>
            <a:xfrm>
              <a:off x="727421" y="2828315"/>
              <a:ext cx="1695374" cy="1560837"/>
              <a:chOff x="734799" y="2782450"/>
              <a:chExt cx="1571100" cy="1577400"/>
            </a:xfrm>
          </p:grpSpPr>
          <p:cxnSp>
            <p:nvCxnSpPr>
              <p:cNvPr id="8724" name="Google Shape;8724;p5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5" name="Google Shape;8725;p5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6" name="Google Shape;8726;p51"/>
            <p:cNvGrpSpPr/>
            <p:nvPr/>
          </p:nvGrpSpPr>
          <p:grpSpPr>
            <a:xfrm>
              <a:off x="2272795" y="2882501"/>
              <a:ext cx="103104" cy="1426186"/>
              <a:chOff x="5206863" y="3100904"/>
              <a:chExt cx="122758" cy="1698043"/>
            </a:xfrm>
          </p:grpSpPr>
          <p:sp>
            <p:nvSpPr>
              <p:cNvPr id="8727" name="Google Shape;8727;p5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51"/>
            <p:cNvGrpSpPr/>
            <p:nvPr/>
          </p:nvGrpSpPr>
          <p:grpSpPr>
            <a:xfrm>
              <a:off x="1542694" y="2882501"/>
              <a:ext cx="103104" cy="1426186"/>
              <a:chOff x="6006138" y="3143629"/>
              <a:chExt cx="122758" cy="1698043"/>
            </a:xfrm>
          </p:grpSpPr>
          <p:sp>
            <p:nvSpPr>
              <p:cNvPr id="8735" name="Google Shape;8735;p5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2" name="Google Shape;8742;p51"/>
          <p:cNvGrpSpPr/>
          <p:nvPr/>
        </p:nvGrpSpPr>
        <p:grpSpPr>
          <a:xfrm>
            <a:off x="5936000" y="2405887"/>
            <a:ext cx="1248543" cy="1025319"/>
            <a:chOff x="5183758" y="1210600"/>
            <a:chExt cx="3605380" cy="2960783"/>
          </a:xfrm>
        </p:grpSpPr>
        <p:sp>
          <p:nvSpPr>
            <p:cNvPr id="8743" name="Google Shape;8743;p5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7" name="Google Shape;8747;p5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8" name="Google Shape;8748;p5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9" name="Google Shape;8749;p5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50" name="Google Shape;8750;p5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51" name="Google Shape;8751;p5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51"/>
          <p:cNvGrpSpPr/>
          <p:nvPr/>
        </p:nvGrpSpPr>
        <p:grpSpPr>
          <a:xfrm>
            <a:off x="5793062" y="3544204"/>
            <a:ext cx="2664831" cy="843440"/>
            <a:chOff x="5916567" y="1099697"/>
            <a:chExt cx="2556683" cy="809211"/>
          </a:xfrm>
        </p:grpSpPr>
        <p:sp>
          <p:nvSpPr>
            <p:cNvPr id="8753" name="Google Shape;8753;p5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51"/>
          <p:cNvGrpSpPr/>
          <p:nvPr/>
        </p:nvGrpSpPr>
        <p:grpSpPr>
          <a:xfrm>
            <a:off x="5900602" y="1193063"/>
            <a:ext cx="1299851" cy="1023338"/>
            <a:chOff x="5900602" y="1193063"/>
            <a:chExt cx="1299851" cy="1023338"/>
          </a:xfrm>
        </p:grpSpPr>
        <p:grpSp>
          <p:nvGrpSpPr>
            <p:cNvPr id="8762" name="Google Shape;8762;p51"/>
            <p:cNvGrpSpPr/>
            <p:nvPr/>
          </p:nvGrpSpPr>
          <p:grpSpPr>
            <a:xfrm>
              <a:off x="6743564" y="1193063"/>
              <a:ext cx="456889" cy="700379"/>
              <a:chOff x="6743564" y="1193063"/>
              <a:chExt cx="456889" cy="700379"/>
            </a:xfrm>
          </p:grpSpPr>
          <p:grpSp>
            <p:nvGrpSpPr>
              <p:cNvPr id="8763" name="Google Shape;8763;p51"/>
              <p:cNvGrpSpPr/>
              <p:nvPr/>
            </p:nvGrpSpPr>
            <p:grpSpPr>
              <a:xfrm>
                <a:off x="6743564" y="1690731"/>
                <a:ext cx="214402" cy="202710"/>
                <a:chOff x="6743564" y="1690731"/>
                <a:chExt cx="214402" cy="202710"/>
              </a:xfrm>
            </p:grpSpPr>
            <p:sp>
              <p:nvSpPr>
                <p:cNvPr id="8764" name="Google Shape;8764;p5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51"/>
              <p:cNvGrpSpPr/>
              <p:nvPr/>
            </p:nvGrpSpPr>
            <p:grpSpPr>
              <a:xfrm>
                <a:off x="6915505" y="1193063"/>
                <a:ext cx="284947" cy="589637"/>
                <a:chOff x="6915505" y="1193063"/>
                <a:chExt cx="284947" cy="589637"/>
              </a:xfrm>
            </p:grpSpPr>
            <p:sp>
              <p:nvSpPr>
                <p:cNvPr id="8767" name="Google Shape;8767;p5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8" name="Google Shape;8768;p5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9" name="Google Shape;8769;p51"/>
            <p:cNvGrpSpPr/>
            <p:nvPr/>
          </p:nvGrpSpPr>
          <p:grpSpPr>
            <a:xfrm>
              <a:off x="6520337" y="1193063"/>
              <a:ext cx="341815" cy="801589"/>
              <a:chOff x="6520337" y="1193063"/>
              <a:chExt cx="341815" cy="801589"/>
            </a:xfrm>
          </p:grpSpPr>
          <p:grpSp>
            <p:nvGrpSpPr>
              <p:cNvPr id="8770" name="Google Shape;8770;p51"/>
              <p:cNvGrpSpPr/>
              <p:nvPr/>
            </p:nvGrpSpPr>
            <p:grpSpPr>
              <a:xfrm>
                <a:off x="6520337" y="1589527"/>
                <a:ext cx="213950" cy="405125"/>
                <a:chOff x="6520337" y="1589527"/>
                <a:chExt cx="213950" cy="405125"/>
              </a:xfrm>
            </p:grpSpPr>
            <p:sp>
              <p:nvSpPr>
                <p:cNvPr id="8771" name="Google Shape;8771;p5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51"/>
              <p:cNvGrpSpPr/>
              <p:nvPr/>
            </p:nvGrpSpPr>
            <p:grpSpPr>
              <a:xfrm>
                <a:off x="6577204" y="1193063"/>
                <a:ext cx="284947" cy="453562"/>
                <a:chOff x="6577204" y="1193063"/>
                <a:chExt cx="284947" cy="453562"/>
              </a:xfrm>
            </p:grpSpPr>
            <p:sp>
              <p:nvSpPr>
                <p:cNvPr id="8774" name="Google Shape;8774;p5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5" name="Google Shape;8775;p5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6" name="Google Shape;8776;p51"/>
            <p:cNvGrpSpPr/>
            <p:nvPr/>
          </p:nvGrpSpPr>
          <p:grpSpPr>
            <a:xfrm>
              <a:off x="6238903" y="1193063"/>
              <a:ext cx="300475" cy="901782"/>
              <a:chOff x="6238903" y="1193063"/>
              <a:chExt cx="300475" cy="901782"/>
            </a:xfrm>
          </p:grpSpPr>
          <p:grpSp>
            <p:nvGrpSpPr>
              <p:cNvPr id="8777" name="Google Shape;8777;p51"/>
              <p:cNvGrpSpPr/>
              <p:nvPr/>
            </p:nvGrpSpPr>
            <p:grpSpPr>
              <a:xfrm>
                <a:off x="6290865" y="1489315"/>
                <a:ext cx="248514" cy="605530"/>
                <a:chOff x="6290865" y="1489315"/>
                <a:chExt cx="248514" cy="605530"/>
              </a:xfrm>
            </p:grpSpPr>
            <p:sp>
              <p:nvSpPr>
                <p:cNvPr id="8778" name="Google Shape;8778;p5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51"/>
              <p:cNvGrpSpPr/>
              <p:nvPr/>
            </p:nvGrpSpPr>
            <p:grpSpPr>
              <a:xfrm>
                <a:off x="6238903" y="1193063"/>
                <a:ext cx="284947" cy="327512"/>
                <a:chOff x="6238903" y="1193063"/>
                <a:chExt cx="284947" cy="327512"/>
              </a:xfrm>
            </p:grpSpPr>
            <p:sp>
              <p:nvSpPr>
                <p:cNvPr id="8781" name="Google Shape;8781;p5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2" name="Google Shape;8782;p5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83" name="Google Shape;8783;p51"/>
            <p:cNvGrpSpPr/>
            <p:nvPr/>
          </p:nvGrpSpPr>
          <p:grpSpPr>
            <a:xfrm>
              <a:off x="5900602" y="1193063"/>
              <a:ext cx="444345" cy="1023338"/>
              <a:chOff x="5900602" y="1193063"/>
              <a:chExt cx="444345" cy="1023338"/>
            </a:xfrm>
          </p:grpSpPr>
          <p:grpSp>
            <p:nvGrpSpPr>
              <p:cNvPr id="8784" name="Google Shape;8784;p51"/>
              <p:cNvGrpSpPr/>
              <p:nvPr/>
            </p:nvGrpSpPr>
            <p:grpSpPr>
              <a:xfrm>
                <a:off x="6046501" y="1367785"/>
                <a:ext cx="298446" cy="848616"/>
                <a:chOff x="6046501" y="1367785"/>
                <a:chExt cx="298446" cy="848616"/>
              </a:xfrm>
            </p:grpSpPr>
            <p:sp>
              <p:nvSpPr>
                <p:cNvPr id="8785" name="Google Shape;8785;p5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51"/>
              <p:cNvGrpSpPr/>
              <p:nvPr/>
            </p:nvGrpSpPr>
            <p:grpSpPr>
              <a:xfrm>
                <a:off x="5900602" y="1193063"/>
                <a:ext cx="284947" cy="182312"/>
                <a:chOff x="5900602" y="1193063"/>
                <a:chExt cx="284947" cy="182312"/>
              </a:xfrm>
            </p:grpSpPr>
            <p:sp>
              <p:nvSpPr>
                <p:cNvPr id="8788" name="Google Shape;8788;p5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9" name="Google Shape;8789;p5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90" name="Google Shape;8790;p51"/>
          <p:cNvGrpSpPr/>
          <p:nvPr/>
        </p:nvGrpSpPr>
        <p:grpSpPr>
          <a:xfrm>
            <a:off x="7238484" y="1193208"/>
            <a:ext cx="1219413" cy="1051365"/>
            <a:chOff x="7287122" y="1165658"/>
            <a:chExt cx="1219413" cy="1051365"/>
          </a:xfrm>
        </p:grpSpPr>
        <p:grpSp>
          <p:nvGrpSpPr>
            <p:cNvPr id="8791" name="Google Shape;8791;p51"/>
            <p:cNvGrpSpPr/>
            <p:nvPr/>
          </p:nvGrpSpPr>
          <p:grpSpPr>
            <a:xfrm>
              <a:off x="7287122" y="1969723"/>
              <a:ext cx="1219413" cy="247300"/>
              <a:chOff x="7287122" y="1969723"/>
              <a:chExt cx="1219413" cy="247300"/>
            </a:xfrm>
          </p:grpSpPr>
          <p:sp>
            <p:nvSpPr>
              <p:cNvPr id="8792" name="Google Shape;8792;p5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3" name="Google Shape;8793;p51"/>
              <p:cNvGrpSpPr/>
              <p:nvPr/>
            </p:nvGrpSpPr>
            <p:grpSpPr>
              <a:xfrm>
                <a:off x="7287122" y="2063892"/>
                <a:ext cx="1151753" cy="73428"/>
                <a:chOff x="7287122" y="2063892"/>
                <a:chExt cx="1151753" cy="73428"/>
              </a:xfrm>
            </p:grpSpPr>
            <p:sp>
              <p:nvSpPr>
                <p:cNvPr id="8794" name="Google Shape;8794;p5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5" name="Google Shape;8795;p5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6" name="Google Shape;8796;p51"/>
            <p:cNvGrpSpPr/>
            <p:nvPr/>
          </p:nvGrpSpPr>
          <p:grpSpPr>
            <a:xfrm>
              <a:off x="7287122" y="1712201"/>
              <a:ext cx="1219403" cy="246767"/>
              <a:chOff x="7287122" y="1712201"/>
              <a:chExt cx="1219403" cy="246767"/>
            </a:xfrm>
          </p:grpSpPr>
          <p:sp>
            <p:nvSpPr>
              <p:cNvPr id="8797" name="Google Shape;8797;p5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8" name="Google Shape;8798;p51"/>
              <p:cNvGrpSpPr/>
              <p:nvPr/>
            </p:nvGrpSpPr>
            <p:grpSpPr>
              <a:xfrm>
                <a:off x="7287122" y="1842861"/>
                <a:ext cx="1005303" cy="73419"/>
                <a:chOff x="7287122" y="1842861"/>
                <a:chExt cx="1005303" cy="73419"/>
              </a:xfrm>
            </p:grpSpPr>
            <p:sp>
              <p:nvSpPr>
                <p:cNvPr id="8799" name="Google Shape;8799;p5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0" name="Google Shape;8800;p5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01" name="Google Shape;8801;p51"/>
            <p:cNvGrpSpPr/>
            <p:nvPr/>
          </p:nvGrpSpPr>
          <p:grpSpPr>
            <a:xfrm>
              <a:off x="7287122" y="1447520"/>
              <a:ext cx="1219403" cy="286667"/>
              <a:chOff x="7287122" y="1447520"/>
              <a:chExt cx="1219403" cy="286667"/>
            </a:xfrm>
          </p:grpSpPr>
          <p:sp>
            <p:nvSpPr>
              <p:cNvPr id="8802" name="Google Shape;8802;p5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3" name="Google Shape;8803;p51"/>
              <p:cNvGrpSpPr/>
              <p:nvPr/>
            </p:nvGrpSpPr>
            <p:grpSpPr>
              <a:xfrm>
                <a:off x="7287122" y="1581977"/>
                <a:ext cx="852803" cy="73428"/>
                <a:chOff x="7287122" y="1581977"/>
                <a:chExt cx="852803" cy="73428"/>
              </a:xfrm>
            </p:grpSpPr>
            <p:sp>
              <p:nvSpPr>
                <p:cNvPr id="8804" name="Google Shape;8804;p5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5" name="Google Shape;8805;p5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6" name="Google Shape;8806;p51"/>
            <p:cNvGrpSpPr/>
            <p:nvPr/>
          </p:nvGrpSpPr>
          <p:grpSpPr>
            <a:xfrm>
              <a:off x="7287122" y="1165658"/>
              <a:ext cx="1219403" cy="344253"/>
              <a:chOff x="7287122" y="1165658"/>
              <a:chExt cx="1219403" cy="344253"/>
            </a:xfrm>
          </p:grpSpPr>
          <p:sp>
            <p:nvSpPr>
              <p:cNvPr id="8807" name="Google Shape;8807;p5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8" name="Google Shape;8808;p51"/>
              <p:cNvGrpSpPr/>
              <p:nvPr/>
            </p:nvGrpSpPr>
            <p:grpSpPr>
              <a:xfrm>
                <a:off x="7287122" y="1341025"/>
                <a:ext cx="695703" cy="73419"/>
                <a:chOff x="7287122" y="1341025"/>
                <a:chExt cx="695703" cy="73419"/>
              </a:xfrm>
            </p:grpSpPr>
            <p:sp>
              <p:nvSpPr>
                <p:cNvPr id="8809" name="Google Shape;8809;p5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0" name="Google Shape;8810;p5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4"/>
        <p:cNvGrpSpPr/>
        <p:nvPr/>
      </p:nvGrpSpPr>
      <p:grpSpPr>
        <a:xfrm>
          <a:off x="0" y="0"/>
          <a:ext cx="0" cy="0"/>
          <a:chOff x="0" y="0"/>
          <a:chExt cx="0" cy="0"/>
        </a:xfrm>
      </p:grpSpPr>
      <p:sp>
        <p:nvSpPr>
          <p:cNvPr id="8815" name="Google Shape;8815;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16" name="Google Shape;8816;p5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8817" name="Google Shape;8817;p52"/>
          <p:cNvGrpSpPr/>
          <p:nvPr/>
        </p:nvGrpSpPr>
        <p:grpSpPr>
          <a:xfrm>
            <a:off x="866243" y="2291587"/>
            <a:ext cx="415546" cy="355053"/>
            <a:chOff x="866243" y="2291587"/>
            <a:chExt cx="415546" cy="355053"/>
          </a:xfrm>
        </p:grpSpPr>
        <p:sp>
          <p:nvSpPr>
            <p:cNvPr id="8818" name="Google Shape;8818;p5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3" name="Google Shape;8823;p52"/>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4" name="Google Shape;8824;p52"/>
          <p:cNvGrpSpPr/>
          <p:nvPr/>
        </p:nvGrpSpPr>
        <p:grpSpPr>
          <a:xfrm>
            <a:off x="1958520" y="2302574"/>
            <a:ext cx="359213" cy="327807"/>
            <a:chOff x="1958520" y="2302574"/>
            <a:chExt cx="359213" cy="327807"/>
          </a:xfrm>
        </p:grpSpPr>
        <p:sp>
          <p:nvSpPr>
            <p:cNvPr id="8825" name="Google Shape;8825;p5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52"/>
          <p:cNvGrpSpPr/>
          <p:nvPr/>
        </p:nvGrpSpPr>
        <p:grpSpPr>
          <a:xfrm>
            <a:off x="2579882" y="2287427"/>
            <a:ext cx="207582" cy="359594"/>
            <a:chOff x="2656082" y="2287427"/>
            <a:chExt cx="207582" cy="359594"/>
          </a:xfrm>
        </p:grpSpPr>
        <p:sp>
          <p:nvSpPr>
            <p:cNvPr id="8829" name="Google Shape;8829;p5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52"/>
          <p:cNvGrpSpPr/>
          <p:nvPr/>
        </p:nvGrpSpPr>
        <p:grpSpPr>
          <a:xfrm>
            <a:off x="3049653" y="2321468"/>
            <a:ext cx="362991" cy="290018"/>
            <a:chOff x="3049653" y="2321468"/>
            <a:chExt cx="362991" cy="290018"/>
          </a:xfrm>
        </p:grpSpPr>
        <p:sp>
          <p:nvSpPr>
            <p:cNvPr id="8834" name="Google Shape;8834;p5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52"/>
          <p:cNvGrpSpPr/>
          <p:nvPr/>
        </p:nvGrpSpPr>
        <p:grpSpPr>
          <a:xfrm>
            <a:off x="3564243" y="2289904"/>
            <a:ext cx="422342" cy="355243"/>
            <a:chOff x="3564243" y="2289904"/>
            <a:chExt cx="422342" cy="355243"/>
          </a:xfrm>
        </p:grpSpPr>
        <p:sp>
          <p:nvSpPr>
            <p:cNvPr id="8839" name="Google Shape;8839;p5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4" name="Google Shape;8844;p52"/>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5" name="Google Shape;8845;p52"/>
          <p:cNvGrpSpPr/>
          <p:nvPr/>
        </p:nvGrpSpPr>
        <p:grpSpPr>
          <a:xfrm>
            <a:off x="4687894" y="2289713"/>
            <a:ext cx="359594" cy="353909"/>
            <a:chOff x="4687894" y="2289713"/>
            <a:chExt cx="359594" cy="353909"/>
          </a:xfrm>
        </p:grpSpPr>
        <p:sp>
          <p:nvSpPr>
            <p:cNvPr id="8846" name="Google Shape;8846;p5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9" name="Google Shape;8849;p52"/>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0" name="Google Shape;8850;p52"/>
          <p:cNvGrpSpPr/>
          <p:nvPr/>
        </p:nvGrpSpPr>
        <p:grpSpPr>
          <a:xfrm>
            <a:off x="6372624" y="2308227"/>
            <a:ext cx="263567" cy="317614"/>
            <a:chOff x="6421399" y="2308227"/>
            <a:chExt cx="263567" cy="317614"/>
          </a:xfrm>
        </p:grpSpPr>
        <p:sp>
          <p:nvSpPr>
            <p:cNvPr id="8851" name="Google Shape;8851;p5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52"/>
          <p:cNvGrpSpPr/>
          <p:nvPr/>
        </p:nvGrpSpPr>
        <p:grpSpPr>
          <a:xfrm>
            <a:off x="6870193" y="2295620"/>
            <a:ext cx="360356" cy="343462"/>
            <a:chOff x="6870193" y="2295620"/>
            <a:chExt cx="360356" cy="343462"/>
          </a:xfrm>
        </p:grpSpPr>
        <p:sp>
          <p:nvSpPr>
            <p:cNvPr id="8856" name="Google Shape;8856;p5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52"/>
          <p:cNvGrpSpPr/>
          <p:nvPr/>
        </p:nvGrpSpPr>
        <p:grpSpPr>
          <a:xfrm>
            <a:off x="7441465" y="2302860"/>
            <a:ext cx="342192" cy="327140"/>
            <a:chOff x="7441465" y="2302860"/>
            <a:chExt cx="342192" cy="327140"/>
          </a:xfrm>
        </p:grpSpPr>
        <p:sp>
          <p:nvSpPr>
            <p:cNvPr id="8859" name="Google Shape;8859;p5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52"/>
          <p:cNvGrpSpPr/>
          <p:nvPr/>
        </p:nvGrpSpPr>
        <p:grpSpPr>
          <a:xfrm>
            <a:off x="7989683" y="2350207"/>
            <a:ext cx="332761" cy="234066"/>
            <a:chOff x="7989683" y="2350207"/>
            <a:chExt cx="332761" cy="234066"/>
          </a:xfrm>
        </p:grpSpPr>
        <p:sp>
          <p:nvSpPr>
            <p:cNvPr id="8862" name="Google Shape;8862;p5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52"/>
          <p:cNvGrpSpPr/>
          <p:nvPr/>
        </p:nvGrpSpPr>
        <p:grpSpPr>
          <a:xfrm>
            <a:off x="5823294" y="2309751"/>
            <a:ext cx="315327" cy="314978"/>
            <a:chOff x="5823294" y="2309751"/>
            <a:chExt cx="315327" cy="314978"/>
          </a:xfrm>
        </p:grpSpPr>
        <p:sp>
          <p:nvSpPr>
            <p:cNvPr id="8869" name="Google Shape;8869;p5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52"/>
          <p:cNvGrpSpPr/>
          <p:nvPr/>
        </p:nvGrpSpPr>
        <p:grpSpPr>
          <a:xfrm>
            <a:off x="2497275" y="2744159"/>
            <a:ext cx="370930" cy="370549"/>
            <a:chOff x="2497275" y="2744159"/>
            <a:chExt cx="370930" cy="370549"/>
          </a:xfrm>
        </p:grpSpPr>
        <p:sp>
          <p:nvSpPr>
            <p:cNvPr id="8887" name="Google Shape;8887;p5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52"/>
          <p:cNvGrpSpPr/>
          <p:nvPr/>
        </p:nvGrpSpPr>
        <p:grpSpPr>
          <a:xfrm>
            <a:off x="860940" y="2746477"/>
            <a:ext cx="371883" cy="365691"/>
            <a:chOff x="860940" y="2746477"/>
            <a:chExt cx="371883" cy="365691"/>
          </a:xfrm>
        </p:grpSpPr>
        <p:sp>
          <p:nvSpPr>
            <p:cNvPr id="8894" name="Google Shape;8894;p5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52"/>
          <p:cNvGrpSpPr/>
          <p:nvPr/>
        </p:nvGrpSpPr>
        <p:grpSpPr>
          <a:xfrm>
            <a:off x="1493849" y="2775533"/>
            <a:ext cx="283985" cy="341080"/>
            <a:chOff x="1493849" y="2775533"/>
            <a:chExt cx="283985" cy="341080"/>
          </a:xfrm>
        </p:grpSpPr>
        <p:sp>
          <p:nvSpPr>
            <p:cNvPr id="8900" name="Google Shape;8900;p5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52"/>
          <p:cNvGrpSpPr/>
          <p:nvPr/>
        </p:nvGrpSpPr>
        <p:grpSpPr>
          <a:xfrm>
            <a:off x="1952836" y="2774422"/>
            <a:ext cx="372835" cy="342573"/>
            <a:chOff x="1952836" y="2774422"/>
            <a:chExt cx="372835" cy="342573"/>
          </a:xfrm>
        </p:grpSpPr>
        <p:sp>
          <p:nvSpPr>
            <p:cNvPr id="8903" name="Google Shape;8903;p5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52"/>
          <p:cNvGrpSpPr/>
          <p:nvPr/>
        </p:nvGrpSpPr>
        <p:grpSpPr>
          <a:xfrm>
            <a:off x="3079916" y="2744477"/>
            <a:ext cx="332729" cy="372518"/>
            <a:chOff x="3079916" y="2744477"/>
            <a:chExt cx="332729" cy="372518"/>
          </a:xfrm>
        </p:grpSpPr>
        <p:sp>
          <p:nvSpPr>
            <p:cNvPr id="8907" name="Google Shape;8907;p5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52"/>
          <p:cNvGrpSpPr/>
          <p:nvPr/>
        </p:nvGrpSpPr>
        <p:grpSpPr>
          <a:xfrm>
            <a:off x="3620576" y="2745525"/>
            <a:ext cx="336889" cy="355592"/>
            <a:chOff x="3620576" y="2745525"/>
            <a:chExt cx="336889" cy="355592"/>
          </a:xfrm>
        </p:grpSpPr>
        <p:sp>
          <p:nvSpPr>
            <p:cNvPr id="8911" name="Google Shape;8911;p5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52"/>
          <p:cNvGrpSpPr/>
          <p:nvPr/>
        </p:nvGrpSpPr>
        <p:grpSpPr>
          <a:xfrm>
            <a:off x="4126815" y="2760704"/>
            <a:ext cx="380393" cy="363118"/>
            <a:chOff x="4126815" y="2760704"/>
            <a:chExt cx="380393" cy="363118"/>
          </a:xfrm>
        </p:grpSpPr>
        <p:sp>
          <p:nvSpPr>
            <p:cNvPr id="8914" name="Google Shape;8914;p5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52"/>
          <p:cNvGrpSpPr/>
          <p:nvPr/>
        </p:nvGrpSpPr>
        <p:grpSpPr>
          <a:xfrm>
            <a:off x="4675986" y="2745684"/>
            <a:ext cx="381346" cy="368644"/>
            <a:chOff x="4675986" y="2745684"/>
            <a:chExt cx="381346" cy="368644"/>
          </a:xfrm>
        </p:grpSpPr>
        <p:sp>
          <p:nvSpPr>
            <p:cNvPr id="8919" name="Google Shape;8919;p5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52"/>
          <p:cNvGrpSpPr/>
          <p:nvPr/>
        </p:nvGrpSpPr>
        <p:grpSpPr>
          <a:xfrm>
            <a:off x="5220616" y="2791061"/>
            <a:ext cx="373185" cy="302466"/>
            <a:chOff x="5220616" y="2791061"/>
            <a:chExt cx="373185" cy="302466"/>
          </a:xfrm>
        </p:grpSpPr>
        <p:sp>
          <p:nvSpPr>
            <p:cNvPr id="8922" name="Google Shape;8922;p5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5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5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52"/>
          <p:cNvGrpSpPr/>
          <p:nvPr/>
        </p:nvGrpSpPr>
        <p:grpSpPr>
          <a:xfrm>
            <a:off x="5788661" y="2772517"/>
            <a:ext cx="284366" cy="344097"/>
            <a:chOff x="5864861" y="2772517"/>
            <a:chExt cx="284366" cy="344097"/>
          </a:xfrm>
        </p:grpSpPr>
        <p:sp>
          <p:nvSpPr>
            <p:cNvPr id="8941" name="Google Shape;8941;p5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7" name="Google Shape;8947;p52"/>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8" name="Google Shape;8948;p52"/>
          <p:cNvGrpSpPr/>
          <p:nvPr/>
        </p:nvGrpSpPr>
        <p:grpSpPr>
          <a:xfrm>
            <a:off x="6974158" y="2789537"/>
            <a:ext cx="255247" cy="327458"/>
            <a:chOff x="6974158" y="2789537"/>
            <a:chExt cx="255247" cy="327458"/>
          </a:xfrm>
        </p:grpSpPr>
        <p:sp>
          <p:nvSpPr>
            <p:cNvPr id="8949" name="Google Shape;8949;p5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52"/>
          <p:cNvGrpSpPr/>
          <p:nvPr/>
        </p:nvGrpSpPr>
        <p:grpSpPr>
          <a:xfrm>
            <a:off x="7530697" y="2790299"/>
            <a:ext cx="244291" cy="326314"/>
            <a:chOff x="7530697" y="2790299"/>
            <a:chExt cx="244291" cy="326314"/>
          </a:xfrm>
        </p:grpSpPr>
        <p:sp>
          <p:nvSpPr>
            <p:cNvPr id="8956" name="Google Shape;8956;p5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52"/>
          <p:cNvGrpSpPr/>
          <p:nvPr/>
        </p:nvGrpSpPr>
        <p:grpSpPr>
          <a:xfrm>
            <a:off x="7988191" y="2832248"/>
            <a:ext cx="332348" cy="283985"/>
            <a:chOff x="7988191" y="2832248"/>
            <a:chExt cx="332348" cy="283985"/>
          </a:xfrm>
        </p:grpSpPr>
        <p:sp>
          <p:nvSpPr>
            <p:cNvPr id="8963" name="Google Shape;8963;p5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6" name="Google Shape;8966;p52"/>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7" name="Google Shape;8967;p52"/>
          <p:cNvGrpSpPr/>
          <p:nvPr/>
        </p:nvGrpSpPr>
        <p:grpSpPr>
          <a:xfrm>
            <a:off x="3588440" y="3258368"/>
            <a:ext cx="364484" cy="262423"/>
            <a:chOff x="3588440" y="3258368"/>
            <a:chExt cx="364484" cy="262423"/>
          </a:xfrm>
        </p:grpSpPr>
        <p:sp>
          <p:nvSpPr>
            <p:cNvPr id="8968" name="Google Shape;8968;p5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5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4" name="Google Shape;8974;p52"/>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5" name="Google Shape;8975;p52"/>
          <p:cNvGrpSpPr/>
          <p:nvPr/>
        </p:nvGrpSpPr>
        <p:grpSpPr>
          <a:xfrm>
            <a:off x="5765817" y="3227724"/>
            <a:ext cx="364865" cy="324822"/>
            <a:chOff x="5765817" y="3227724"/>
            <a:chExt cx="364865" cy="324822"/>
          </a:xfrm>
        </p:grpSpPr>
        <p:sp>
          <p:nvSpPr>
            <p:cNvPr id="8976" name="Google Shape;8976;p5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52"/>
          <p:cNvGrpSpPr/>
          <p:nvPr/>
        </p:nvGrpSpPr>
        <p:grpSpPr>
          <a:xfrm>
            <a:off x="6228583" y="3237664"/>
            <a:ext cx="446539" cy="303895"/>
            <a:chOff x="6228583" y="3237664"/>
            <a:chExt cx="446539" cy="303895"/>
          </a:xfrm>
        </p:grpSpPr>
        <p:sp>
          <p:nvSpPr>
            <p:cNvPr id="8980" name="Google Shape;8980;p5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5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5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52"/>
          <p:cNvGrpSpPr/>
          <p:nvPr/>
        </p:nvGrpSpPr>
        <p:grpSpPr>
          <a:xfrm>
            <a:off x="865862" y="3207306"/>
            <a:ext cx="364484" cy="364897"/>
            <a:chOff x="865862" y="3207306"/>
            <a:chExt cx="364484" cy="364897"/>
          </a:xfrm>
        </p:grpSpPr>
        <p:sp>
          <p:nvSpPr>
            <p:cNvPr id="8998" name="Google Shape;8998;p5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5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5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5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5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5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5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52"/>
          <p:cNvGrpSpPr/>
          <p:nvPr/>
        </p:nvGrpSpPr>
        <p:grpSpPr>
          <a:xfrm>
            <a:off x="1404617" y="3226962"/>
            <a:ext cx="370168" cy="325965"/>
            <a:chOff x="1404617" y="3226962"/>
            <a:chExt cx="370168" cy="325965"/>
          </a:xfrm>
        </p:grpSpPr>
        <p:sp>
          <p:nvSpPr>
            <p:cNvPr id="9013" name="Google Shape;9013;p5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5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5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5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5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52"/>
          <p:cNvGrpSpPr/>
          <p:nvPr/>
        </p:nvGrpSpPr>
        <p:grpSpPr>
          <a:xfrm>
            <a:off x="1954741" y="3212419"/>
            <a:ext cx="366389" cy="354481"/>
            <a:chOff x="1954741" y="3212419"/>
            <a:chExt cx="366389" cy="354481"/>
          </a:xfrm>
        </p:grpSpPr>
        <p:sp>
          <p:nvSpPr>
            <p:cNvPr id="9023" name="Google Shape;9023;p5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52"/>
          <p:cNvGrpSpPr/>
          <p:nvPr/>
        </p:nvGrpSpPr>
        <p:grpSpPr>
          <a:xfrm>
            <a:off x="3043239" y="3215626"/>
            <a:ext cx="366008" cy="348670"/>
            <a:chOff x="3043239" y="3215626"/>
            <a:chExt cx="366008" cy="348670"/>
          </a:xfrm>
        </p:grpSpPr>
        <p:sp>
          <p:nvSpPr>
            <p:cNvPr id="9031" name="Google Shape;9031;p5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52"/>
          <p:cNvGrpSpPr/>
          <p:nvPr/>
        </p:nvGrpSpPr>
        <p:grpSpPr>
          <a:xfrm>
            <a:off x="4218333" y="3184982"/>
            <a:ext cx="209107" cy="383442"/>
            <a:chOff x="4218333" y="3184982"/>
            <a:chExt cx="209107" cy="383442"/>
          </a:xfrm>
        </p:grpSpPr>
        <p:sp>
          <p:nvSpPr>
            <p:cNvPr id="9034" name="Google Shape;9034;p5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6" name="Google Shape;9036;p52"/>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7" name="Google Shape;9037;p52"/>
          <p:cNvGrpSpPr/>
          <p:nvPr/>
        </p:nvGrpSpPr>
        <p:grpSpPr>
          <a:xfrm>
            <a:off x="6896644" y="3216007"/>
            <a:ext cx="322917" cy="347876"/>
            <a:chOff x="6896644" y="3216007"/>
            <a:chExt cx="322917" cy="347876"/>
          </a:xfrm>
        </p:grpSpPr>
        <p:sp>
          <p:nvSpPr>
            <p:cNvPr id="9038" name="Google Shape;9038;p5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52"/>
          <p:cNvGrpSpPr/>
          <p:nvPr/>
        </p:nvGrpSpPr>
        <p:grpSpPr>
          <a:xfrm>
            <a:off x="7429366" y="3223183"/>
            <a:ext cx="334634" cy="333904"/>
            <a:chOff x="7429366" y="3223183"/>
            <a:chExt cx="334634" cy="333904"/>
          </a:xfrm>
        </p:grpSpPr>
        <p:sp>
          <p:nvSpPr>
            <p:cNvPr id="9046" name="Google Shape;9046;p5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8" name="Google Shape;9048;p52"/>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9" name="Google Shape;9049;p52"/>
          <p:cNvGrpSpPr/>
          <p:nvPr/>
        </p:nvGrpSpPr>
        <p:grpSpPr>
          <a:xfrm>
            <a:off x="5216456" y="3725484"/>
            <a:ext cx="356196" cy="265631"/>
            <a:chOff x="5216456" y="3725484"/>
            <a:chExt cx="356196" cy="265631"/>
          </a:xfrm>
        </p:grpSpPr>
        <p:sp>
          <p:nvSpPr>
            <p:cNvPr id="9050" name="Google Shape;9050;p5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52"/>
          <p:cNvGrpSpPr/>
          <p:nvPr/>
        </p:nvGrpSpPr>
        <p:grpSpPr>
          <a:xfrm>
            <a:off x="6849393" y="3733994"/>
            <a:ext cx="355053" cy="248038"/>
            <a:chOff x="6849393" y="3733994"/>
            <a:chExt cx="355053" cy="248038"/>
          </a:xfrm>
        </p:grpSpPr>
        <p:sp>
          <p:nvSpPr>
            <p:cNvPr id="9053" name="Google Shape;9053;p5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52"/>
          <p:cNvGrpSpPr/>
          <p:nvPr/>
        </p:nvGrpSpPr>
        <p:grpSpPr>
          <a:xfrm>
            <a:off x="7918997" y="3714687"/>
            <a:ext cx="392111" cy="280206"/>
            <a:chOff x="7918997" y="3714687"/>
            <a:chExt cx="392111" cy="280206"/>
          </a:xfrm>
        </p:grpSpPr>
        <p:sp>
          <p:nvSpPr>
            <p:cNvPr id="9059" name="Google Shape;9059;p5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5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4" name="Google Shape;9064;p52"/>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5" name="Google Shape;9065;p52"/>
          <p:cNvGrpSpPr/>
          <p:nvPr/>
        </p:nvGrpSpPr>
        <p:grpSpPr>
          <a:xfrm>
            <a:off x="1408777" y="3680964"/>
            <a:ext cx="357720" cy="355148"/>
            <a:chOff x="1408777" y="3680964"/>
            <a:chExt cx="357720" cy="355148"/>
          </a:xfrm>
        </p:grpSpPr>
        <p:sp>
          <p:nvSpPr>
            <p:cNvPr id="9066" name="Google Shape;9066;p5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5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5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52"/>
          <p:cNvGrpSpPr/>
          <p:nvPr/>
        </p:nvGrpSpPr>
        <p:grpSpPr>
          <a:xfrm>
            <a:off x="1952836" y="3680964"/>
            <a:ext cx="357720" cy="355148"/>
            <a:chOff x="1952836" y="3680964"/>
            <a:chExt cx="357720" cy="355148"/>
          </a:xfrm>
        </p:grpSpPr>
        <p:sp>
          <p:nvSpPr>
            <p:cNvPr id="9072" name="Google Shape;9072;p5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5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52"/>
          <p:cNvGrpSpPr/>
          <p:nvPr/>
        </p:nvGrpSpPr>
        <p:grpSpPr>
          <a:xfrm>
            <a:off x="2496894" y="3680964"/>
            <a:ext cx="357720" cy="355148"/>
            <a:chOff x="2496894" y="3680964"/>
            <a:chExt cx="357720" cy="355148"/>
          </a:xfrm>
        </p:grpSpPr>
        <p:sp>
          <p:nvSpPr>
            <p:cNvPr id="9078" name="Google Shape;9078;p5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5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52"/>
          <p:cNvGrpSpPr/>
          <p:nvPr/>
        </p:nvGrpSpPr>
        <p:grpSpPr>
          <a:xfrm>
            <a:off x="3040984" y="3681059"/>
            <a:ext cx="356164" cy="355815"/>
            <a:chOff x="3040984" y="3681059"/>
            <a:chExt cx="356164" cy="355815"/>
          </a:xfrm>
        </p:grpSpPr>
        <p:sp>
          <p:nvSpPr>
            <p:cNvPr id="9084" name="Google Shape;9084;p5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52"/>
          <p:cNvGrpSpPr/>
          <p:nvPr/>
        </p:nvGrpSpPr>
        <p:grpSpPr>
          <a:xfrm>
            <a:off x="3584280" y="3699191"/>
            <a:ext cx="358069" cy="317995"/>
            <a:chOff x="3584280" y="3699191"/>
            <a:chExt cx="358069" cy="317995"/>
          </a:xfrm>
        </p:grpSpPr>
        <p:sp>
          <p:nvSpPr>
            <p:cNvPr id="9088" name="Google Shape;9088;p5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5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52"/>
          <p:cNvGrpSpPr/>
          <p:nvPr/>
        </p:nvGrpSpPr>
        <p:grpSpPr>
          <a:xfrm>
            <a:off x="4129482" y="3681059"/>
            <a:ext cx="355402" cy="354291"/>
            <a:chOff x="4129482" y="3681059"/>
            <a:chExt cx="355402" cy="354291"/>
          </a:xfrm>
        </p:grpSpPr>
        <p:sp>
          <p:nvSpPr>
            <p:cNvPr id="9093" name="Google Shape;9093;p5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52"/>
          <p:cNvGrpSpPr/>
          <p:nvPr/>
        </p:nvGrpSpPr>
        <p:grpSpPr>
          <a:xfrm>
            <a:off x="4673540" y="3680297"/>
            <a:ext cx="355434" cy="355815"/>
            <a:chOff x="4673540" y="3680297"/>
            <a:chExt cx="355434" cy="355815"/>
          </a:xfrm>
        </p:grpSpPr>
        <p:sp>
          <p:nvSpPr>
            <p:cNvPr id="9098" name="Google Shape;9098;p5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52"/>
          <p:cNvGrpSpPr/>
          <p:nvPr/>
        </p:nvGrpSpPr>
        <p:grpSpPr>
          <a:xfrm>
            <a:off x="5779408" y="3699191"/>
            <a:ext cx="317645" cy="318757"/>
            <a:chOff x="5779408" y="3699191"/>
            <a:chExt cx="317645" cy="318757"/>
          </a:xfrm>
        </p:grpSpPr>
        <p:sp>
          <p:nvSpPr>
            <p:cNvPr id="9102" name="Google Shape;9102;p5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5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4" name="Google Shape;9104;p52"/>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5" name="Google Shape;9105;p52"/>
          <p:cNvGrpSpPr/>
          <p:nvPr/>
        </p:nvGrpSpPr>
        <p:grpSpPr>
          <a:xfrm>
            <a:off x="7390435" y="3680868"/>
            <a:ext cx="372073" cy="355243"/>
            <a:chOff x="7390435" y="3680868"/>
            <a:chExt cx="372073" cy="355243"/>
          </a:xfrm>
        </p:grpSpPr>
        <p:sp>
          <p:nvSpPr>
            <p:cNvPr id="9106" name="Google Shape;9106;p5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5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52"/>
          <p:cNvGrpSpPr/>
          <p:nvPr/>
        </p:nvGrpSpPr>
        <p:grpSpPr>
          <a:xfrm>
            <a:off x="1421638" y="4125629"/>
            <a:ext cx="374709" cy="374010"/>
            <a:chOff x="1421638" y="4125629"/>
            <a:chExt cx="374709" cy="374010"/>
          </a:xfrm>
        </p:grpSpPr>
        <p:sp>
          <p:nvSpPr>
            <p:cNvPr id="9113" name="Google Shape;9113;p5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52"/>
          <p:cNvGrpSpPr/>
          <p:nvPr/>
        </p:nvGrpSpPr>
        <p:grpSpPr>
          <a:xfrm>
            <a:off x="1973254" y="4156304"/>
            <a:ext cx="357720" cy="342192"/>
            <a:chOff x="1973254" y="4156304"/>
            <a:chExt cx="357720" cy="342192"/>
          </a:xfrm>
        </p:grpSpPr>
        <p:sp>
          <p:nvSpPr>
            <p:cNvPr id="9116" name="Google Shape;9116;p5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5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52"/>
          <p:cNvGrpSpPr/>
          <p:nvPr/>
        </p:nvGrpSpPr>
        <p:grpSpPr>
          <a:xfrm>
            <a:off x="2523759" y="4135505"/>
            <a:ext cx="341049" cy="340318"/>
            <a:chOff x="2523759" y="4135505"/>
            <a:chExt cx="341049" cy="340318"/>
          </a:xfrm>
        </p:grpSpPr>
        <p:sp>
          <p:nvSpPr>
            <p:cNvPr id="9123" name="Google Shape;9123;p5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52"/>
          <p:cNvGrpSpPr/>
          <p:nvPr/>
        </p:nvGrpSpPr>
        <p:grpSpPr>
          <a:xfrm>
            <a:off x="3040603" y="4130360"/>
            <a:ext cx="392079" cy="350353"/>
            <a:chOff x="3040603" y="4130360"/>
            <a:chExt cx="392079" cy="350353"/>
          </a:xfrm>
        </p:grpSpPr>
        <p:sp>
          <p:nvSpPr>
            <p:cNvPr id="9126" name="Google Shape;9126;p5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5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6" name="Google Shape;9136;p52"/>
          <p:cNvGrpSpPr/>
          <p:nvPr/>
        </p:nvGrpSpPr>
        <p:grpSpPr>
          <a:xfrm>
            <a:off x="3662144" y="4135505"/>
            <a:ext cx="232955" cy="340318"/>
            <a:chOff x="3662144" y="4135505"/>
            <a:chExt cx="232955" cy="340318"/>
          </a:xfrm>
        </p:grpSpPr>
        <p:sp>
          <p:nvSpPr>
            <p:cNvPr id="9137" name="Google Shape;9137;p5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52"/>
          <p:cNvGrpSpPr/>
          <p:nvPr/>
        </p:nvGrpSpPr>
        <p:grpSpPr>
          <a:xfrm>
            <a:off x="4149138" y="4121151"/>
            <a:ext cx="344065" cy="368644"/>
            <a:chOff x="4149138" y="4121151"/>
            <a:chExt cx="344065" cy="368644"/>
          </a:xfrm>
        </p:grpSpPr>
        <p:sp>
          <p:nvSpPr>
            <p:cNvPr id="9142" name="Google Shape;9142;p5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5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5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4" name="Google Shape;9154;p52"/>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5" name="Google Shape;9155;p52"/>
          <p:cNvGrpSpPr/>
          <p:nvPr/>
        </p:nvGrpSpPr>
        <p:grpSpPr>
          <a:xfrm>
            <a:off x="5206262" y="4174817"/>
            <a:ext cx="397763" cy="262804"/>
            <a:chOff x="5206262" y="4174817"/>
            <a:chExt cx="397763" cy="262804"/>
          </a:xfrm>
        </p:grpSpPr>
        <p:sp>
          <p:nvSpPr>
            <p:cNvPr id="9156" name="Google Shape;9156;p5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5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5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5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52"/>
          <p:cNvGrpSpPr/>
          <p:nvPr/>
        </p:nvGrpSpPr>
        <p:grpSpPr>
          <a:xfrm>
            <a:off x="5727616" y="4204699"/>
            <a:ext cx="440505" cy="290018"/>
            <a:chOff x="5727616" y="4204699"/>
            <a:chExt cx="440505" cy="290018"/>
          </a:xfrm>
        </p:grpSpPr>
        <p:sp>
          <p:nvSpPr>
            <p:cNvPr id="9164" name="Google Shape;9164;p5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5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5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52"/>
          <p:cNvGrpSpPr/>
          <p:nvPr/>
        </p:nvGrpSpPr>
        <p:grpSpPr>
          <a:xfrm>
            <a:off x="6410063" y="4135124"/>
            <a:ext cx="159950" cy="364516"/>
            <a:chOff x="6410063" y="4135124"/>
            <a:chExt cx="159950" cy="364516"/>
          </a:xfrm>
        </p:grpSpPr>
        <p:sp>
          <p:nvSpPr>
            <p:cNvPr id="9173" name="Google Shape;9173;p5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5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52"/>
          <p:cNvGrpSpPr/>
          <p:nvPr/>
        </p:nvGrpSpPr>
        <p:grpSpPr>
          <a:xfrm>
            <a:off x="6924652" y="4135505"/>
            <a:ext cx="214378" cy="364135"/>
            <a:chOff x="6924652" y="4135505"/>
            <a:chExt cx="214378" cy="364135"/>
          </a:xfrm>
        </p:grpSpPr>
        <p:sp>
          <p:nvSpPr>
            <p:cNvPr id="9178" name="Google Shape;9178;p5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5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52"/>
          <p:cNvGrpSpPr/>
          <p:nvPr/>
        </p:nvGrpSpPr>
        <p:grpSpPr>
          <a:xfrm>
            <a:off x="7384751" y="4147984"/>
            <a:ext cx="380012" cy="351274"/>
            <a:chOff x="7384751" y="4147984"/>
            <a:chExt cx="380012" cy="351274"/>
          </a:xfrm>
        </p:grpSpPr>
        <p:sp>
          <p:nvSpPr>
            <p:cNvPr id="9183" name="Google Shape;9183;p5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5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191"/>
        <p:cNvGrpSpPr/>
        <p:nvPr/>
      </p:nvGrpSpPr>
      <p:grpSpPr>
        <a:xfrm>
          <a:off x="0" y="0"/>
          <a:ext cx="0" cy="0"/>
          <a:chOff x="0" y="0"/>
          <a:chExt cx="0" cy="0"/>
        </a:xfrm>
      </p:grpSpPr>
      <p:sp>
        <p:nvSpPr>
          <p:cNvPr id="9192" name="Google Shape;9192;p5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193" name="Google Shape;9193;p5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194" name="Google Shape;9194;p53"/>
          <p:cNvGrpSpPr/>
          <p:nvPr/>
        </p:nvGrpSpPr>
        <p:grpSpPr>
          <a:xfrm>
            <a:off x="1989449" y="4282269"/>
            <a:ext cx="374774" cy="346073"/>
            <a:chOff x="1989449" y="4282269"/>
            <a:chExt cx="374774" cy="346073"/>
          </a:xfrm>
        </p:grpSpPr>
        <p:sp>
          <p:nvSpPr>
            <p:cNvPr id="9195" name="Google Shape;9195;p5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5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53"/>
          <p:cNvGrpSpPr/>
          <p:nvPr/>
        </p:nvGrpSpPr>
        <p:grpSpPr>
          <a:xfrm>
            <a:off x="2487439" y="4280740"/>
            <a:ext cx="198775" cy="348972"/>
            <a:chOff x="2487439" y="4280740"/>
            <a:chExt cx="198775" cy="348972"/>
          </a:xfrm>
        </p:grpSpPr>
        <p:sp>
          <p:nvSpPr>
            <p:cNvPr id="9201" name="Google Shape;9201;p5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53"/>
          <p:cNvGrpSpPr/>
          <p:nvPr/>
        </p:nvGrpSpPr>
        <p:grpSpPr>
          <a:xfrm>
            <a:off x="2810958" y="4273923"/>
            <a:ext cx="353145" cy="361873"/>
            <a:chOff x="2810958" y="4273923"/>
            <a:chExt cx="353145" cy="361873"/>
          </a:xfrm>
        </p:grpSpPr>
        <p:sp>
          <p:nvSpPr>
            <p:cNvPr id="9206" name="Google Shape;9206;p5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5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53"/>
          <p:cNvGrpSpPr/>
          <p:nvPr/>
        </p:nvGrpSpPr>
        <p:grpSpPr>
          <a:xfrm>
            <a:off x="6275635" y="4282651"/>
            <a:ext cx="209383" cy="366778"/>
            <a:chOff x="6275635" y="4282651"/>
            <a:chExt cx="209383" cy="366778"/>
          </a:xfrm>
        </p:grpSpPr>
        <p:sp>
          <p:nvSpPr>
            <p:cNvPr id="9214" name="Google Shape;9214;p5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53"/>
          <p:cNvGrpSpPr/>
          <p:nvPr/>
        </p:nvGrpSpPr>
        <p:grpSpPr>
          <a:xfrm>
            <a:off x="6701186" y="4283033"/>
            <a:ext cx="280292" cy="366396"/>
            <a:chOff x="6701186" y="4283033"/>
            <a:chExt cx="280292" cy="366396"/>
          </a:xfrm>
        </p:grpSpPr>
        <p:sp>
          <p:nvSpPr>
            <p:cNvPr id="9217" name="Google Shape;9217;p5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53"/>
          <p:cNvGrpSpPr/>
          <p:nvPr/>
        </p:nvGrpSpPr>
        <p:grpSpPr>
          <a:xfrm>
            <a:off x="2609571" y="3824958"/>
            <a:ext cx="373627" cy="347347"/>
            <a:chOff x="2609571" y="3824958"/>
            <a:chExt cx="373627" cy="347347"/>
          </a:xfrm>
        </p:grpSpPr>
        <p:sp>
          <p:nvSpPr>
            <p:cNvPr id="9220" name="Google Shape;9220;p5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2" name="Google Shape;9222;p53"/>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3" name="Google Shape;9223;p53"/>
          <p:cNvGrpSpPr/>
          <p:nvPr/>
        </p:nvGrpSpPr>
        <p:grpSpPr>
          <a:xfrm>
            <a:off x="916127" y="3807056"/>
            <a:ext cx="221902" cy="380795"/>
            <a:chOff x="916127" y="3807056"/>
            <a:chExt cx="221902" cy="380795"/>
          </a:xfrm>
        </p:grpSpPr>
        <p:sp>
          <p:nvSpPr>
            <p:cNvPr id="9224" name="Google Shape;9224;p5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5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5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8" name="Google Shape;9228;p53"/>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3"/>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0" name="Google Shape;9230;p53"/>
          <p:cNvGrpSpPr/>
          <p:nvPr/>
        </p:nvGrpSpPr>
        <p:grpSpPr>
          <a:xfrm>
            <a:off x="3513010" y="3816134"/>
            <a:ext cx="362223" cy="361108"/>
            <a:chOff x="3513010" y="3816134"/>
            <a:chExt cx="362223" cy="361108"/>
          </a:xfrm>
        </p:grpSpPr>
        <p:sp>
          <p:nvSpPr>
            <p:cNvPr id="9231" name="Google Shape;9231;p5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5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53"/>
          <p:cNvGrpSpPr/>
          <p:nvPr/>
        </p:nvGrpSpPr>
        <p:grpSpPr>
          <a:xfrm>
            <a:off x="3950316" y="3820307"/>
            <a:ext cx="369805" cy="353782"/>
            <a:chOff x="3950316" y="3820307"/>
            <a:chExt cx="369805" cy="353782"/>
          </a:xfrm>
        </p:grpSpPr>
        <p:sp>
          <p:nvSpPr>
            <p:cNvPr id="9236" name="Google Shape;9236;p5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5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5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5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53"/>
          <p:cNvGrpSpPr/>
          <p:nvPr/>
        </p:nvGrpSpPr>
        <p:grpSpPr>
          <a:xfrm>
            <a:off x="1761909" y="3811961"/>
            <a:ext cx="307974" cy="371716"/>
            <a:chOff x="1761909" y="3811961"/>
            <a:chExt cx="307974" cy="371716"/>
          </a:xfrm>
        </p:grpSpPr>
        <p:sp>
          <p:nvSpPr>
            <p:cNvPr id="9241" name="Google Shape;9241;p5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5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5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5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5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5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5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5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5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5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53"/>
          <p:cNvGrpSpPr/>
          <p:nvPr/>
        </p:nvGrpSpPr>
        <p:grpSpPr>
          <a:xfrm>
            <a:off x="5373342" y="3808935"/>
            <a:ext cx="231395" cy="353145"/>
            <a:chOff x="5373342" y="3808935"/>
            <a:chExt cx="231395" cy="353145"/>
          </a:xfrm>
        </p:grpSpPr>
        <p:sp>
          <p:nvSpPr>
            <p:cNvPr id="9252" name="Google Shape;9252;p5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5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5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5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5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5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5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5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5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1" name="Google Shape;9261;p53"/>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2" name="Google Shape;9262;p53"/>
          <p:cNvGrpSpPr/>
          <p:nvPr/>
        </p:nvGrpSpPr>
        <p:grpSpPr>
          <a:xfrm>
            <a:off x="5833775" y="3809445"/>
            <a:ext cx="235185" cy="352253"/>
            <a:chOff x="5833775" y="3809445"/>
            <a:chExt cx="235185" cy="352253"/>
          </a:xfrm>
        </p:grpSpPr>
        <p:sp>
          <p:nvSpPr>
            <p:cNvPr id="9263" name="Google Shape;9263;p5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53"/>
          <p:cNvGrpSpPr/>
          <p:nvPr/>
        </p:nvGrpSpPr>
        <p:grpSpPr>
          <a:xfrm>
            <a:off x="4942472" y="3809318"/>
            <a:ext cx="238976" cy="352762"/>
            <a:chOff x="4942472" y="3809318"/>
            <a:chExt cx="238976" cy="352762"/>
          </a:xfrm>
        </p:grpSpPr>
        <p:sp>
          <p:nvSpPr>
            <p:cNvPr id="9267" name="Google Shape;9267;p5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5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5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5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5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5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53"/>
          <p:cNvGrpSpPr/>
          <p:nvPr/>
        </p:nvGrpSpPr>
        <p:grpSpPr>
          <a:xfrm>
            <a:off x="6266525" y="3807788"/>
            <a:ext cx="260223" cy="353527"/>
            <a:chOff x="6266525" y="3807788"/>
            <a:chExt cx="260223" cy="353527"/>
          </a:xfrm>
        </p:grpSpPr>
        <p:sp>
          <p:nvSpPr>
            <p:cNvPr id="9275" name="Google Shape;9275;p5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9" name="Google Shape;9279;p53"/>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0" name="Google Shape;9280;p53"/>
          <p:cNvGrpSpPr/>
          <p:nvPr/>
        </p:nvGrpSpPr>
        <p:grpSpPr>
          <a:xfrm>
            <a:off x="7184363" y="3809604"/>
            <a:ext cx="202184" cy="352762"/>
            <a:chOff x="7184363" y="3809604"/>
            <a:chExt cx="202184" cy="352762"/>
          </a:xfrm>
        </p:grpSpPr>
        <p:sp>
          <p:nvSpPr>
            <p:cNvPr id="9281" name="Google Shape;9281;p5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5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53"/>
          <p:cNvGrpSpPr/>
          <p:nvPr/>
        </p:nvGrpSpPr>
        <p:grpSpPr>
          <a:xfrm>
            <a:off x="7571624" y="3808935"/>
            <a:ext cx="292047" cy="352762"/>
            <a:chOff x="7571624" y="3808935"/>
            <a:chExt cx="292047" cy="352762"/>
          </a:xfrm>
        </p:grpSpPr>
        <p:sp>
          <p:nvSpPr>
            <p:cNvPr id="9284" name="Google Shape;9284;p5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5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5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53"/>
          <p:cNvGrpSpPr/>
          <p:nvPr/>
        </p:nvGrpSpPr>
        <p:grpSpPr>
          <a:xfrm>
            <a:off x="2174559" y="3356116"/>
            <a:ext cx="364135" cy="359930"/>
            <a:chOff x="2174559" y="3356116"/>
            <a:chExt cx="364135" cy="359930"/>
          </a:xfrm>
        </p:grpSpPr>
        <p:sp>
          <p:nvSpPr>
            <p:cNvPr id="9291" name="Google Shape;9291;p5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5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53"/>
          <p:cNvGrpSpPr/>
          <p:nvPr/>
        </p:nvGrpSpPr>
        <p:grpSpPr>
          <a:xfrm>
            <a:off x="1731934" y="3355639"/>
            <a:ext cx="368371" cy="361554"/>
            <a:chOff x="1731934" y="3355639"/>
            <a:chExt cx="368371" cy="361554"/>
          </a:xfrm>
        </p:grpSpPr>
        <p:sp>
          <p:nvSpPr>
            <p:cNvPr id="9294" name="Google Shape;9294;p5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5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53"/>
          <p:cNvGrpSpPr/>
          <p:nvPr/>
        </p:nvGrpSpPr>
        <p:grpSpPr>
          <a:xfrm>
            <a:off x="3990517" y="3354173"/>
            <a:ext cx="279559" cy="363402"/>
            <a:chOff x="3990517" y="3354173"/>
            <a:chExt cx="279559" cy="363402"/>
          </a:xfrm>
        </p:grpSpPr>
        <p:sp>
          <p:nvSpPr>
            <p:cNvPr id="9297" name="Google Shape;9297;p5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5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5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53"/>
          <p:cNvGrpSpPr/>
          <p:nvPr/>
        </p:nvGrpSpPr>
        <p:grpSpPr>
          <a:xfrm>
            <a:off x="3497847" y="3417374"/>
            <a:ext cx="379680" cy="237606"/>
            <a:chOff x="3497847" y="3417374"/>
            <a:chExt cx="379680" cy="237606"/>
          </a:xfrm>
        </p:grpSpPr>
        <p:sp>
          <p:nvSpPr>
            <p:cNvPr id="9301" name="Google Shape;9301;p5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5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5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5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53"/>
          <p:cNvGrpSpPr/>
          <p:nvPr/>
        </p:nvGrpSpPr>
        <p:grpSpPr>
          <a:xfrm>
            <a:off x="2612597" y="3367075"/>
            <a:ext cx="376271" cy="337982"/>
            <a:chOff x="2612597" y="3367075"/>
            <a:chExt cx="376271" cy="337982"/>
          </a:xfrm>
        </p:grpSpPr>
        <p:sp>
          <p:nvSpPr>
            <p:cNvPr id="9306" name="Google Shape;9306;p5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5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53"/>
          <p:cNvGrpSpPr/>
          <p:nvPr/>
        </p:nvGrpSpPr>
        <p:grpSpPr>
          <a:xfrm>
            <a:off x="3071914" y="3364431"/>
            <a:ext cx="343652" cy="342505"/>
            <a:chOff x="3071914" y="3364431"/>
            <a:chExt cx="343652" cy="342505"/>
          </a:xfrm>
        </p:grpSpPr>
        <p:sp>
          <p:nvSpPr>
            <p:cNvPr id="9309" name="Google Shape;9309;p5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5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5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5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5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53"/>
          <p:cNvGrpSpPr/>
          <p:nvPr/>
        </p:nvGrpSpPr>
        <p:grpSpPr>
          <a:xfrm>
            <a:off x="897141" y="3359875"/>
            <a:ext cx="257962" cy="352762"/>
            <a:chOff x="897141" y="3359875"/>
            <a:chExt cx="257962" cy="352762"/>
          </a:xfrm>
        </p:grpSpPr>
        <p:sp>
          <p:nvSpPr>
            <p:cNvPr id="9315" name="Google Shape;9315;p5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5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5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5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5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5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5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5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53"/>
          <p:cNvGrpSpPr/>
          <p:nvPr/>
        </p:nvGrpSpPr>
        <p:grpSpPr>
          <a:xfrm>
            <a:off x="1333682" y="3344330"/>
            <a:ext cx="271213" cy="383088"/>
            <a:chOff x="1333682" y="3344330"/>
            <a:chExt cx="271213" cy="383088"/>
          </a:xfrm>
        </p:grpSpPr>
        <p:sp>
          <p:nvSpPr>
            <p:cNvPr id="9324" name="Google Shape;9324;p5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5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5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5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5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5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5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5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5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5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5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5" name="Google Shape;9335;p53"/>
          <p:cNvGrpSpPr/>
          <p:nvPr/>
        </p:nvGrpSpPr>
        <p:grpSpPr>
          <a:xfrm>
            <a:off x="6664394" y="3346974"/>
            <a:ext cx="353113" cy="351998"/>
            <a:chOff x="6664394" y="3346974"/>
            <a:chExt cx="353113" cy="351998"/>
          </a:xfrm>
        </p:grpSpPr>
        <p:sp>
          <p:nvSpPr>
            <p:cNvPr id="9336" name="Google Shape;9336;p5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5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5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53"/>
          <p:cNvGrpSpPr/>
          <p:nvPr/>
        </p:nvGrpSpPr>
        <p:grpSpPr>
          <a:xfrm>
            <a:off x="849741" y="1959307"/>
            <a:ext cx="399398" cy="375443"/>
            <a:chOff x="849741" y="1959307"/>
            <a:chExt cx="399398" cy="375443"/>
          </a:xfrm>
        </p:grpSpPr>
        <p:sp>
          <p:nvSpPr>
            <p:cNvPr id="9342" name="Google Shape;9342;p5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53"/>
          <p:cNvGrpSpPr/>
          <p:nvPr/>
        </p:nvGrpSpPr>
        <p:grpSpPr>
          <a:xfrm>
            <a:off x="1284212" y="1963766"/>
            <a:ext cx="379489" cy="366046"/>
            <a:chOff x="1284212" y="1963766"/>
            <a:chExt cx="379489" cy="366046"/>
          </a:xfrm>
        </p:grpSpPr>
        <p:sp>
          <p:nvSpPr>
            <p:cNvPr id="9345" name="Google Shape;9345;p5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5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53"/>
          <p:cNvGrpSpPr/>
          <p:nvPr/>
        </p:nvGrpSpPr>
        <p:grpSpPr>
          <a:xfrm>
            <a:off x="3037766" y="1969564"/>
            <a:ext cx="370219" cy="354928"/>
            <a:chOff x="3037766" y="1969564"/>
            <a:chExt cx="370219" cy="354928"/>
          </a:xfrm>
        </p:grpSpPr>
        <p:sp>
          <p:nvSpPr>
            <p:cNvPr id="9348" name="Google Shape;9348;p5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5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53"/>
          <p:cNvGrpSpPr/>
          <p:nvPr/>
        </p:nvGrpSpPr>
        <p:grpSpPr>
          <a:xfrm>
            <a:off x="3982553" y="1971730"/>
            <a:ext cx="304566" cy="350501"/>
            <a:chOff x="3982553" y="1971730"/>
            <a:chExt cx="304566" cy="350501"/>
          </a:xfrm>
        </p:grpSpPr>
        <p:sp>
          <p:nvSpPr>
            <p:cNvPr id="9353" name="Google Shape;9353;p5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5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5" name="Google Shape;9355;p53"/>
          <p:cNvGrpSpPr/>
          <p:nvPr/>
        </p:nvGrpSpPr>
        <p:grpSpPr>
          <a:xfrm>
            <a:off x="2567841" y="1994124"/>
            <a:ext cx="399812" cy="306477"/>
            <a:chOff x="2567841" y="1994124"/>
            <a:chExt cx="399812" cy="306477"/>
          </a:xfrm>
        </p:grpSpPr>
        <p:sp>
          <p:nvSpPr>
            <p:cNvPr id="9356" name="Google Shape;9356;p5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5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5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53"/>
          <p:cNvGrpSpPr/>
          <p:nvPr/>
        </p:nvGrpSpPr>
        <p:grpSpPr>
          <a:xfrm>
            <a:off x="2212084" y="1960358"/>
            <a:ext cx="324698" cy="372863"/>
            <a:chOff x="2212084" y="1960358"/>
            <a:chExt cx="324698" cy="372863"/>
          </a:xfrm>
        </p:grpSpPr>
        <p:sp>
          <p:nvSpPr>
            <p:cNvPr id="9360" name="Google Shape;9360;p5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5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53"/>
          <p:cNvGrpSpPr/>
          <p:nvPr/>
        </p:nvGrpSpPr>
        <p:grpSpPr>
          <a:xfrm>
            <a:off x="1805901" y="1960358"/>
            <a:ext cx="284847" cy="373627"/>
            <a:chOff x="1805901" y="1960358"/>
            <a:chExt cx="284847" cy="373627"/>
          </a:xfrm>
        </p:grpSpPr>
        <p:sp>
          <p:nvSpPr>
            <p:cNvPr id="9364" name="Google Shape;9364;p5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5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6" name="Google Shape;9366;p53"/>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53"/>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53"/>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9" name="Google Shape;9369;p53"/>
          <p:cNvGrpSpPr/>
          <p:nvPr/>
        </p:nvGrpSpPr>
        <p:grpSpPr>
          <a:xfrm>
            <a:off x="6656812" y="2029388"/>
            <a:ext cx="368690" cy="245793"/>
            <a:chOff x="6656812" y="2029388"/>
            <a:chExt cx="368690" cy="245793"/>
          </a:xfrm>
        </p:grpSpPr>
        <p:sp>
          <p:nvSpPr>
            <p:cNvPr id="9370" name="Google Shape;9370;p5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5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5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5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5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5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53"/>
          <p:cNvGrpSpPr/>
          <p:nvPr/>
        </p:nvGrpSpPr>
        <p:grpSpPr>
          <a:xfrm>
            <a:off x="4869651" y="2012218"/>
            <a:ext cx="376654" cy="281566"/>
            <a:chOff x="4869651" y="2012218"/>
            <a:chExt cx="376654" cy="281566"/>
          </a:xfrm>
        </p:grpSpPr>
        <p:sp>
          <p:nvSpPr>
            <p:cNvPr id="9381" name="Google Shape;9381;p5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53"/>
          <p:cNvGrpSpPr/>
          <p:nvPr/>
        </p:nvGrpSpPr>
        <p:grpSpPr>
          <a:xfrm>
            <a:off x="5306224" y="2012313"/>
            <a:ext cx="367925" cy="281694"/>
            <a:chOff x="5306224" y="2012313"/>
            <a:chExt cx="367925" cy="281694"/>
          </a:xfrm>
        </p:grpSpPr>
        <p:sp>
          <p:nvSpPr>
            <p:cNvPr id="9386" name="Google Shape;9386;p5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5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8" name="Google Shape;9388;p53"/>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9" name="Google Shape;9389;p53"/>
          <p:cNvGrpSpPr/>
          <p:nvPr/>
        </p:nvGrpSpPr>
        <p:grpSpPr>
          <a:xfrm>
            <a:off x="6195998" y="1983102"/>
            <a:ext cx="368308" cy="338746"/>
            <a:chOff x="6195998" y="1983102"/>
            <a:chExt cx="368308" cy="338746"/>
          </a:xfrm>
        </p:grpSpPr>
        <p:sp>
          <p:nvSpPr>
            <p:cNvPr id="9390" name="Google Shape;9390;p5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5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5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53"/>
          <p:cNvGrpSpPr/>
          <p:nvPr/>
        </p:nvGrpSpPr>
        <p:grpSpPr>
          <a:xfrm>
            <a:off x="7542031" y="2011835"/>
            <a:ext cx="369072" cy="280037"/>
            <a:chOff x="7542031" y="2011835"/>
            <a:chExt cx="369072" cy="280037"/>
          </a:xfrm>
        </p:grpSpPr>
        <p:sp>
          <p:nvSpPr>
            <p:cNvPr id="9394" name="Google Shape;9394;p5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5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5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5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5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5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53"/>
          <p:cNvGrpSpPr/>
          <p:nvPr/>
        </p:nvGrpSpPr>
        <p:grpSpPr>
          <a:xfrm>
            <a:off x="8010427" y="3348503"/>
            <a:ext cx="278795" cy="351615"/>
            <a:chOff x="8010427" y="3348503"/>
            <a:chExt cx="278795" cy="351615"/>
          </a:xfrm>
        </p:grpSpPr>
        <p:sp>
          <p:nvSpPr>
            <p:cNvPr id="9404" name="Google Shape;9404;p5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5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8" name="Google Shape;9408;p53"/>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9" name="Google Shape;9409;p53"/>
          <p:cNvGrpSpPr/>
          <p:nvPr/>
        </p:nvGrpSpPr>
        <p:grpSpPr>
          <a:xfrm>
            <a:off x="7141900" y="3349204"/>
            <a:ext cx="281057" cy="351010"/>
            <a:chOff x="7141900" y="3349204"/>
            <a:chExt cx="281057" cy="351010"/>
          </a:xfrm>
        </p:grpSpPr>
        <p:sp>
          <p:nvSpPr>
            <p:cNvPr id="9410" name="Google Shape;9410;p5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5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53"/>
          <p:cNvGrpSpPr/>
          <p:nvPr/>
        </p:nvGrpSpPr>
        <p:grpSpPr>
          <a:xfrm>
            <a:off x="5314188" y="3350032"/>
            <a:ext cx="363752" cy="353113"/>
            <a:chOff x="5314188" y="3350032"/>
            <a:chExt cx="363752" cy="353113"/>
          </a:xfrm>
        </p:grpSpPr>
        <p:sp>
          <p:nvSpPr>
            <p:cNvPr id="9414" name="Google Shape;9414;p5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53"/>
          <p:cNvGrpSpPr/>
          <p:nvPr/>
        </p:nvGrpSpPr>
        <p:grpSpPr>
          <a:xfrm>
            <a:off x="6203579" y="3348981"/>
            <a:ext cx="351615" cy="350373"/>
            <a:chOff x="6203579" y="3348981"/>
            <a:chExt cx="351615" cy="350373"/>
          </a:xfrm>
        </p:grpSpPr>
        <p:sp>
          <p:nvSpPr>
            <p:cNvPr id="9417" name="Google Shape;9417;p5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5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5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53"/>
          <p:cNvGrpSpPr/>
          <p:nvPr/>
        </p:nvGrpSpPr>
        <p:grpSpPr>
          <a:xfrm>
            <a:off x="5829984" y="3350032"/>
            <a:ext cx="220755" cy="352348"/>
            <a:chOff x="5829984" y="3350032"/>
            <a:chExt cx="220755" cy="352348"/>
          </a:xfrm>
        </p:grpSpPr>
        <p:sp>
          <p:nvSpPr>
            <p:cNvPr id="9423" name="Google Shape;9423;p5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5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5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53"/>
          <p:cNvGrpSpPr/>
          <p:nvPr/>
        </p:nvGrpSpPr>
        <p:grpSpPr>
          <a:xfrm>
            <a:off x="4882170" y="3349841"/>
            <a:ext cx="358464" cy="352316"/>
            <a:chOff x="4882170" y="3349841"/>
            <a:chExt cx="358464" cy="352316"/>
          </a:xfrm>
        </p:grpSpPr>
        <p:sp>
          <p:nvSpPr>
            <p:cNvPr id="9428" name="Google Shape;9428;p5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5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0" name="Google Shape;9430;p53"/>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53"/>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2" name="Google Shape;9432;p53"/>
          <p:cNvGrpSpPr/>
          <p:nvPr/>
        </p:nvGrpSpPr>
        <p:grpSpPr>
          <a:xfrm>
            <a:off x="3044965" y="2435220"/>
            <a:ext cx="400194" cy="324316"/>
            <a:chOff x="3044965" y="2435220"/>
            <a:chExt cx="400194" cy="324316"/>
          </a:xfrm>
        </p:grpSpPr>
        <p:sp>
          <p:nvSpPr>
            <p:cNvPr id="9433" name="Google Shape;9433;p5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5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5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53"/>
          <p:cNvGrpSpPr/>
          <p:nvPr/>
        </p:nvGrpSpPr>
        <p:grpSpPr>
          <a:xfrm>
            <a:off x="4878379" y="2473892"/>
            <a:ext cx="367161" cy="287523"/>
            <a:chOff x="4878379" y="2473892"/>
            <a:chExt cx="367161" cy="287523"/>
          </a:xfrm>
        </p:grpSpPr>
        <p:sp>
          <p:nvSpPr>
            <p:cNvPr id="9437" name="Google Shape;9437;p5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5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53"/>
          <p:cNvGrpSpPr/>
          <p:nvPr/>
        </p:nvGrpSpPr>
        <p:grpSpPr>
          <a:xfrm>
            <a:off x="1325719" y="2887689"/>
            <a:ext cx="290581" cy="372481"/>
            <a:chOff x="1325719" y="2887689"/>
            <a:chExt cx="290581" cy="372481"/>
          </a:xfrm>
        </p:grpSpPr>
        <p:sp>
          <p:nvSpPr>
            <p:cNvPr id="9443" name="Google Shape;9443;p5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5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5" name="Google Shape;9445;p53"/>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6" name="Google Shape;9446;p53"/>
          <p:cNvGrpSpPr/>
          <p:nvPr/>
        </p:nvGrpSpPr>
        <p:grpSpPr>
          <a:xfrm>
            <a:off x="3510335" y="2892499"/>
            <a:ext cx="360726" cy="361204"/>
            <a:chOff x="3510335" y="2892499"/>
            <a:chExt cx="360726" cy="361204"/>
          </a:xfrm>
        </p:grpSpPr>
        <p:sp>
          <p:nvSpPr>
            <p:cNvPr id="9447" name="Google Shape;9447;p5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5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5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5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5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53"/>
          <p:cNvGrpSpPr/>
          <p:nvPr/>
        </p:nvGrpSpPr>
        <p:grpSpPr>
          <a:xfrm>
            <a:off x="3086313" y="2877049"/>
            <a:ext cx="320143" cy="392581"/>
            <a:chOff x="3086313" y="2877049"/>
            <a:chExt cx="320143" cy="392581"/>
          </a:xfrm>
        </p:grpSpPr>
        <p:sp>
          <p:nvSpPr>
            <p:cNvPr id="9453" name="Google Shape;9453;p5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5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5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5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5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5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5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5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5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5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5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5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5" name="Google Shape;9465;p53"/>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6" name="Google Shape;9466;p53"/>
          <p:cNvGrpSpPr/>
          <p:nvPr/>
        </p:nvGrpSpPr>
        <p:grpSpPr>
          <a:xfrm>
            <a:off x="861113" y="2885746"/>
            <a:ext cx="333809" cy="373277"/>
            <a:chOff x="861113" y="2885746"/>
            <a:chExt cx="333809" cy="373277"/>
          </a:xfrm>
        </p:grpSpPr>
        <p:sp>
          <p:nvSpPr>
            <p:cNvPr id="9467" name="Google Shape;9467;p5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5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5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0" name="Google Shape;9470;p53"/>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53"/>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2" name="Google Shape;9472;p53"/>
          <p:cNvGrpSpPr/>
          <p:nvPr/>
        </p:nvGrpSpPr>
        <p:grpSpPr>
          <a:xfrm>
            <a:off x="1297654" y="1504481"/>
            <a:ext cx="349354" cy="362223"/>
            <a:chOff x="1297654" y="1504481"/>
            <a:chExt cx="349354" cy="362223"/>
          </a:xfrm>
        </p:grpSpPr>
        <p:sp>
          <p:nvSpPr>
            <p:cNvPr id="9473" name="Google Shape;9473;p5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5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5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6" name="Google Shape;9476;p53"/>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7" name="Google Shape;9477;p53"/>
          <p:cNvGrpSpPr/>
          <p:nvPr/>
        </p:nvGrpSpPr>
        <p:grpSpPr>
          <a:xfrm>
            <a:off x="852385" y="1510916"/>
            <a:ext cx="353145" cy="351998"/>
            <a:chOff x="852385" y="1510916"/>
            <a:chExt cx="353145" cy="351998"/>
          </a:xfrm>
        </p:grpSpPr>
        <p:sp>
          <p:nvSpPr>
            <p:cNvPr id="9478" name="Google Shape;9478;p5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5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5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53"/>
          <p:cNvGrpSpPr/>
          <p:nvPr/>
        </p:nvGrpSpPr>
        <p:grpSpPr>
          <a:xfrm>
            <a:off x="1745217" y="1515471"/>
            <a:ext cx="343269" cy="342505"/>
            <a:chOff x="1745217" y="1515471"/>
            <a:chExt cx="343269" cy="342505"/>
          </a:xfrm>
        </p:grpSpPr>
        <p:sp>
          <p:nvSpPr>
            <p:cNvPr id="9482" name="Google Shape;9482;p5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5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5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5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6" name="Google Shape;9486;p53"/>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7" name="Google Shape;9487;p53"/>
          <p:cNvGrpSpPr/>
          <p:nvPr/>
        </p:nvGrpSpPr>
        <p:grpSpPr>
          <a:xfrm>
            <a:off x="3042703" y="1529137"/>
            <a:ext cx="411535" cy="315587"/>
            <a:chOff x="3042703" y="1529137"/>
            <a:chExt cx="411535" cy="315587"/>
          </a:xfrm>
        </p:grpSpPr>
        <p:sp>
          <p:nvSpPr>
            <p:cNvPr id="9488" name="Google Shape;9488;p5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53"/>
          <p:cNvGrpSpPr/>
          <p:nvPr/>
        </p:nvGrpSpPr>
        <p:grpSpPr>
          <a:xfrm>
            <a:off x="2629289" y="1544682"/>
            <a:ext cx="350501" cy="284497"/>
            <a:chOff x="2629289" y="1544682"/>
            <a:chExt cx="350501" cy="284497"/>
          </a:xfrm>
        </p:grpSpPr>
        <p:sp>
          <p:nvSpPr>
            <p:cNvPr id="9499" name="Google Shape;9499;p5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53"/>
          <p:cNvGrpSpPr/>
          <p:nvPr/>
        </p:nvGrpSpPr>
        <p:grpSpPr>
          <a:xfrm>
            <a:off x="5305077" y="1502633"/>
            <a:ext cx="367893" cy="365218"/>
            <a:chOff x="5305077" y="1502633"/>
            <a:chExt cx="367893" cy="365218"/>
          </a:xfrm>
        </p:grpSpPr>
        <p:sp>
          <p:nvSpPr>
            <p:cNvPr id="9505" name="Google Shape;9505;p5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7" name="Google Shape;9507;p53"/>
          <p:cNvGrpSpPr/>
          <p:nvPr/>
        </p:nvGrpSpPr>
        <p:grpSpPr>
          <a:xfrm>
            <a:off x="7100170" y="1500117"/>
            <a:ext cx="368308" cy="367033"/>
            <a:chOff x="7100170" y="1500117"/>
            <a:chExt cx="368308" cy="367033"/>
          </a:xfrm>
        </p:grpSpPr>
        <p:sp>
          <p:nvSpPr>
            <p:cNvPr id="9508" name="Google Shape;9508;p5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1" name="Google Shape;9521;p53"/>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2" name="Google Shape;9522;p53"/>
          <p:cNvGrpSpPr/>
          <p:nvPr/>
        </p:nvGrpSpPr>
        <p:grpSpPr>
          <a:xfrm>
            <a:off x="6649231" y="1500021"/>
            <a:ext cx="390287" cy="367065"/>
            <a:chOff x="6649231" y="1500021"/>
            <a:chExt cx="390287" cy="367065"/>
          </a:xfrm>
        </p:grpSpPr>
        <p:sp>
          <p:nvSpPr>
            <p:cNvPr id="9523" name="Google Shape;9523;p5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5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53"/>
          <p:cNvGrpSpPr/>
          <p:nvPr/>
        </p:nvGrpSpPr>
        <p:grpSpPr>
          <a:xfrm>
            <a:off x="5746938" y="1543503"/>
            <a:ext cx="387261" cy="280356"/>
            <a:chOff x="5746938" y="1543503"/>
            <a:chExt cx="387261" cy="280356"/>
          </a:xfrm>
        </p:grpSpPr>
        <p:sp>
          <p:nvSpPr>
            <p:cNvPr id="9536" name="Google Shape;9536;p5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5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53"/>
          <p:cNvGrpSpPr/>
          <p:nvPr/>
        </p:nvGrpSpPr>
        <p:grpSpPr>
          <a:xfrm>
            <a:off x="6196730" y="1525346"/>
            <a:ext cx="369072" cy="317467"/>
            <a:chOff x="6196730" y="1525346"/>
            <a:chExt cx="369072" cy="317467"/>
          </a:xfrm>
        </p:grpSpPr>
        <p:sp>
          <p:nvSpPr>
            <p:cNvPr id="9539" name="Google Shape;9539;p5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5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5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53"/>
          <p:cNvGrpSpPr/>
          <p:nvPr/>
        </p:nvGrpSpPr>
        <p:grpSpPr>
          <a:xfrm>
            <a:off x="4940592" y="1500690"/>
            <a:ext cx="246558" cy="367161"/>
            <a:chOff x="4940592" y="1500690"/>
            <a:chExt cx="246558" cy="367161"/>
          </a:xfrm>
        </p:grpSpPr>
        <p:sp>
          <p:nvSpPr>
            <p:cNvPr id="9543" name="Google Shape;9543;p5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5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5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5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53"/>
          <p:cNvGrpSpPr/>
          <p:nvPr/>
        </p:nvGrpSpPr>
        <p:grpSpPr>
          <a:xfrm>
            <a:off x="7964906" y="1499894"/>
            <a:ext cx="380858" cy="367575"/>
            <a:chOff x="7964906" y="1499894"/>
            <a:chExt cx="380858" cy="367575"/>
          </a:xfrm>
        </p:grpSpPr>
        <p:sp>
          <p:nvSpPr>
            <p:cNvPr id="9548" name="Google Shape;9548;p5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5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5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1" name="Google Shape;9551;p53"/>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2" name="Google Shape;9552;p53"/>
          <p:cNvGrpSpPr/>
          <p:nvPr/>
        </p:nvGrpSpPr>
        <p:grpSpPr>
          <a:xfrm>
            <a:off x="8007400" y="2902278"/>
            <a:ext cx="285230" cy="355597"/>
            <a:chOff x="8007400" y="2902278"/>
            <a:chExt cx="285230" cy="355597"/>
          </a:xfrm>
        </p:grpSpPr>
        <p:sp>
          <p:nvSpPr>
            <p:cNvPr id="9553" name="Google Shape;9553;p5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5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53"/>
          <p:cNvGrpSpPr/>
          <p:nvPr/>
        </p:nvGrpSpPr>
        <p:grpSpPr>
          <a:xfrm>
            <a:off x="6219124" y="2902788"/>
            <a:ext cx="318231" cy="355470"/>
            <a:chOff x="6219124" y="2902788"/>
            <a:chExt cx="318231" cy="355470"/>
          </a:xfrm>
        </p:grpSpPr>
        <p:sp>
          <p:nvSpPr>
            <p:cNvPr id="9556" name="Google Shape;9556;p5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5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5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53"/>
          <p:cNvGrpSpPr/>
          <p:nvPr/>
        </p:nvGrpSpPr>
        <p:grpSpPr>
          <a:xfrm>
            <a:off x="4969421" y="2902852"/>
            <a:ext cx="185109" cy="355406"/>
            <a:chOff x="4969421" y="2902852"/>
            <a:chExt cx="185109" cy="355406"/>
          </a:xfrm>
        </p:grpSpPr>
        <p:sp>
          <p:nvSpPr>
            <p:cNvPr id="9560" name="Google Shape;9560;p5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5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5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5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5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5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6" name="Google Shape;9566;p53"/>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53"/>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8" name="Google Shape;9568;p53"/>
          <p:cNvGrpSpPr/>
          <p:nvPr/>
        </p:nvGrpSpPr>
        <p:grpSpPr>
          <a:xfrm>
            <a:off x="6685259" y="2902852"/>
            <a:ext cx="311414" cy="355406"/>
            <a:chOff x="6685259" y="2902852"/>
            <a:chExt cx="311414" cy="355406"/>
          </a:xfrm>
        </p:grpSpPr>
        <p:sp>
          <p:nvSpPr>
            <p:cNvPr id="9569" name="Google Shape;9569;p5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5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5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53"/>
          <p:cNvGrpSpPr/>
          <p:nvPr/>
        </p:nvGrpSpPr>
        <p:grpSpPr>
          <a:xfrm>
            <a:off x="5309250" y="2903170"/>
            <a:ext cx="359579" cy="355852"/>
            <a:chOff x="5309250" y="2903170"/>
            <a:chExt cx="359579" cy="355852"/>
          </a:xfrm>
        </p:grpSpPr>
        <p:sp>
          <p:nvSpPr>
            <p:cNvPr id="9573" name="Google Shape;9573;p5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5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5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53"/>
          <p:cNvGrpSpPr/>
          <p:nvPr/>
        </p:nvGrpSpPr>
        <p:grpSpPr>
          <a:xfrm>
            <a:off x="2199565" y="2421172"/>
            <a:ext cx="312179" cy="353431"/>
            <a:chOff x="2199565" y="2421172"/>
            <a:chExt cx="312179" cy="353431"/>
          </a:xfrm>
        </p:grpSpPr>
        <p:sp>
          <p:nvSpPr>
            <p:cNvPr id="9577" name="Google Shape;9577;p5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5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53"/>
          <p:cNvGrpSpPr/>
          <p:nvPr/>
        </p:nvGrpSpPr>
        <p:grpSpPr>
          <a:xfrm>
            <a:off x="1750887" y="2425727"/>
            <a:ext cx="320143" cy="343269"/>
            <a:chOff x="1750887" y="2425727"/>
            <a:chExt cx="320143" cy="343269"/>
          </a:xfrm>
        </p:grpSpPr>
        <p:sp>
          <p:nvSpPr>
            <p:cNvPr id="9580" name="Google Shape;9580;p5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5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53"/>
          <p:cNvGrpSpPr/>
          <p:nvPr/>
        </p:nvGrpSpPr>
        <p:grpSpPr>
          <a:xfrm>
            <a:off x="1298037" y="2425727"/>
            <a:ext cx="338364" cy="342887"/>
            <a:chOff x="1298037" y="2425727"/>
            <a:chExt cx="338364" cy="342887"/>
          </a:xfrm>
        </p:grpSpPr>
        <p:sp>
          <p:nvSpPr>
            <p:cNvPr id="9583" name="Google Shape;9583;p5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5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5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5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7" name="Google Shape;9587;p53"/>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8" name="Google Shape;9588;p53"/>
          <p:cNvGrpSpPr/>
          <p:nvPr/>
        </p:nvGrpSpPr>
        <p:grpSpPr>
          <a:xfrm>
            <a:off x="3974207" y="2429009"/>
            <a:ext cx="320143" cy="338491"/>
            <a:chOff x="3974207" y="2429009"/>
            <a:chExt cx="320143" cy="338491"/>
          </a:xfrm>
        </p:grpSpPr>
        <p:sp>
          <p:nvSpPr>
            <p:cNvPr id="9589" name="Google Shape;9589;p5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5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53"/>
          <p:cNvGrpSpPr/>
          <p:nvPr/>
        </p:nvGrpSpPr>
        <p:grpSpPr>
          <a:xfrm>
            <a:off x="2623237" y="2431047"/>
            <a:ext cx="355024" cy="332630"/>
            <a:chOff x="2623237" y="2431047"/>
            <a:chExt cx="355024" cy="332630"/>
          </a:xfrm>
        </p:grpSpPr>
        <p:sp>
          <p:nvSpPr>
            <p:cNvPr id="9592" name="Google Shape;9592;p5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5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5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5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53"/>
          <p:cNvGrpSpPr/>
          <p:nvPr/>
        </p:nvGrpSpPr>
        <p:grpSpPr>
          <a:xfrm>
            <a:off x="6657194" y="2434073"/>
            <a:ext cx="375507" cy="367925"/>
            <a:chOff x="6657194" y="2434073"/>
            <a:chExt cx="375507" cy="367925"/>
          </a:xfrm>
        </p:grpSpPr>
        <p:sp>
          <p:nvSpPr>
            <p:cNvPr id="9597" name="Google Shape;9597;p5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5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5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3"/>
          <p:cNvGrpSpPr/>
          <p:nvPr/>
        </p:nvGrpSpPr>
        <p:grpSpPr>
          <a:xfrm>
            <a:off x="7101317" y="2441655"/>
            <a:ext cx="367925" cy="352380"/>
            <a:chOff x="7101317" y="2441655"/>
            <a:chExt cx="367925" cy="352380"/>
          </a:xfrm>
        </p:grpSpPr>
        <p:sp>
          <p:nvSpPr>
            <p:cNvPr id="9601" name="Google Shape;9601;p5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53"/>
          <p:cNvGrpSpPr/>
          <p:nvPr/>
        </p:nvGrpSpPr>
        <p:grpSpPr>
          <a:xfrm>
            <a:off x="5756399" y="2434456"/>
            <a:ext cx="367925" cy="367161"/>
            <a:chOff x="5756399" y="2434456"/>
            <a:chExt cx="367925" cy="367161"/>
          </a:xfrm>
        </p:grpSpPr>
        <p:sp>
          <p:nvSpPr>
            <p:cNvPr id="9604" name="Google Shape;9604;p5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1" name="Google Shape;9611;p53"/>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3"/>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3" name="Google Shape;9613;p53"/>
          <p:cNvGrpSpPr/>
          <p:nvPr/>
        </p:nvGrpSpPr>
        <p:grpSpPr>
          <a:xfrm>
            <a:off x="7964906" y="2434073"/>
            <a:ext cx="373627" cy="367925"/>
            <a:chOff x="7964906" y="2434073"/>
            <a:chExt cx="373627" cy="367925"/>
          </a:xfrm>
        </p:grpSpPr>
        <p:sp>
          <p:nvSpPr>
            <p:cNvPr id="9614" name="Google Shape;9614;p5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53"/>
          <p:cNvGrpSpPr/>
          <p:nvPr/>
        </p:nvGrpSpPr>
        <p:grpSpPr>
          <a:xfrm>
            <a:off x="6194086" y="2437737"/>
            <a:ext cx="369837" cy="360471"/>
            <a:chOff x="6194086" y="2437737"/>
            <a:chExt cx="369837" cy="360471"/>
          </a:xfrm>
        </p:grpSpPr>
        <p:sp>
          <p:nvSpPr>
            <p:cNvPr id="9617" name="Google Shape;9617;p5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2"/>
        <p:cNvGrpSpPr/>
        <p:nvPr/>
      </p:nvGrpSpPr>
      <p:grpSpPr>
        <a:xfrm>
          <a:off x="0" y="0"/>
          <a:ext cx="0" cy="0"/>
          <a:chOff x="0" y="0"/>
          <a:chExt cx="0" cy="0"/>
        </a:xfrm>
      </p:grpSpPr>
      <p:sp>
        <p:nvSpPr>
          <p:cNvPr id="9623" name="Google Shape;9623;p5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24" name="Google Shape;9624;p5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25" name="Google Shape;9625;p54"/>
          <p:cNvGrpSpPr/>
          <p:nvPr/>
        </p:nvGrpSpPr>
        <p:grpSpPr>
          <a:xfrm>
            <a:off x="3541011" y="1508594"/>
            <a:ext cx="350166" cy="349434"/>
            <a:chOff x="3541011" y="1508594"/>
            <a:chExt cx="350166" cy="349434"/>
          </a:xfrm>
        </p:grpSpPr>
        <p:sp>
          <p:nvSpPr>
            <p:cNvPr id="9626" name="Google Shape;9626;p5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54"/>
          <p:cNvGrpSpPr/>
          <p:nvPr/>
        </p:nvGrpSpPr>
        <p:grpSpPr>
          <a:xfrm>
            <a:off x="3122257" y="1508594"/>
            <a:ext cx="294850" cy="349434"/>
            <a:chOff x="3122257" y="1508594"/>
            <a:chExt cx="294850" cy="349434"/>
          </a:xfrm>
        </p:grpSpPr>
        <p:sp>
          <p:nvSpPr>
            <p:cNvPr id="9640" name="Google Shape;9640;p5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54"/>
          <p:cNvGrpSpPr/>
          <p:nvPr/>
        </p:nvGrpSpPr>
        <p:grpSpPr>
          <a:xfrm>
            <a:off x="910723" y="1508212"/>
            <a:ext cx="251660" cy="350166"/>
            <a:chOff x="910723" y="1508212"/>
            <a:chExt cx="251660" cy="350166"/>
          </a:xfrm>
        </p:grpSpPr>
        <p:sp>
          <p:nvSpPr>
            <p:cNvPr id="9646" name="Google Shape;9646;p5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3" name="Google Shape;9663;p54"/>
          <p:cNvGrpSpPr/>
          <p:nvPr/>
        </p:nvGrpSpPr>
        <p:grpSpPr>
          <a:xfrm>
            <a:off x="1308631" y="1507830"/>
            <a:ext cx="350166" cy="350198"/>
            <a:chOff x="1308631" y="1507830"/>
            <a:chExt cx="350166" cy="350198"/>
          </a:xfrm>
        </p:grpSpPr>
        <p:sp>
          <p:nvSpPr>
            <p:cNvPr id="9664" name="Google Shape;9664;p5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54"/>
          <p:cNvGrpSpPr/>
          <p:nvPr/>
        </p:nvGrpSpPr>
        <p:grpSpPr>
          <a:xfrm>
            <a:off x="1756921" y="1509739"/>
            <a:ext cx="345997" cy="345997"/>
            <a:chOff x="1756921" y="1509739"/>
            <a:chExt cx="345997" cy="345997"/>
          </a:xfrm>
        </p:grpSpPr>
        <p:sp>
          <p:nvSpPr>
            <p:cNvPr id="9669" name="Google Shape;9669;p5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5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5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5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5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5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5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5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5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5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5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5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5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5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5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5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5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54"/>
          <p:cNvGrpSpPr/>
          <p:nvPr/>
        </p:nvGrpSpPr>
        <p:grpSpPr>
          <a:xfrm>
            <a:off x="2216956" y="1510503"/>
            <a:ext cx="318721" cy="345615"/>
            <a:chOff x="2216956" y="1510503"/>
            <a:chExt cx="318721" cy="345615"/>
          </a:xfrm>
        </p:grpSpPr>
        <p:sp>
          <p:nvSpPr>
            <p:cNvPr id="9687" name="Google Shape;9687;p5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5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5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5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5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54"/>
          <p:cNvGrpSpPr/>
          <p:nvPr/>
        </p:nvGrpSpPr>
        <p:grpSpPr>
          <a:xfrm>
            <a:off x="3988156" y="1568461"/>
            <a:ext cx="349052" cy="230049"/>
            <a:chOff x="3988156" y="1568461"/>
            <a:chExt cx="349052" cy="230049"/>
          </a:xfrm>
        </p:grpSpPr>
        <p:sp>
          <p:nvSpPr>
            <p:cNvPr id="9693" name="Google Shape;9693;p5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5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5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5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5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5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5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54"/>
          <p:cNvGrpSpPr/>
          <p:nvPr/>
        </p:nvGrpSpPr>
        <p:grpSpPr>
          <a:xfrm>
            <a:off x="2633037" y="1499873"/>
            <a:ext cx="379002" cy="366112"/>
            <a:chOff x="2633037" y="1499873"/>
            <a:chExt cx="379002" cy="366112"/>
          </a:xfrm>
        </p:grpSpPr>
        <p:sp>
          <p:nvSpPr>
            <p:cNvPr id="9701" name="Google Shape;9701;p5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5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5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5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5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5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54"/>
          <p:cNvGrpSpPr/>
          <p:nvPr/>
        </p:nvGrpSpPr>
        <p:grpSpPr>
          <a:xfrm>
            <a:off x="6675256" y="1516169"/>
            <a:ext cx="327823" cy="357009"/>
            <a:chOff x="6675256" y="1516169"/>
            <a:chExt cx="327823" cy="357009"/>
          </a:xfrm>
        </p:grpSpPr>
        <p:sp>
          <p:nvSpPr>
            <p:cNvPr id="9708" name="Google Shape;9708;p5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5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5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5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5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5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5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5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5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54"/>
          <p:cNvGrpSpPr/>
          <p:nvPr/>
        </p:nvGrpSpPr>
        <p:grpSpPr>
          <a:xfrm>
            <a:off x="8020159" y="1516551"/>
            <a:ext cx="300897" cy="356627"/>
            <a:chOff x="8020159" y="1516551"/>
            <a:chExt cx="300897" cy="356627"/>
          </a:xfrm>
        </p:grpSpPr>
        <p:sp>
          <p:nvSpPr>
            <p:cNvPr id="9718" name="Google Shape;9718;p5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5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5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5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5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54"/>
          <p:cNvGrpSpPr/>
          <p:nvPr/>
        </p:nvGrpSpPr>
        <p:grpSpPr>
          <a:xfrm>
            <a:off x="5377363" y="1516169"/>
            <a:ext cx="257357" cy="356627"/>
            <a:chOff x="5377363" y="1516169"/>
            <a:chExt cx="257357" cy="356627"/>
          </a:xfrm>
        </p:grpSpPr>
        <p:sp>
          <p:nvSpPr>
            <p:cNvPr id="9724" name="Google Shape;9724;p5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5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5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5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5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5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5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5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5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5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5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5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5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5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5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5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5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54"/>
          <p:cNvGrpSpPr/>
          <p:nvPr/>
        </p:nvGrpSpPr>
        <p:grpSpPr>
          <a:xfrm>
            <a:off x="4880567" y="1535870"/>
            <a:ext cx="356245" cy="317607"/>
            <a:chOff x="4880567" y="1535870"/>
            <a:chExt cx="356245" cy="317607"/>
          </a:xfrm>
        </p:grpSpPr>
        <p:sp>
          <p:nvSpPr>
            <p:cNvPr id="9742" name="Google Shape;9742;p5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5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5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5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5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54"/>
          <p:cNvGrpSpPr/>
          <p:nvPr/>
        </p:nvGrpSpPr>
        <p:grpSpPr>
          <a:xfrm>
            <a:off x="5771483" y="1515787"/>
            <a:ext cx="357359" cy="357391"/>
            <a:chOff x="5771483" y="1515787"/>
            <a:chExt cx="357359" cy="357391"/>
          </a:xfrm>
        </p:grpSpPr>
        <p:sp>
          <p:nvSpPr>
            <p:cNvPr id="9748" name="Google Shape;9748;p5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5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5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5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54"/>
          <p:cNvGrpSpPr/>
          <p:nvPr/>
        </p:nvGrpSpPr>
        <p:grpSpPr>
          <a:xfrm>
            <a:off x="7121669" y="1533610"/>
            <a:ext cx="321362" cy="321362"/>
            <a:chOff x="7121669" y="1533610"/>
            <a:chExt cx="321362" cy="321362"/>
          </a:xfrm>
        </p:grpSpPr>
        <p:sp>
          <p:nvSpPr>
            <p:cNvPr id="9753" name="Google Shape;9753;p5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5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5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5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54"/>
          <p:cNvGrpSpPr/>
          <p:nvPr/>
        </p:nvGrpSpPr>
        <p:grpSpPr>
          <a:xfrm>
            <a:off x="7562766" y="1514864"/>
            <a:ext cx="327059" cy="360192"/>
            <a:chOff x="7562766" y="1514864"/>
            <a:chExt cx="327059" cy="360192"/>
          </a:xfrm>
        </p:grpSpPr>
        <p:sp>
          <p:nvSpPr>
            <p:cNvPr id="9758" name="Google Shape;9758;p5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5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5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5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54"/>
          <p:cNvGrpSpPr/>
          <p:nvPr/>
        </p:nvGrpSpPr>
        <p:grpSpPr>
          <a:xfrm>
            <a:off x="6221229" y="1498673"/>
            <a:ext cx="361636" cy="362183"/>
            <a:chOff x="6259175" y="1559008"/>
            <a:chExt cx="271743" cy="272093"/>
          </a:xfrm>
        </p:grpSpPr>
        <p:sp>
          <p:nvSpPr>
            <p:cNvPr id="9763" name="Google Shape;9763;p5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5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5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5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5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5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5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5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5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5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5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5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5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5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5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5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0" name="Google Shape;9780;p54"/>
          <p:cNvGrpSpPr/>
          <p:nvPr/>
        </p:nvGrpSpPr>
        <p:grpSpPr>
          <a:xfrm>
            <a:off x="2661459" y="2015001"/>
            <a:ext cx="322508" cy="273494"/>
            <a:chOff x="2661459" y="2015001"/>
            <a:chExt cx="322508" cy="273494"/>
          </a:xfrm>
        </p:grpSpPr>
        <p:sp>
          <p:nvSpPr>
            <p:cNvPr id="9781" name="Google Shape;9781;p5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5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54"/>
          <p:cNvGrpSpPr/>
          <p:nvPr/>
        </p:nvGrpSpPr>
        <p:grpSpPr>
          <a:xfrm>
            <a:off x="6671087" y="2009304"/>
            <a:ext cx="332757" cy="281833"/>
            <a:chOff x="6671087" y="2009304"/>
            <a:chExt cx="332757" cy="281833"/>
          </a:xfrm>
        </p:grpSpPr>
        <p:sp>
          <p:nvSpPr>
            <p:cNvPr id="9784" name="Google Shape;9784;p5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5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6" name="Google Shape;9786;p54"/>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7" name="Google Shape;9787;p54"/>
          <p:cNvGrpSpPr/>
          <p:nvPr/>
        </p:nvGrpSpPr>
        <p:grpSpPr>
          <a:xfrm>
            <a:off x="2201806" y="1976585"/>
            <a:ext cx="349784" cy="349434"/>
            <a:chOff x="2201806" y="1976585"/>
            <a:chExt cx="349784" cy="349434"/>
          </a:xfrm>
        </p:grpSpPr>
        <p:sp>
          <p:nvSpPr>
            <p:cNvPr id="9788" name="Google Shape;9788;p5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5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5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5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54"/>
          <p:cNvGrpSpPr/>
          <p:nvPr/>
        </p:nvGrpSpPr>
        <p:grpSpPr>
          <a:xfrm>
            <a:off x="3094217" y="1976585"/>
            <a:ext cx="350198" cy="350548"/>
            <a:chOff x="3094217" y="1976585"/>
            <a:chExt cx="350198" cy="350548"/>
          </a:xfrm>
        </p:grpSpPr>
        <p:sp>
          <p:nvSpPr>
            <p:cNvPr id="9793" name="Google Shape;9793;p5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5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5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5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5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5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5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5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5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5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5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54"/>
          <p:cNvGrpSpPr/>
          <p:nvPr/>
        </p:nvGrpSpPr>
        <p:grpSpPr>
          <a:xfrm>
            <a:off x="870939" y="1975821"/>
            <a:ext cx="332375" cy="350071"/>
            <a:chOff x="870939" y="1975821"/>
            <a:chExt cx="332375" cy="350071"/>
          </a:xfrm>
        </p:grpSpPr>
        <p:sp>
          <p:nvSpPr>
            <p:cNvPr id="9807" name="Google Shape;9807;p5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5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5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5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1" name="Google Shape;9811;p54"/>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2" name="Google Shape;9812;p54"/>
          <p:cNvGrpSpPr/>
          <p:nvPr/>
        </p:nvGrpSpPr>
        <p:grpSpPr>
          <a:xfrm>
            <a:off x="3979435" y="1976585"/>
            <a:ext cx="345265" cy="349848"/>
            <a:chOff x="3979435" y="1976585"/>
            <a:chExt cx="345265" cy="349848"/>
          </a:xfrm>
        </p:grpSpPr>
        <p:sp>
          <p:nvSpPr>
            <p:cNvPr id="9813" name="Google Shape;9813;p5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5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5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5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5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5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5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5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5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5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5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5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5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5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5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5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5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54"/>
          <p:cNvGrpSpPr/>
          <p:nvPr/>
        </p:nvGrpSpPr>
        <p:grpSpPr>
          <a:xfrm>
            <a:off x="3576626" y="1975821"/>
            <a:ext cx="284251" cy="351694"/>
            <a:chOff x="3576626" y="1975821"/>
            <a:chExt cx="284251" cy="351694"/>
          </a:xfrm>
        </p:grpSpPr>
        <p:sp>
          <p:nvSpPr>
            <p:cNvPr id="9831" name="Google Shape;9831;p5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5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5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54"/>
          <p:cNvGrpSpPr/>
          <p:nvPr/>
        </p:nvGrpSpPr>
        <p:grpSpPr>
          <a:xfrm>
            <a:off x="2722090" y="2890162"/>
            <a:ext cx="238770" cy="371841"/>
            <a:chOff x="2722090" y="2890162"/>
            <a:chExt cx="238770" cy="371841"/>
          </a:xfrm>
        </p:grpSpPr>
        <p:sp>
          <p:nvSpPr>
            <p:cNvPr id="9835" name="Google Shape;9835;p5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5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8" name="Google Shape;9838;p54"/>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9" name="Google Shape;9839;p54"/>
          <p:cNvGrpSpPr/>
          <p:nvPr/>
        </p:nvGrpSpPr>
        <p:grpSpPr>
          <a:xfrm>
            <a:off x="6216367" y="1970156"/>
            <a:ext cx="361147" cy="361147"/>
            <a:chOff x="6216367" y="1970156"/>
            <a:chExt cx="361147" cy="361147"/>
          </a:xfrm>
        </p:grpSpPr>
        <p:sp>
          <p:nvSpPr>
            <p:cNvPr id="9840" name="Google Shape;9840;p5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5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5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5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54"/>
          <p:cNvGrpSpPr/>
          <p:nvPr/>
        </p:nvGrpSpPr>
        <p:grpSpPr>
          <a:xfrm>
            <a:off x="1289311" y="2926222"/>
            <a:ext cx="408156" cy="299783"/>
            <a:chOff x="1289311" y="2926222"/>
            <a:chExt cx="408156" cy="299783"/>
          </a:xfrm>
        </p:grpSpPr>
        <p:sp>
          <p:nvSpPr>
            <p:cNvPr id="9845" name="Google Shape;9845;p5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5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54"/>
          <p:cNvGrpSpPr/>
          <p:nvPr/>
        </p:nvGrpSpPr>
        <p:grpSpPr>
          <a:xfrm>
            <a:off x="7978465" y="1969392"/>
            <a:ext cx="361147" cy="360797"/>
            <a:chOff x="7978465" y="1969392"/>
            <a:chExt cx="361147" cy="360797"/>
          </a:xfrm>
        </p:grpSpPr>
        <p:sp>
          <p:nvSpPr>
            <p:cNvPr id="9848" name="Google Shape;9848;p5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5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5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5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5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5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5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5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5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7" name="Google Shape;9857;p54"/>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8" name="Google Shape;9858;p54"/>
          <p:cNvGrpSpPr/>
          <p:nvPr/>
        </p:nvGrpSpPr>
        <p:grpSpPr>
          <a:xfrm>
            <a:off x="854261" y="2908813"/>
            <a:ext cx="377474" cy="335748"/>
            <a:chOff x="854261" y="2908813"/>
            <a:chExt cx="377474" cy="335748"/>
          </a:xfrm>
        </p:grpSpPr>
        <p:sp>
          <p:nvSpPr>
            <p:cNvPr id="9859" name="Google Shape;9859;p5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5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5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5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5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54"/>
          <p:cNvGrpSpPr/>
          <p:nvPr/>
        </p:nvGrpSpPr>
        <p:grpSpPr>
          <a:xfrm>
            <a:off x="1749728" y="2894777"/>
            <a:ext cx="386927" cy="363438"/>
            <a:chOff x="1749728" y="2894777"/>
            <a:chExt cx="386927" cy="363438"/>
          </a:xfrm>
        </p:grpSpPr>
        <p:sp>
          <p:nvSpPr>
            <p:cNvPr id="9865" name="Google Shape;9865;p5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5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5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5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5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5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5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54"/>
          <p:cNvGrpSpPr/>
          <p:nvPr/>
        </p:nvGrpSpPr>
        <p:grpSpPr>
          <a:xfrm>
            <a:off x="7098912" y="1969392"/>
            <a:ext cx="359651" cy="361560"/>
            <a:chOff x="7098912" y="1969392"/>
            <a:chExt cx="359651" cy="361560"/>
          </a:xfrm>
        </p:grpSpPr>
        <p:sp>
          <p:nvSpPr>
            <p:cNvPr id="9873" name="Google Shape;9873;p5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5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5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5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5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5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5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5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5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5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5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5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5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6" name="Google Shape;9886;p54"/>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7" name="Google Shape;9887;p54"/>
          <p:cNvGrpSpPr/>
          <p:nvPr/>
        </p:nvGrpSpPr>
        <p:grpSpPr>
          <a:xfrm>
            <a:off x="5352728" y="1990239"/>
            <a:ext cx="327091" cy="322508"/>
            <a:chOff x="5352728" y="1990239"/>
            <a:chExt cx="327091" cy="322508"/>
          </a:xfrm>
        </p:grpSpPr>
        <p:sp>
          <p:nvSpPr>
            <p:cNvPr id="9888" name="Google Shape;9888;p5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5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5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54"/>
          <p:cNvGrpSpPr/>
          <p:nvPr/>
        </p:nvGrpSpPr>
        <p:grpSpPr>
          <a:xfrm>
            <a:off x="7538896" y="1970156"/>
            <a:ext cx="361147" cy="361529"/>
            <a:chOff x="7538896" y="1970156"/>
            <a:chExt cx="361147" cy="361529"/>
          </a:xfrm>
        </p:grpSpPr>
        <p:sp>
          <p:nvSpPr>
            <p:cNvPr id="9892" name="Google Shape;9892;p5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5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5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5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5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5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54"/>
          <p:cNvGrpSpPr/>
          <p:nvPr/>
        </p:nvGrpSpPr>
        <p:grpSpPr>
          <a:xfrm>
            <a:off x="4896099" y="1970920"/>
            <a:ext cx="358155" cy="358123"/>
            <a:chOff x="4896099" y="1970920"/>
            <a:chExt cx="358155" cy="358123"/>
          </a:xfrm>
        </p:grpSpPr>
        <p:sp>
          <p:nvSpPr>
            <p:cNvPr id="9899" name="Google Shape;9899;p5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5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5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54"/>
          <p:cNvGrpSpPr/>
          <p:nvPr/>
        </p:nvGrpSpPr>
        <p:grpSpPr>
          <a:xfrm>
            <a:off x="4048787" y="2977019"/>
            <a:ext cx="283488" cy="198604"/>
            <a:chOff x="4048787" y="2977019"/>
            <a:chExt cx="283488" cy="198604"/>
          </a:xfrm>
        </p:grpSpPr>
        <p:sp>
          <p:nvSpPr>
            <p:cNvPr id="9903" name="Google Shape;9903;p5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5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5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5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5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5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54"/>
          <p:cNvGrpSpPr/>
          <p:nvPr/>
        </p:nvGrpSpPr>
        <p:grpSpPr>
          <a:xfrm>
            <a:off x="4054103" y="2430191"/>
            <a:ext cx="218687" cy="349052"/>
            <a:chOff x="4054103" y="2430191"/>
            <a:chExt cx="218687" cy="349052"/>
          </a:xfrm>
        </p:grpSpPr>
        <p:sp>
          <p:nvSpPr>
            <p:cNvPr id="9910" name="Google Shape;9910;p5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5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54"/>
          <p:cNvGrpSpPr/>
          <p:nvPr/>
        </p:nvGrpSpPr>
        <p:grpSpPr>
          <a:xfrm>
            <a:off x="2185128" y="2427549"/>
            <a:ext cx="382758" cy="356595"/>
            <a:chOff x="2185128" y="2427549"/>
            <a:chExt cx="382758" cy="356595"/>
          </a:xfrm>
        </p:grpSpPr>
        <p:sp>
          <p:nvSpPr>
            <p:cNvPr id="9913" name="Google Shape;9913;p5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5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5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5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54"/>
          <p:cNvGrpSpPr/>
          <p:nvPr/>
        </p:nvGrpSpPr>
        <p:grpSpPr>
          <a:xfrm>
            <a:off x="3539102" y="2427549"/>
            <a:ext cx="355099" cy="355481"/>
            <a:chOff x="3539102" y="2427549"/>
            <a:chExt cx="355099" cy="355481"/>
          </a:xfrm>
        </p:grpSpPr>
        <p:sp>
          <p:nvSpPr>
            <p:cNvPr id="9918" name="Google Shape;9918;p5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5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54"/>
          <p:cNvGrpSpPr/>
          <p:nvPr/>
        </p:nvGrpSpPr>
        <p:grpSpPr>
          <a:xfrm>
            <a:off x="2656907" y="2439293"/>
            <a:ext cx="332757" cy="332343"/>
            <a:chOff x="2656907" y="2439293"/>
            <a:chExt cx="332757" cy="332343"/>
          </a:xfrm>
        </p:grpSpPr>
        <p:sp>
          <p:nvSpPr>
            <p:cNvPr id="9921" name="Google Shape;9921;p5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5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5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5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5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5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5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54"/>
          <p:cNvGrpSpPr/>
          <p:nvPr/>
        </p:nvGrpSpPr>
        <p:grpSpPr>
          <a:xfrm>
            <a:off x="1731523" y="2422616"/>
            <a:ext cx="399435" cy="365698"/>
            <a:chOff x="1731523" y="2422616"/>
            <a:chExt cx="399435" cy="365698"/>
          </a:xfrm>
        </p:grpSpPr>
        <p:sp>
          <p:nvSpPr>
            <p:cNvPr id="9929" name="Google Shape;9929;p5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5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5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54"/>
          <p:cNvGrpSpPr/>
          <p:nvPr/>
        </p:nvGrpSpPr>
        <p:grpSpPr>
          <a:xfrm>
            <a:off x="3097241" y="2433564"/>
            <a:ext cx="344883" cy="343387"/>
            <a:chOff x="3097241" y="2433564"/>
            <a:chExt cx="344883" cy="343387"/>
          </a:xfrm>
        </p:grpSpPr>
        <p:sp>
          <p:nvSpPr>
            <p:cNvPr id="9933" name="Google Shape;9933;p5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5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5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5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5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5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5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5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5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54"/>
          <p:cNvGrpSpPr/>
          <p:nvPr/>
        </p:nvGrpSpPr>
        <p:grpSpPr>
          <a:xfrm>
            <a:off x="1278299" y="2439293"/>
            <a:ext cx="410829" cy="332343"/>
            <a:chOff x="1278299" y="2439293"/>
            <a:chExt cx="410829" cy="332343"/>
          </a:xfrm>
        </p:grpSpPr>
        <p:sp>
          <p:nvSpPr>
            <p:cNvPr id="9943" name="Google Shape;9943;p5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5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5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5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5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5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5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5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54"/>
          <p:cNvGrpSpPr/>
          <p:nvPr/>
        </p:nvGrpSpPr>
        <p:grpSpPr>
          <a:xfrm>
            <a:off x="870939" y="2439293"/>
            <a:ext cx="331993" cy="331993"/>
            <a:chOff x="870939" y="2439293"/>
            <a:chExt cx="331993" cy="331993"/>
          </a:xfrm>
        </p:grpSpPr>
        <p:sp>
          <p:nvSpPr>
            <p:cNvPr id="9952" name="Google Shape;9952;p5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5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5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5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5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5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5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5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5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5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5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5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5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5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5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5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54"/>
          <p:cNvGrpSpPr/>
          <p:nvPr/>
        </p:nvGrpSpPr>
        <p:grpSpPr>
          <a:xfrm>
            <a:off x="6644957" y="2456353"/>
            <a:ext cx="371395" cy="278904"/>
            <a:chOff x="6644957" y="2456353"/>
            <a:chExt cx="371395" cy="278904"/>
          </a:xfrm>
        </p:grpSpPr>
        <p:sp>
          <p:nvSpPr>
            <p:cNvPr id="9969" name="Google Shape;9969;p5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5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5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5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5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54"/>
          <p:cNvGrpSpPr/>
          <p:nvPr/>
        </p:nvGrpSpPr>
        <p:grpSpPr>
          <a:xfrm>
            <a:off x="5388757" y="2414659"/>
            <a:ext cx="260349" cy="362292"/>
            <a:chOff x="5388757" y="2414659"/>
            <a:chExt cx="260349" cy="362292"/>
          </a:xfrm>
        </p:grpSpPr>
        <p:sp>
          <p:nvSpPr>
            <p:cNvPr id="9975" name="Google Shape;9975;p5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5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5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5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5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5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5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5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5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5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5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5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5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5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5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5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5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5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5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5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54"/>
          <p:cNvGrpSpPr/>
          <p:nvPr/>
        </p:nvGrpSpPr>
        <p:grpSpPr>
          <a:xfrm>
            <a:off x="3567142" y="2905757"/>
            <a:ext cx="348288" cy="340331"/>
            <a:chOff x="3567142" y="2905757"/>
            <a:chExt cx="348288" cy="340331"/>
          </a:xfrm>
        </p:grpSpPr>
        <p:sp>
          <p:nvSpPr>
            <p:cNvPr id="9996" name="Google Shape;9996;p5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5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5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5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5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54"/>
          <p:cNvGrpSpPr/>
          <p:nvPr/>
        </p:nvGrpSpPr>
        <p:grpSpPr>
          <a:xfrm>
            <a:off x="7967103" y="2415041"/>
            <a:ext cx="355863" cy="361911"/>
            <a:chOff x="7967103" y="2415041"/>
            <a:chExt cx="355863" cy="361911"/>
          </a:xfrm>
        </p:grpSpPr>
        <p:sp>
          <p:nvSpPr>
            <p:cNvPr id="10002" name="Google Shape;10002;p5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5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5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5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5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5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5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5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5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5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5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54"/>
          <p:cNvGrpSpPr/>
          <p:nvPr/>
        </p:nvGrpSpPr>
        <p:grpSpPr>
          <a:xfrm>
            <a:off x="7529411" y="2414659"/>
            <a:ext cx="355863" cy="362292"/>
            <a:chOff x="7529411" y="2414659"/>
            <a:chExt cx="355863" cy="362292"/>
          </a:xfrm>
        </p:grpSpPr>
        <p:sp>
          <p:nvSpPr>
            <p:cNvPr id="10014" name="Google Shape;10014;p5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5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5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5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5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5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5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5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5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5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5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5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54"/>
          <p:cNvGrpSpPr/>
          <p:nvPr/>
        </p:nvGrpSpPr>
        <p:grpSpPr>
          <a:xfrm>
            <a:off x="5733194" y="2431718"/>
            <a:ext cx="446826" cy="327059"/>
            <a:chOff x="5733194" y="2431718"/>
            <a:chExt cx="446826" cy="327059"/>
          </a:xfrm>
        </p:grpSpPr>
        <p:sp>
          <p:nvSpPr>
            <p:cNvPr id="10027" name="Google Shape;10027;p5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5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5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54"/>
          <p:cNvGrpSpPr/>
          <p:nvPr/>
        </p:nvGrpSpPr>
        <p:grpSpPr>
          <a:xfrm>
            <a:off x="4876780" y="2418064"/>
            <a:ext cx="407774" cy="356627"/>
            <a:chOff x="4876780" y="2418064"/>
            <a:chExt cx="407774" cy="356627"/>
          </a:xfrm>
        </p:grpSpPr>
        <p:sp>
          <p:nvSpPr>
            <p:cNvPr id="10031" name="Google Shape;10031;p5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5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5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5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5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5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5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5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54"/>
          <p:cNvGrpSpPr/>
          <p:nvPr/>
        </p:nvGrpSpPr>
        <p:grpSpPr>
          <a:xfrm>
            <a:off x="7070872" y="2410871"/>
            <a:ext cx="398321" cy="371013"/>
            <a:chOff x="7070872" y="2410871"/>
            <a:chExt cx="398321" cy="371013"/>
          </a:xfrm>
        </p:grpSpPr>
        <p:sp>
          <p:nvSpPr>
            <p:cNvPr id="10040" name="Google Shape;10040;p5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5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5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5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4" name="Google Shape;10044;p54"/>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5" name="Google Shape;10045;p54"/>
          <p:cNvGrpSpPr/>
          <p:nvPr/>
        </p:nvGrpSpPr>
        <p:grpSpPr>
          <a:xfrm>
            <a:off x="5318259" y="2982111"/>
            <a:ext cx="371013" cy="220787"/>
            <a:chOff x="5318259" y="2982111"/>
            <a:chExt cx="371013" cy="220787"/>
          </a:xfrm>
        </p:grpSpPr>
        <p:sp>
          <p:nvSpPr>
            <p:cNvPr id="10046" name="Google Shape;10046;p5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5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5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5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5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5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5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5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54"/>
          <p:cNvGrpSpPr/>
          <p:nvPr/>
        </p:nvGrpSpPr>
        <p:grpSpPr>
          <a:xfrm>
            <a:off x="7073928" y="2905757"/>
            <a:ext cx="371395" cy="371809"/>
            <a:chOff x="7073928" y="2905757"/>
            <a:chExt cx="371395" cy="371809"/>
          </a:xfrm>
        </p:grpSpPr>
        <p:sp>
          <p:nvSpPr>
            <p:cNvPr id="10055" name="Google Shape;10055;p5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5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5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54"/>
          <p:cNvGrpSpPr/>
          <p:nvPr/>
        </p:nvGrpSpPr>
        <p:grpSpPr>
          <a:xfrm>
            <a:off x="6188327" y="2955408"/>
            <a:ext cx="371395" cy="272857"/>
            <a:chOff x="6188327" y="2955408"/>
            <a:chExt cx="371395" cy="272857"/>
          </a:xfrm>
        </p:grpSpPr>
        <p:sp>
          <p:nvSpPr>
            <p:cNvPr id="10059" name="Google Shape;10059;p5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5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54"/>
          <p:cNvGrpSpPr/>
          <p:nvPr/>
        </p:nvGrpSpPr>
        <p:grpSpPr>
          <a:xfrm>
            <a:off x="7521454" y="2906139"/>
            <a:ext cx="359651" cy="371013"/>
            <a:chOff x="7521454" y="2906139"/>
            <a:chExt cx="359651" cy="371013"/>
          </a:xfrm>
        </p:grpSpPr>
        <p:sp>
          <p:nvSpPr>
            <p:cNvPr id="10062" name="Google Shape;10062;p5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5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5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5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5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54"/>
          <p:cNvGrpSpPr/>
          <p:nvPr/>
        </p:nvGrpSpPr>
        <p:grpSpPr>
          <a:xfrm>
            <a:off x="5782845" y="2906521"/>
            <a:ext cx="301661" cy="371013"/>
            <a:chOff x="5782845" y="2906521"/>
            <a:chExt cx="301661" cy="371013"/>
          </a:xfrm>
        </p:grpSpPr>
        <p:sp>
          <p:nvSpPr>
            <p:cNvPr id="10068" name="Google Shape;10068;p5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5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5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54"/>
          <p:cNvGrpSpPr/>
          <p:nvPr/>
        </p:nvGrpSpPr>
        <p:grpSpPr>
          <a:xfrm>
            <a:off x="6630539" y="2917502"/>
            <a:ext cx="371777" cy="349434"/>
            <a:chOff x="6630539" y="2917502"/>
            <a:chExt cx="371777" cy="349434"/>
          </a:xfrm>
        </p:grpSpPr>
        <p:sp>
          <p:nvSpPr>
            <p:cNvPr id="10072" name="Google Shape;10072;p5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5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5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5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5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5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5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9" name="Google Shape;10079;p54"/>
          <p:cNvGrpSpPr/>
          <p:nvPr/>
        </p:nvGrpSpPr>
        <p:grpSpPr>
          <a:xfrm>
            <a:off x="2171474" y="3369229"/>
            <a:ext cx="408156" cy="343737"/>
            <a:chOff x="2171474" y="3369229"/>
            <a:chExt cx="408156" cy="343737"/>
          </a:xfrm>
        </p:grpSpPr>
        <p:sp>
          <p:nvSpPr>
            <p:cNvPr id="10080" name="Google Shape;10080;p5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5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5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5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54"/>
          <p:cNvGrpSpPr/>
          <p:nvPr/>
        </p:nvGrpSpPr>
        <p:grpSpPr>
          <a:xfrm>
            <a:off x="4891198" y="2925108"/>
            <a:ext cx="334634" cy="334634"/>
            <a:chOff x="4891198" y="2925108"/>
            <a:chExt cx="334634" cy="334634"/>
          </a:xfrm>
        </p:grpSpPr>
        <p:sp>
          <p:nvSpPr>
            <p:cNvPr id="10085" name="Google Shape;10085;p5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5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5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5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5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5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5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5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54"/>
          <p:cNvGrpSpPr/>
          <p:nvPr/>
        </p:nvGrpSpPr>
        <p:grpSpPr>
          <a:xfrm>
            <a:off x="7976174" y="2925108"/>
            <a:ext cx="334666" cy="334634"/>
            <a:chOff x="7976174" y="2925108"/>
            <a:chExt cx="334666" cy="334634"/>
          </a:xfrm>
        </p:grpSpPr>
        <p:sp>
          <p:nvSpPr>
            <p:cNvPr id="10094" name="Google Shape;10094;p5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5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5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5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5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5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5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5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54"/>
          <p:cNvGrpSpPr/>
          <p:nvPr/>
        </p:nvGrpSpPr>
        <p:grpSpPr>
          <a:xfrm>
            <a:off x="3091957" y="3374131"/>
            <a:ext cx="354717" cy="332757"/>
            <a:chOff x="3091957" y="3374131"/>
            <a:chExt cx="354717" cy="332757"/>
          </a:xfrm>
        </p:grpSpPr>
        <p:sp>
          <p:nvSpPr>
            <p:cNvPr id="10104" name="Google Shape;10104;p5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5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5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5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5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5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54"/>
          <p:cNvGrpSpPr/>
          <p:nvPr/>
        </p:nvGrpSpPr>
        <p:grpSpPr>
          <a:xfrm>
            <a:off x="3988156" y="3380210"/>
            <a:ext cx="353954" cy="318880"/>
            <a:chOff x="3988156" y="3380210"/>
            <a:chExt cx="353954" cy="318880"/>
          </a:xfrm>
        </p:grpSpPr>
        <p:sp>
          <p:nvSpPr>
            <p:cNvPr id="10111" name="Google Shape;10111;p5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5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5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5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5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54"/>
          <p:cNvGrpSpPr/>
          <p:nvPr/>
        </p:nvGrpSpPr>
        <p:grpSpPr>
          <a:xfrm>
            <a:off x="3541011" y="3367320"/>
            <a:ext cx="348257" cy="346188"/>
            <a:chOff x="3541011" y="3367320"/>
            <a:chExt cx="348257" cy="346188"/>
          </a:xfrm>
        </p:grpSpPr>
        <p:sp>
          <p:nvSpPr>
            <p:cNvPr id="10117" name="Google Shape;10117;p5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5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5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5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54"/>
          <p:cNvGrpSpPr/>
          <p:nvPr/>
        </p:nvGrpSpPr>
        <p:grpSpPr>
          <a:xfrm>
            <a:off x="850092" y="3352934"/>
            <a:ext cx="369517" cy="375660"/>
            <a:chOff x="850092" y="3352934"/>
            <a:chExt cx="369517" cy="375660"/>
          </a:xfrm>
        </p:grpSpPr>
        <p:sp>
          <p:nvSpPr>
            <p:cNvPr id="10122" name="Google Shape;10122;p5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5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5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5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5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54"/>
          <p:cNvGrpSpPr/>
          <p:nvPr/>
        </p:nvGrpSpPr>
        <p:grpSpPr>
          <a:xfrm>
            <a:off x="1314678" y="3358217"/>
            <a:ext cx="334666" cy="365348"/>
            <a:chOff x="1314678" y="3358217"/>
            <a:chExt cx="334666" cy="365348"/>
          </a:xfrm>
        </p:grpSpPr>
        <p:sp>
          <p:nvSpPr>
            <p:cNvPr id="10128" name="Google Shape;10128;p5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5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5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5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5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54"/>
          <p:cNvGrpSpPr/>
          <p:nvPr/>
        </p:nvGrpSpPr>
        <p:grpSpPr>
          <a:xfrm>
            <a:off x="1748582" y="3372635"/>
            <a:ext cx="359269" cy="335780"/>
            <a:chOff x="1748582" y="3372635"/>
            <a:chExt cx="359269" cy="335780"/>
          </a:xfrm>
        </p:grpSpPr>
        <p:sp>
          <p:nvSpPr>
            <p:cNvPr id="10134" name="Google Shape;10134;p5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5" name="Google Shape;10135;p54"/>
            <p:cNvGrpSpPr/>
            <p:nvPr/>
          </p:nvGrpSpPr>
          <p:grpSpPr>
            <a:xfrm>
              <a:off x="1748582" y="3372635"/>
              <a:ext cx="333520" cy="335780"/>
              <a:chOff x="1748582" y="3372635"/>
              <a:chExt cx="333520" cy="335780"/>
            </a:xfrm>
          </p:grpSpPr>
          <p:sp>
            <p:nvSpPr>
              <p:cNvPr id="10136" name="Google Shape;10136;p5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5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5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9" name="Google Shape;10139;p54"/>
          <p:cNvGrpSpPr/>
          <p:nvPr/>
        </p:nvGrpSpPr>
        <p:grpSpPr>
          <a:xfrm>
            <a:off x="2640993" y="3357835"/>
            <a:ext cx="365348" cy="364966"/>
            <a:chOff x="2640993" y="3357835"/>
            <a:chExt cx="365348" cy="364966"/>
          </a:xfrm>
        </p:grpSpPr>
        <p:sp>
          <p:nvSpPr>
            <p:cNvPr id="10140" name="Google Shape;10140;p5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5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5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5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5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5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5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5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5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5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54"/>
          <p:cNvGrpSpPr/>
          <p:nvPr/>
        </p:nvGrpSpPr>
        <p:grpSpPr>
          <a:xfrm>
            <a:off x="4886264" y="3366174"/>
            <a:ext cx="350548" cy="350198"/>
            <a:chOff x="4886264" y="3366174"/>
            <a:chExt cx="350548" cy="350198"/>
          </a:xfrm>
        </p:grpSpPr>
        <p:sp>
          <p:nvSpPr>
            <p:cNvPr id="10151" name="Google Shape;10151;p5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5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5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5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5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5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5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5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5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5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5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5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5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54"/>
          <p:cNvGrpSpPr/>
          <p:nvPr/>
        </p:nvGrpSpPr>
        <p:grpSpPr>
          <a:xfrm>
            <a:off x="5331913" y="3413947"/>
            <a:ext cx="347143" cy="254684"/>
            <a:chOff x="5331913" y="3413947"/>
            <a:chExt cx="347143" cy="254684"/>
          </a:xfrm>
        </p:grpSpPr>
        <p:sp>
          <p:nvSpPr>
            <p:cNvPr id="10165" name="Google Shape;10165;p5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5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5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5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5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5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54"/>
          <p:cNvGrpSpPr/>
          <p:nvPr/>
        </p:nvGrpSpPr>
        <p:grpSpPr>
          <a:xfrm>
            <a:off x="5776798" y="3409778"/>
            <a:ext cx="346379" cy="264518"/>
            <a:chOff x="5776798" y="3409778"/>
            <a:chExt cx="346379" cy="264518"/>
          </a:xfrm>
        </p:grpSpPr>
        <p:sp>
          <p:nvSpPr>
            <p:cNvPr id="10172" name="Google Shape;10172;p5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5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5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5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5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5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8" name="Google Shape;10178;p54"/>
          <p:cNvGrpSpPr/>
          <p:nvPr/>
        </p:nvGrpSpPr>
        <p:grpSpPr>
          <a:xfrm>
            <a:off x="7108015" y="3396505"/>
            <a:ext cx="344883" cy="290299"/>
            <a:chOff x="7108015" y="3396505"/>
            <a:chExt cx="344883" cy="290299"/>
          </a:xfrm>
        </p:grpSpPr>
        <p:sp>
          <p:nvSpPr>
            <p:cNvPr id="10179" name="Google Shape;10179;p5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5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5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54"/>
          <p:cNvGrpSpPr/>
          <p:nvPr/>
        </p:nvGrpSpPr>
        <p:grpSpPr>
          <a:xfrm>
            <a:off x="7551754" y="3390808"/>
            <a:ext cx="344883" cy="301311"/>
            <a:chOff x="7551754" y="3390808"/>
            <a:chExt cx="344883" cy="301311"/>
          </a:xfrm>
        </p:grpSpPr>
        <p:sp>
          <p:nvSpPr>
            <p:cNvPr id="10184" name="Google Shape;10184;p5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5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5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5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5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5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5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5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5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5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5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54"/>
          <p:cNvGrpSpPr/>
          <p:nvPr/>
        </p:nvGrpSpPr>
        <p:grpSpPr>
          <a:xfrm>
            <a:off x="6707084" y="3387403"/>
            <a:ext cx="261145" cy="308504"/>
            <a:chOff x="6707084" y="3387403"/>
            <a:chExt cx="261145" cy="308504"/>
          </a:xfrm>
        </p:grpSpPr>
        <p:sp>
          <p:nvSpPr>
            <p:cNvPr id="10196" name="Google Shape;10196;p5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5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5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5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54"/>
          <p:cNvGrpSpPr/>
          <p:nvPr/>
        </p:nvGrpSpPr>
        <p:grpSpPr>
          <a:xfrm>
            <a:off x="848978" y="4297637"/>
            <a:ext cx="377824" cy="324418"/>
            <a:chOff x="848978" y="4297637"/>
            <a:chExt cx="377824" cy="324418"/>
          </a:xfrm>
        </p:grpSpPr>
        <p:sp>
          <p:nvSpPr>
            <p:cNvPr id="10201" name="Google Shape;10201;p5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5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54"/>
          <p:cNvGrpSpPr/>
          <p:nvPr/>
        </p:nvGrpSpPr>
        <p:grpSpPr>
          <a:xfrm>
            <a:off x="1754279" y="4286593"/>
            <a:ext cx="351439" cy="345965"/>
            <a:chOff x="1754279" y="4286593"/>
            <a:chExt cx="351439" cy="345965"/>
          </a:xfrm>
        </p:grpSpPr>
        <p:sp>
          <p:nvSpPr>
            <p:cNvPr id="10204" name="Google Shape;10204;p5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5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5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5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5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54"/>
          <p:cNvGrpSpPr/>
          <p:nvPr/>
        </p:nvGrpSpPr>
        <p:grpSpPr>
          <a:xfrm>
            <a:off x="3996113" y="4291176"/>
            <a:ext cx="336512" cy="335048"/>
            <a:chOff x="3996113" y="4291176"/>
            <a:chExt cx="336512" cy="335048"/>
          </a:xfrm>
        </p:grpSpPr>
        <p:sp>
          <p:nvSpPr>
            <p:cNvPr id="10210" name="Google Shape;10210;p5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5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5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3" name="Google Shape;10213;p54"/>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4" name="Google Shape;10214;p54"/>
          <p:cNvGrpSpPr/>
          <p:nvPr/>
        </p:nvGrpSpPr>
        <p:grpSpPr>
          <a:xfrm>
            <a:off x="2179081" y="4285511"/>
            <a:ext cx="397525" cy="348670"/>
            <a:chOff x="2179081" y="4285511"/>
            <a:chExt cx="397525" cy="348670"/>
          </a:xfrm>
        </p:grpSpPr>
        <p:sp>
          <p:nvSpPr>
            <p:cNvPr id="10215" name="Google Shape;10215;p5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5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54"/>
          <p:cNvGrpSpPr/>
          <p:nvPr/>
        </p:nvGrpSpPr>
        <p:grpSpPr>
          <a:xfrm>
            <a:off x="3584201" y="4294996"/>
            <a:ext cx="267574" cy="329415"/>
            <a:chOff x="3584201" y="4294996"/>
            <a:chExt cx="267574" cy="329415"/>
          </a:xfrm>
        </p:grpSpPr>
        <p:sp>
          <p:nvSpPr>
            <p:cNvPr id="10218" name="Google Shape;10218;p5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5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5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5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54"/>
          <p:cNvGrpSpPr/>
          <p:nvPr/>
        </p:nvGrpSpPr>
        <p:grpSpPr>
          <a:xfrm>
            <a:off x="3082855" y="4295728"/>
            <a:ext cx="375946" cy="327823"/>
            <a:chOff x="3082855" y="4295728"/>
            <a:chExt cx="375946" cy="327823"/>
          </a:xfrm>
        </p:grpSpPr>
        <p:sp>
          <p:nvSpPr>
            <p:cNvPr id="10223" name="Google Shape;10223;p5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5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5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5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5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5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5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5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5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5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54"/>
          <p:cNvGrpSpPr/>
          <p:nvPr/>
        </p:nvGrpSpPr>
        <p:grpSpPr>
          <a:xfrm>
            <a:off x="2749016" y="4291176"/>
            <a:ext cx="150831" cy="336926"/>
            <a:chOff x="2749016" y="4291176"/>
            <a:chExt cx="150831" cy="336926"/>
          </a:xfrm>
        </p:grpSpPr>
        <p:sp>
          <p:nvSpPr>
            <p:cNvPr id="10235" name="Google Shape;10235;p5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5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5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5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54"/>
          <p:cNvGrpSpPr/>
          <p:nvPr/>
        </p:nvGrpSpPr>
        <p:grpSpPr>
          <a:xfrm>
            <a:off x="7127716" y="4279432"/>
            <a:ext cx="248254" cy="361942"/>
            <a:chOff x="7127716" y="4279432"/>
            <a:chExt cx="248254" cy="361942"/>
          </a:xfrm>
        </p:grpSpPr>
        <p:sp>
          <p:nvSpPr>
            <p:cNvPr id="10240" name="Google Shape;10240;p5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5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5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5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5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5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5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5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5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54"/>
          <p:cNvGrpSpPr/>
          <p:nvPr/>
        </p:nvGrpSpPr>
        <p:grpSpPr>
          <a:xfrm>
            <a:off x="7565408" y="4279432"/>
            <a:ext cx="248255" cy="361942"/>
            <a:chOff x="7565408" y="4279432"/>
            <a:chExt cx="248255" cy="361942"/>
          </a:xfrm>
        </p:grpSpPr>
        <p:sp>
          <p:nvSpPr>
            <p:cNvPr id="10250" name="Google Shape;10250;p5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5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5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5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5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5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5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5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54"/>
          <p:cNvGrpSpPr/>
          <p:nvPr/>
        </p:nvGrpSpPr>
        <p:grpSpPr>
          <a:xfrm>
            <a:off x="6264109" y="4279432"/>
            <a:ext cx="225498" cy="361560"/>
            <a:chOff x="6264109" y="4279432"/>
            <a:chExt cx="225498" cy="361560"/>
          </a:xfrm>
        </p:grpSpPr>
        <p:sp>
          <p:nvSpPr>
            <p:cNvPr id="10259" name="Google Shape;10259;p5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5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54"/>
          <p:cNvGrpSpPr/>
          <p:nvPr/>
        </p:nvGrpSpPr>
        <p:grpSpPr>
          <a:xfrm>
            <a:off x="7929578" y="4284365"/>
            <a:ext cx="395266" cy="351312"/>
            <a:chOff x="7929578" y="4284365"/>
            <a:chExt cx="395266" cy="351312"/>
          </a:xfrm>
        </p:grpSpPr>
        <p:sp>
          <p:nvSpPr>
            <p:cNvPr id="10262" name="Google Shape;10262;p5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5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5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5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54"/>
          <p:cNvGrpSpPr/>
          <p:nvPr/>
        </p:nvGrpSpPr>
        <p:grpSpPr>
          <a:xfrm>
            <a:off x="6595502" y="4323777"/>
            <a:ext cx="426315" cy="332826"/>
            <a:chOff x="6639652" y="4323777"/>
            <a:chExt cx="426315" cy="332826"/>
          </a:xfrm>
        </p:grpSpPr>
        <p:sp>
          <p:nvSpPr>
            <p:cNvPr id="10267" name="Google Shape;10267;p5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5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5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5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5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5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5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5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5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5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54"/>
          <p:cNvGrpSpPr/>
          <p:nvPr/>
        </p:nvGrpSpPr>
        <p:grpSpPr>
          <a:xfrm>
            <a:off x="5357662" y="4297637"/>
            <a:ext cx="287275" cy="326296"/>
            <a:chOff x="5357662" y="4297637"/>
            <a:chExt cx="287275" cy="326296"/>
          </a:xfrm>
        </p:grpSpPr>
        <p:sp>
          <p:nvSpPr>
            <p:cNvPr id="10278" name="Google Shape;10278;p5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5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5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5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5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54"/>
          <p:cNvGrpSpPr/>
          <p:nvPr/>
        </p:nvGrpSpPr>
        <p:grpSpPr>
          <a:xfrm>
            <a:off x="5774124" y="4294550"/>
            <a:ext cx="331611" cy="331674"/>
            <a:chOff x="5774124" y="4294550"/>
            <a:chExt cx="331611" cy="331674"/>
          </a:xfrm>
        </p:grpSpPr>
        <p:sp>
          <p:nvSpPr>
            <p:cNvPr id="10284" name="Google Shape;10284;p5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5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54"/>
          <p:cNvGrpSpPr/>
          <p:nvPr/>
        </p:nvGrpSpPr>
        <p:grpSpPr>
          <a:xfrm>
            <a:off x="4890434" y="4287389"/>
            <a:ext cx="345997" cy="346029"/>
            <a:chOff x="4890434" y="4287389"/>
            <a:chExt cx="345997" cy="346029"/>
          </a:xfrm>
        </p:grpSpPr>
        <p:sp>
          <p:nvSpPr>
            <p:cNvPr id="10287" name="Google Shape;10287;p5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5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5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5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5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5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5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54"/>
          <p:cNvGrpSpPr/>
          <p:nvPr/>
        </p:nvGrpSpPr>
        <p:grpSpPr>
          <a:xfrm>
            <a:off x="2165809" y="3811059"/>
            <a:ext cx="422542" cy="342973"/>
            <a:chOff x="2165809" y="3811059"/>
            <a:chExt cx="422542" cy="342973"/>
          </a:xfrm>
        </p:grpSpPr>
        <p:sp>
          <p:nvSpPr>
            <p:cNvPr id="10295" name="Google Shape;10295;p5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5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5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5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5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5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5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5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5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5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5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5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5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5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5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5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5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5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3" name="Google Shape;10313;p54"/>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4" name="Google Shape;10314;p54"/>
          <p:cNvGrpSpPr/>
          <p:nvPr/>
        </p:nvGrpSpPr>
        <p:grpSpPr>
          <a:xfrm>
            <a:off x="903530" y="3806125"/>
            <a:ext cx="264550" cy="353222"/>
            <a:chOff x="903530" y="3806125"/>
            <a:chExt cx="264550" cy="353222"/>
          </a:xfrm>
        </p:grpSpPr>
        <p:sp>
          <p:nvSpPr>
            <p:cNvPr id="10315" name="Google Shape;10315;p5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5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5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5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54"/>
          <p:cNvGrpSpPr/>
          <p:nvPr/>
        </p:nvGrpSpPr>
        <p:grpSpPr>
          <a:xfrm>
            <a:off x="2611458" y="3816374"/>
            <a:ext cx="426329" cy="332375"/>
            <a:chOff x="2611458" y="3816374"/>
            <a:chExt cx="426329" cy="332375"/>
          </a:xfrm>
        </p:grpSpPr>
        <p:sp>
          <p:nvSpPr>
            <p:cNvPr id="10320" name="Google Shape;10320;p5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5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5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5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5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5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5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5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5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5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0" name="Google Shape;10330;p54"/>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1" name="Google Shape;10331;p54"/>
          <p:cNvGrpSpPr/>
          <p:nvPr/>
        </p:nvGrpSpPr>
        <p:grpSpPr>
          <a:xfrm>
            <a:off x="4019984" y="3805393"/>
            <a:ext cx="293704" cy="353954"/>
            <a:chOff x="4019984" y="3805393"/>
            <a:chExt cx="293704" cy="353954"/>
          </a:xfrm>
        </p:grpSpPr>
        <p:sp>
          <p:nvSpPr>
            <p:cNvPr id="10332" name="Google Shape;10332;p5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5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54"/>
          <p:cNvGrpSpPr/>
          <p:nvPr/>
        </p:nvGrpSpPr>
        <p:grpSpPr>
          <a:xfrm>
            <a:off x="8006505" y="3390044"/>
            <a:ext cx="323654" cy="303189"/>
            <a:chOff x="8006505" y="3390044"/>
            <a:chExt cx="323654" cy="303189"/>
          </a:xfrm>
        </p:grpSpPr>
        <p:sp>
          <p:nvSpPr>
            <p:cNvPr id="10335" name="Google Shape;10335;p5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5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5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5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5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5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54"/>
          <p:cNvGrpSpPr/>
          <p:nvPr/>
        </p:nvGrpSpPr>
        <p:grpSpPr>
          <a:xfrm>
            <a:off x="1299146" y="3806507"/>
            <a:ext cx="367990" cy="351312"/>
            <a:chOff x="1299146" y="3806507"/>
            <a:chExt cx="367990" cy="351312"/>
          </a:xfrm>
        </p:grpSpPr>
        <p:sp>
          <p:nvSpPr>
            <p:cNvPr id="10342" name="Google Shape;10342;p5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5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4" name="Google Shape;10344;p54"/>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5" name="Google Shape;10345;p54"/>
          <p:cNvGrpSpPr/>
          <p:nvPr/>
        </p:nvGrpSpPr>
        <p:grpSpPr>
          <a:xfrm>
            <a:off x="3095745" y="3805393"/>
            <a:ext cx="352840" cy="354717"/>
            <a:chOff x="3095745" y="3805393"/>
            <a:chExt cx="352840" cy="354717"/>
          </a:xfrm>
        </p:grpSpPr>
        <p:sp>
          <p:nvSpPr>
            <p:cNvPr id="10346" name="Google Shape;10346;p5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5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5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5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5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5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54"/>
          <p:cNvGrpSpPr/>
          <p:nvPr/>
        </p:nvGrpSpPr>
        <p:grpSpPr>
          <a:xfrm>
            <a:off x="7550258" y="3832670"/>
            <a:ext cx="371395" cy="301279"/>
            <a:chOff x="7550258" y="3832670"/>
            <a:chExt cx="371395" cy="301279"/>
          </a:xfrm>
        </p:grpSpPr>
        <p:sp>
          <p:nvSpPr>
            <p:cNvPr id="10353" name="Google Shape;10353;p5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5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5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5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5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5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5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5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5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5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5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5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5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5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5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5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5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5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1" name="Google Shape;10371;p54"/>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2" name="Google Shape;10372;p54"/>
          <p:cNvGrpSpPr/>
          <p:nvPr/>
        </p:nvGrpSpPr>
        <p:grpSpPr>
          <a:xfrm>
            <a:off x="6659725" y="3808035"/>
            <a:ext cx="367608" cy="350548"/>
            <a:chOff x="6659725" y="3808035"/>
            <a:chExt cx="367608" cy="350548"/>
          </a:xfrm>
        </p:grpSpPr>
        <p:sp>
          <p:nvSpPr>
            <p:cNvPr id="10373" name="Google Shape;10373;p5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5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54"/>
          <p:cNvGrpSpPr/>
          <p:nvPr/>
        </p:nvGrpSpPr>
        <p:grpSpPr>
          <a:xfrm>
            <a:off x="6219391" y="3816756"/>
            <a:ext cx="356627" cy="334252"/>
            <a:chOff x="6219391" y="3816756"/>
            <a:chExt cx="356627" cy="334252"/>
          </a:xfrm>
        </p:grpSpPr>
        <p:sp>
          <p:nvSpPr>
            <p:cNvPr id="10376" name="Google Shape;10376;p5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5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5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5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54"/>
          <p:cNvGrpSpPr/>
          <p:nvPr/>
        </p:nvGrpSpPr>
        <p:grpSpPr>
          <a:xfrm>
            <a:off x="5778676" y="3826972"/>
            <a:ext cx="349052" cy="313055"/>
            <a:chOff x="5778676" y="3826972"/>
            <a:chExt cx="349052" cy="313055"/>
          </a:xfrm>
        </p:grpSpPr>
        <p:sp>
          <p:nvSpPr>
            <p:cNvPr id="10381" name="Google Shape;10381;p5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5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5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5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5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54"/>
          <p:cNvGrpSpPr/>
          <p:nvPr/>
        </p:nvGrpSpPr>
        <p:grpSpPr>
          <a:xfrm>
            <a:off x="5355784" y="3834547"/>
            <a:ext cx="299019" cy="297905"/>
            <a:chOff x="5355784" y="3834547"/>
            <a:chExt cx="299019" cy="297905"/>
          </a:xfrm>
        </p:grpSpPr>
        <p:sp>
          <p:nvSpPr>
            <p:cNvPr id="10387" name="Google Shape;10387;p5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5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5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5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54"/>
          <p:cNvGrpSpPr/>
          <p:nvPr/>
        </p:nvGrpSpPr>
        <p:grpSpPr>
          <a:xfrm>
            <a:off x="8036455" y="3807271"/>
            <a:ext cx="292176" cy="353985"/>
            <a:chOff x="8036455" y="3807271"/>
            <a:chExt cx="292176" cy="353985"/>
          </a:xfrm>
        </p:grpSpPr>
        <p:sp>
          <p:nvSpPr>
            <p:cNvPr id="10392" name="Google Shape;10392;p5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5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54"/>
          <p:cNvGrpSpPr/>
          <p:nvPr/>
        </p:nvGrpSpPr>
        <p:grpSpPr>
          <a:xfrm>
            <a:off x="4874902" y="3808799"/>
            <a:ext cx="345615" cy="350835"/>
            <a:chOff x="4874902" y="3808799"/>
            <a:chExt cx="345615" cy="350835"/>
          </a:xfrm>
        </p:grpSpPr>
        <p:sp>
          <p:nvSpPr>
            <p:cNvPr id="10395" name="Google Shape;10395;p5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5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5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5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5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5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5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5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5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5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5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5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5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5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5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5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5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D04327"/>
        </a:solidFill>
        <a:effectLst/>
      </p:bgPr>
    </p:bg>
    <p:spTree>
      <p:nvGrpSpPr>
        <p:cNvPr id="1" name="Shape 239"/>
        <p:cNvGrpSpPr/>
        <p:nvPr/>
      </p:nvGrpSpPr>
      <p:grpSpPr>
        <a:xfrm>
          <a:off x="0" y="0"/>
          <a:ext cx="0" cy="0"/>
          <a:chOff x="0" y="0"/>
          <a:chExt cx="0" cy="0"/>
        </a:xfrm>
      </p:grpSpPr>
      <p:sp>
        <p:nvSpPr>
          <p:cNvPr id="240" name="Google Shape;240;p25"/>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INTRODUCTION</a:t>
            </a:r>
            <a:endParaRPr>
              <a:solidFill>
                <a:srgbClr val="F3F3F3"/>
              </a:solidFill>
            </a:endParaRPr>
          </a:p>
        </p:txBody>
      </p:sp>
      <p:sp>
        <p:nvSpPr>
          <p:cNvPr id="241" name="Google Shape;241;p25"/>
          <p:cNvSpPr/>
          <p:nvPr/>
        </p:nvSpPr>
        <p:spPr>
          <a:xfrm>
            <a:off x="604350" y="3840050"/>
            <a:ext cx="1187325" cy="1939825"/>
          </a:xfrm>
          <a:custGeom>
            <a:avLst/>
            <a:gdLst/>
            <a:ahLst/>
            <a:cxnLst/>
            <a:rect l="l" t="t" r="r" b="b"/>
            <a:pathLst>
              <a:path w="47493" h="77593" extrusionOk="0">
                <a:moveTo>
                  <a:pt x="23737" y="1503"/>
                </a:moveTo>
                <a:cubicBezTo>
                  <a:pt x="23989" y="3365"/>
                  <a:pt x="24371" y="5206"/>
                  <a:pt x="24608" y="7074"/>
                </a:cubicBezTo>
                <a:cubicBezTo>
                  <a:pt x="24691" y="7446"/>
                  <a:pt x="24727" y="7827"/>
                  <a:pt x="24835" y="8194"/>
                </a:cubicBezTo>
                <a:cubicBezTo>
                  <a:pt x="24866" y="8286"/>
                  <a:pt x="24887" y="8399"/>
                  <a:pt x="24980" y="8456"/>
                </a:cubicBezTo>
                <a:cubicBezTo>
                  <a:pt x="25061" y="8438"/>
                  <a:pt x="25142" y="8431"/>
                  <a:pt x="25224" y="8431"/>
                </a:cubicBezTo>
                <a:cubicBezTo>
                  <a:pt x="25346" y="8431"/>
                  <a:pt x="25468" y="8446"/>
                  <a:pt x="25589" y="8461"/>
                </a:cubicBezTo>
                <a:cubicBezTo>
                  <a:pt x="25713" y="8477"/>
                  <a:pt x="25841" y="8492"/>
                  <a:pt x="25965" y="8492"/>
                </a:cubicBezTo>
                <a:cubicBezTo>
                  <a:pt x="26224" y="8489"/>
                  <a:pt x="26484" y="8480"/>
                  <a:pt x="26744" y="8480"/>
                </a:cubicBezTo>
                <a:cubicBezTo>
                  <a:pt x="26940" y="8480"/>
                  <a:pt x="27137" y="8485"/>
                  <a:pt x="27332" y="8503"/>
                </a:cubicBezTo>
                <a:cubicBezTo>
                  <a:pt x="27525" y="8515"/>
                  <a:pt x="27721" y="8533"/>
                  <a:pt x="27917" y="8533"/>
                </a:cubicBezTo>
                <a:cubicBezTo>
                  <a:pt x="28045" y="8533"/>
                  <a:pt x="28173" y="8526"/>
                  <a:pt x="28302" y="8503"/>
                </a:cubicBezTo>
                <a:lnTo>
                  <a:pt x="28302" y="8503"/>
                </a:lnTo>
                <a:cubicBezTo>
                  <a:pt x="28054" y="8658"/>
                  <a:pt x="27740" y="8684"/>
                  <a:pt x="27466" y="8771"/>
                </a:cubicBezTo>
                <a:cubicBezTo>
                  <a:pt x="26770" y="8941"/>
                  <a:pt x="26115" y="9225"/>
                  <a:pt x="25480" y="9544"/>
                </a:cubicBezTo>
                <a:cubicBezTo>
                  <a:pt x="25237" y="9622"/>
                  <a:pt x="25006" y="9782"/>
                  <a:pt x="24954" y="10051"/>
                </a:cubicBezTo>
                <a:cubicBezTo>
                  <a:pt x="24768" y="10789"/>
                  <a:pt x="24711" y="11556"/>
                  <a:pt x="24582" y="12305"/>
                </a:cubicBezTo>
                <a:cubicBezTo>
                  <a:pt x="24356" y="13574"/>
                  <a:pt x="24149" y="14848"/>
                  <a:pt x="24103" y="16132"/>
                </a:cubicBezTo>
                <a:cubicBezTo>
                  <a:pt x="24025" y="15849"/>
                  <a:pt x="23968" y="15560"/>
                  <a:pt x="23968" y="15266"/>
                </a:cubicBezTo>
                <a:cubicBezTo>
                  <a:pt x="23882" y="14611"/>
                  <a:pt x="23875" y="13946"/>
                  <a:pt x="23752" y="13290"/>
                </a:cubicBezTo>
                <a:cubicBezTo>
                  <a:pt x="23561" y="12253"/>
                  <a:pt x="23541" y="11185"/>
                  <a:pt x="23246" y="10163"/>
                </a:cubicBezTo>
                <a:cubicBezTo>
                  <a:pt x="22911" y="9829"/>
                  <a:pt x="22385" y="9875"/>
                  <a:pt x="22029" y="9575"/>
                </a:cubicBezTo>
                <a:cubicBezTo>
                  <a:pt x="21986" y="9583"/>
                  <a:pt x="21944" y="9586"/>
                  <a:pt x="21902" y="9586"/>
                </a:cubicBezTo>
                <a:cubicBezTo>
                  <a:pt x="21717" y="9586"/>
                  <a:pt x="21539" y="9521"/>
                  <a:pt x="21358" y="9482"/>
                </a:cubicBezTo>
                <a:cubicBezTo>
                  <a:pt x="21096" y="9427"/>
                  <a:pt x="20827" y="9375"/>
                  <a:pt x="20570" y="9297"/>
                </a:cubicBezTo>
                <a:cubicBezTo>
                  <a:pt x="21028" y="9220"/>
                  <a:pt x="21467" y="9070"/>
                  <a:pt x="21905" y="8932"/>
                </a:cubicBezTo>
                <a:cubicBezTo>
                  <a:pt x="22106" y="8863"/>
                  <a:pt x="22318" y="8818"/>
                  <a:pt x="22499" y="8694"/>
                </a:cubicBezTo>
                <a:cubicBezTo>
                  <a:pt x="22674" y="8591"/>
                  <a:pt x="22586" y="8348"/>
                  <a:pt x="22648" y="8182"/>
                </a:cubicBezTo>
                <a:cubicBezTo>
                  <a:pt x="22870" y="7198"/>
                  <a:pt x="23035" y="6197"/>
                  <a:pt x="23225" y="5206"/>
                </a:cubicBezTo>
                <a:cubicBezTo>
                  <a:pt x="23401" y="4258"/>
                  <a:pt x="23510" y="3292"/>
                  <a:pt x="23649" y="2339"/>
                </a:cubicBezTo>
                <a:cubicBezTo>
                  <a:pt x="23649" y="2060"/>
                  <a:pt x="23706" y="1781"/>
                  <a:pt x="23737" y="1503"/>
                </a:cubicBezTo>
                <a:close/>
                <a:moveTo>
                  <a:pt x="25268" y="9870"/>
                </a:moveTo>
                <a:cubicBezTo>
                  <a:pt x="25367" y="9875"/>
                  <a:pt x="25423" y="9922"/>
                  <a:pt x="25444" y="10015"/>
                </a:cubicBezTo>
                <a:cubicBezTo>
                  <a:pt x="25646" y="10851"/>
                  <a:pt x="26172" y="11546"/>
                  <a:pt x="26548" y="12310"/>
                </a:cubicBezTo>
                <a:cubicBezTo>
                  <a:pt x="27018" y="13228"/>
                  <a:pt x="27451" y="14168"/>
                  <a:pt x="27982" y="15054"/>
                </a:cubicBezTo>
                <a:cubicBezTo>
                  <a:pt x="28699" y="16267"/>
                  <a:pt x="29453" y="17453"/>
                  <a:pt x="30221" y="18635"/>
                </a:cubicBezTo>
                <a:cubicBezTo>
                  <a:pt x="30475" y="19037"/>
                  <a:pt x="30784" y="19404"/>
                  <a:pt x="31016" y="19821"/>
                </a:cubicBezTo>
                <a:cubicBezTo>
                  <a:pt x="31232" y="20037"/>
                  <a:pt x="31382" y="20311"/>
                  <a:pt x="31573" y="20559"/>
                </a:cubicBezTo>
                <a:cubicBezTo>
                  <a:pt x="33322" y="23020"/>
                  <a:pt x="35323" y="25320"/>
                  <a:pt x="37630" y="27275"/>
                </a:cubicBezTo>
                <a:cubicBezTo>
                  <a:pt x="38392" y="27925"/>
                  <a:pt x="39213" y="28499"/>
                  <a:pt x="40028" y="29076"/>
                </a:cubicBezTo>
                <a:cubicBezTo>
                  <a:pt x="39801" y="29185"/>
                  <a:pt x="39559" y="29261"/>
                  <a:pt x="39316" y="29339"/>
                </a:cubicBezTo>
                <a:cubicBezTo>
                  <a:pt x="38342" y="29644"/>
                  <a:pt x="37397" y="30046"/>
                  <a:pt x="36422" y="30351"/>
                </a:cubicBezTo>
                <a:cubicBezTo>
                  <a:pt x="35719" y="30582"/>
                  <a:pt x="34969" y="30718"/>
                  <a:pt x="34224" y="30718"/>
                </a:cubicBezTo>
                <a:cubicBezTo>
                  <a:pt x="33573" y="30718"/>
                  <a:pt x="32926" y="30615"/>
                  <a:pt x="32316" y="30382"/>
                </a:cubicBezTo>
                <a:cubicBezTo>
                  <a:pt x="32047" y="30309"/>
                  <a:pt x="31794" y="30154"/>
                  <a:pt x="31516" y="30144"/>
                </a:cubicBezTo>
                <a:cubicBezTo>
                  <a:pt x="31289" y="30165"/>
                  <a:pt x="31242" y="30444"/>
                  <a:pt x="31299" y="30623"/>
                </a:cubicBezTo>
                <a:cubicBezTo>
                  <a:pt x="31454" y="31242"/>
                  <a:pt x="31806" y="31795"/>
                  <a:pt x="32135" y="32337"/>
                </a:cubicBezTo>
                <a:cubicBezTo>
                  <a:pt x="32754" y="33296"/>
                  <a:pt x="33353" y="34266"/>
                  <a:pt x="33904" y="35256"/>
                </a:cubicBezTo>
                <a:cubicBezTo>
                  <a:pt x="34276" y="35916"/>
                  <a:pt x="34699" y="36546"/>
                  <a:pt x="35049" y="37211"/>
                </a:cubicBezTo>
                <a:cubicBezTo>
                  <a:pt x="35370" y="37614"/>
                  <a:pt x="35607" y="38083"/>
                  <a:pt x="35911" y="38501"/>
                </a:cubicBezTo>
                <a:cubicBezTo>
                  <a:pt x="37511" y="40937"/>
                  <a:pt x="39466" y="43134"/>
                  <a:pt x="41715" y="44980"/>
                </a:cubicBezTo>
                <a:cubicBezTo>
                  <a:pt x="43211" y="46188"/>
                  <a:pt x="44806" y="47307"/>
                  <a:pt x="46585" y="48056"/>
                </a:cubicBezTo>
                <a:cubicBezTo>
                  <a:pt x="46069" y="48318"/>
                  <a:pt x="45497" y="48473"/>
                  <a:pt x="44961" y="48695"/>
                </a:cubicBezTo>
                <a:cubicBezTo>
                  <a:pt x="44037" y="49040"/>
                  <a:pt x="43149" y="49480"/>
                  <a:pt x="42195" y="49742"/>
                </a:cubicBezTo>
                <a:cubicBezTo>
                  <a:pt x="41313" y="50016"/>
                  <a:pt x="40384" y="50135"/>
                  <a:pt x="39466" y="50197"/>
                </a:cubicBezTo>
                <a:cubicBezTo>
                  <a:pt x="39354" y="50202"/>
                  <a:pt x="39242" y="50205"/>
                  <a:pt x="39130" y="50205"/>
                </a:cubicBezTo>
                <a:cubicBezTo>
                  <a:pt x="37828" y="50205"/>
                  <a:pt x="36556" y="49831"/>
                  <a:pt x="35349" y="49366"/>
                </a:cubicBezTo>
                <a:cubicBezTo>
                  <a:pt x="34591" y="49056"/>
                  <a:pt x="33873" y="48649"/>
                  <a:pt x="33213" y="48174"/>
                </a:cubicBezTo>
                <a:cubicBezTo>
                  <a:pt x="33166" y="48137"/>
                  <a:pt x="33106" y="48119"/>
                  <a:pt x="33047" y="48119"/>
                </a:cubicBezTo>
                <a:cubicBezTo>
                  <a:pt x="32933" y="48119"/>
                  <a:pt x="32820" y="48185"/>
                  <a:pt x="32796" y="48304"/>
                </a:cubicBezTo>
                <a:cubicBezTo>
                  <a:pt x="32703" y="48597"/>
                  <a:pt x="32863" y="48892"/>
                  <a:pt x="33028" y="49128"/>
                </a:cubicBezTo>
                <a:cubicBezTo>
                  <a:pt x="33482" y="49789"/>
                  <a:pt x="33930" y="50454"/>
                  <a:pt x="34394" y="51104"/>
                </a:cubicBezTo>
                <a:cubicBezTo>
                  <a:pt x="34658" y="51497"/>
                  <a:pt x="34973" y="51852"/>
                  <a:pt x="35199" y="52266"/>
                </a:cubicBezTo>
                <a:cubicBezTo>
                  <a:pt x="35556" y="52611"/>
                  <a:pt x="35813" y="53039"/>
                  <a:pt x="36133" y="53416"/>
                </a:cubicBezTo>
                <a:cubicBezTo>
                  <a:pt x="37763" y="55443"/>
                  <a:pt x="39642" y="57285"/>
                  <a:pt x="41792" y="58755"/>
                </a:cubicBezTo>
                <a:cubicBezTo>
                  <a:pt x="43139" y="59673"/>
                  <a:pt x="44568" y="60493"/>
                  <a:pt x="46095" y="61071"/>
                </a:cubicBezTo>
                <a:cubicBezTo>
                  <a:pt x="45197" y="61716"/>
                  <a:pt x="44259" y="62325"/>
                  <a:pt x="43247" y="62790"/>
                </a:cubicBezTo>
                <a:cubicBezTo>
                  <a:pt x="41849" y="63414"/>
                  <a:pt x="40389" y="63919"/>
                  <a:pt x="38899" y="64269"/>
                </a:cubicBezTo>
                <a:cubicBezTo>
                  <a:pt x="37253" y="64641"/>
                  <a:pt x="35602" y="64966"/>
                  <a:pt x="33935" y="65214"/>
                </a:cubicBezTo>
                <a:cubicBezTo>
                  <a:pt x="32311" y="65471"/>
                  <a:pt x="30670" y="65575"/>
                  <a:pt x="29030" y="65626"/>
                </a:cubicBezTo>
                <a:cubicBezTo>
                  <a:pt x="28120" y="65669"/>
                  <a:pt x="27211" y="65680"/>
                  <a:pt x="26302" y="65680"/>
                </a:cubicBezTo>
                <a:cubicBezTo>
                  <a:pt x="25555" y="65680"/>
                  <a:pt x="24808" y="65673"/>
                  <a:pt x="24061" y="65668"/>
                </a:cubicBezTo>
                <a:cubicBezTo>
                  <a:pt x="22117" y="65616"/>
                  <a:pt x="20172" y="65518"/>
                  <a:pt x="18237" y="65281"/>
                </a:cubicBezTo>
                <a:cubicBezTo>
                  <a:pt x="16525" y="65059"/>
                  <a:pt x="14822" y="64785"/>
                  <a:pt x="13125" y="64481"/>
                </a:cubicBezTo>
                <a:cubicBezTo>
                  <a:pt x="11515" y="64197"/>
                  <a:pt x="9932" y="63795"/>
                  <a:pt x="8368" y="63310"/>
                </a:cubicBezTo>
                <a:cubicBezTo>
                  <a:pt x="6103" y="62650"/>
                  <a:pt x="3906" y="61788"/>
                  <a:pt x="1698" y="60968"/>
                </a:cubicBezTo>
                <a:cubicBezTo>
                  <a:pt x="2858" y="60530"/>
                  <a:pt x="3942" y="59916"/>
                  <a:pt x="4994" y="59261"/>
                </a:cubicBezTo>
                <a:cubicBezTo>
                  <a:pt x="7068" y="57966"/>
                  <a:pt x="8905" y="56320"/>
                  <a:pt x="10515" y="54494"/>
                </a:cubicBezTo>
                <a:cubicBezTo>
                  <a:pt x="11996" y="52792"/>
                  <a:pt x="13289" y="50945"/>
                  <a:pt x="14554" y="49082"/>
                </a:cubicBezTo>
                <a:cubicBezTo>
                  <a:pt x="14708" y="48855"/>
                  <a:pt x="14843" y="48576"/>
                  <a:pt x="14760" y="48297"/>
                </a:cubicBezTo>
                <a:cubicBezTo>
                  <a:pt x="14729" y="48185"/>
                  <a:pt x="14613" y="48120"/>
                  <a:pt x="14500" y="48120"/>
                </a:cubicBezTo>
                <a:cubicBezTo>
                  <a:pt x="14443" y="48120"/>
                  <a:pt x="14386" y="48137"/>
                  <a:pt x="14342" y="48174"/>
                </a:cubicBezTo>
                <a:cubicBezTo>
                  <a:pt x="13527" y="48752"/>
                  <a:pt x="12639" y="49237"/>
                  <a:pt x="11696" y="49557"/>
                </a:cubicBezTo>
                <a:cubicBezTo>
                  <a:pt x="10736" y="49887"/>
                  <a:pt x="9746" y="50155"/>
                  <a:pt x="8729" y="50197"/>
                </a:cubicBezTo>
                <a:cubicBezTo>
                  <a:pt x="8658" y="50198"/>
                  <a:pt x="8586" y="50199"/>
                  <a:pt x="8515" y="50199"/>
                </a:cubicBezTo>
                <a:cubicBezTo>
                  <a:pt x="6855" y="50199"/>
                  <a:pt x="5213" y="49802"/>
                  <a:pt x="3694" y="49139"/>
                </a:cubicBezTo>
                <a:cubicBezTo>
                  <a:pt x="2796" y="48752"/>
                  <a:pt x="1879" y="48427"/>
                  <a:pt x="965" y="48087"/>
                </a:cubicBezTo>
                <a:cubicBezTo>
                  <a:pt x="1286" y="47885"/>
                  <a:pt x="1651" y="47771"/>
                  <a:pt x="1982" y="47585"/>
                </a:cubicBezTo>
                <a:cubicBezTo>
                  <a:pt x="3736" y="46657"/>
                  <a:pt x="5346" y="45456"/>
                  <a:pt x="6820" y="44130"/>
                </a:cubicBezTo>
                <a:cubicBezTo>
                  <a:pt x="8343" y="42757"/>
                  <a:pt x="9720" y="41225"/>
                  <a:pt x="10912" y="39554"/>
                </a:cubicBezTo>
                <a:cubicBezTo>
                  <a:pt x="11897" y="38192"/>
                  <a:pt x="12769" y="36758"/>
                  <a:pt x="13615" y="35308"/>
                </a:cubicBezTo>
                <a:cubicBezTo>
                  <a:pt x="14084" y="34483"/>
                  <a:pt x="14565" y="33663"/>
                  <a:pt x="15080" y="32863"/>
                </a:cubicBezTo>
                <a:cubicBezTo>
                  <a:pt x="15493" y="32202"/>
                  <a:pt x="15946" y="31547"/>
                  <a:pt x="16210" y="30809"/>
                </a:cubicBezTo>
                <a:cubicBezTo>
                  <a:pt x="16261" y="30630"/>
                  <a:pt x="16323" y="30413"/>
                  <a:pt x="16210" y="30247"/>
                </a:cubicBezTo>
                <a:cubicBezTo>
                  <a:pt x="16158" y="30172"/>
                  <a:pt x="16078" y="30145"/>
                  <a:pt x="15996" y="30145"/>
                </a:cubicBezTo>
                <a:cubicBezTo>
                  <a:pt x="15947" y="30145"/>
                  <a:pt x="15898" y="30154"/>
                  <a:pt x="15854" y="30170"/>
                </a:cubicBezTo>
                <a:cubicBezTo>
                  <a:pt x="15220" y="30382"/>
                  <a:pt x="14584" y="30649"/>
                  <a:pt x="13908" y="30696"/>
                </a:cubicBezTo>
                <a:cubicBezTo>
                  <a:pt x="13729" y="30708"/>
                  <a:pt x="13548" y="30714"/>
                  <a:pt x="13368" y="30714"/>
                </a:cubicBezTo>
                <a:cubicBezTo>
                  <a:pt x="12737" y="30714"/>
                  <a:pt x="12106" y="30640"/>
                  <a:pt x="11500" y="30459"/>
                </a:cubicBezTo>
                <a:cubicBezTo>
                  <a:pt x="10318" y="30128"/>
                  <a:pt x="9194" y="29618"/>
                  <a:pt x="8017" y="29273"/>
                </a:cubicBezTo>
                <a:cubicBezTo>
                  <a:pt x="7848" y="29216"/>
                  <a:pt x="7687" y="29149"/>
                  <a:pt x="7527" y="29076"/>
                </a:cubicBezTo>
                <a:cubicBezTo>
                  <a:pt x="8281" y="28535"/>
                  <a:pt x="9055" y="28008"/>
                  <a:pt x="9767" y="27404"/>
                </a:cubicBezTo>
                <a:cubicBezTo>
                  <a:pt x="11407" y="26048"/>
                  <a:pt x="12872" y="24490"/>
                  <a:pt x="14234" y="22860"/>
                </a:cubicBezTo>
                <a:cubicBezTo>
                  <a:pt x="15735" y="20972"/>
                  <a:pt x="17139" y="19001"/>
                  <a:pt x="18408" y="16953"/>
                </a:cubicBezTo>
                <a:cubicBezTo>
                  <a:pt x="18965" y="16061"/>
                  <a:pt x="19527" y="15168"/>
                  <a:pt x="20027" y="14239"/>
                </a:cubicBezTo>
                <a:cubicBezTo>
                  <a:pt x="20477" y="13404"/>
                  <a:pt x="20858" y="12532"/>
                  <a:pt x="21327" y="11706"/>
                </a:cubicBezTo>
                <a:cubicBezTo>
                  <a:pt x="21616" y="11185"/>
                  <a:pt x="21931" y="10675"/>
                  <a:pt x="22091" y="10102"/>
                </a:cubicBezTo>
                <a:cubicBezTo>
                  <a:pt x="22359" y="10180"/>
                  <a:pt x="22632" y="10256"/>
                  <a:pt x="22916" y="10282"/>
                </a:cubicBezTo>
                <a:cubicBezTo>
                  <a:pt x="23061" y="11459"/>
                  <a:pt x="23232" y="12635"/>
                  <a:pt x="23453" y="13806"/>
                </a:cubicBezTo>
                <a:cubicBezTo>
                  <a:pt x="23561" y="14415"/>
                  <a:pt x="23603" y="15034"/>
                  <a:pt x="23701" y="15642"/>
                </a:cubicBezTo>
                <a:cubicBezTo>
                  <a:pt x="23758" y="15978"/>
                  <a:pt x="23778" y="16329"/>
                  <a:pt x="23922" y="16639"/>
                </a:cubicBezTo>
                <a:cubicBezTo>
                  <a:pt x="23949" y="16712"/>
                  <a:pt x="24025" y="16751"/>
                  <a:pt x="24099" y="16751"/>
                </a:cubicBezTo>
                <a:cubicBezTo>
                  <a:pt x="24170" y="16751"/>
                  <a:pt x="24240" y="16715"/>
                  <a:pt x="24263" y="16639"/>
                </a:cubicBezTo>
                <a:cubicBezTo>
                  <a:pt x="24423" y="16199"/>
                  <a:pt x="24433" y="15720"/>
                  <a:pt x="24515" y="15261"/>
                </a:cubicBezTo>
                <a:cubicBezTo>
                  <a:pt x="24613" y="14441"/>
                  <a:pt x="24748" y="13625"/>
                  <a:pt x="24903" y="12811"/>
                </a:cubicBezTo>
                <a:cubicBezTo>
                  <a:pt x="25078" y="11841"/>
                  <a:pt x="25156" y="10851"/>
                  <a:pt x="25268" y="9870"/>
                </a:cubicBezTo>
                <a:close/>
                <a:moveTo>
                  <a:pt x="21229" y="66421"/>
                </a:moveTo>
                <a:cubicBezTo>
                  <a:pt x="22266" y="66473"/>
                  <a:pt x="23303" y="66498"/>
                  <a:pt x="24346" y="66524"/>
                </a:cubicBezTo>
                <a:cubicBezTo>
                  <a:pt x="24737" y="66554"/>
                  <a:pt x="25129" y="66563"/>
                  <a:pt x="25522" y="66563"/>
                </a:cubicBezTo>
                <a:cubicBezTo>
                  <a:pt x="25673" y="66563"/>
                  <a:pt x="25824" y="66561"/>
                  <a:pt x="25975" y="66560"/>
                </a:cubicBezTo>
                <a:cubicBezTo>
                  <a:pt x="26280" y="66560"/>
                  <a:pt x="26584" y="66560"/>
                  <a:pt x="26889" y="66566"/>
                </a:cubicBezTo>
                <a:cubicBezTo>
                  <a:pt x="26780" y="66947"/>
                  <a:pt x="26827" y="67345"/>
                  <a:pt x="26754" y="67731"/>
                </a:cubicBezTo>
                <a:cubicBezTo>
                  <a:pt x="26780" y="69469"/>
                  <a:pt x="26873" y="71229"/>
                  <a:pt x="27270" y="72931"/>
                </a:cubicBezTo>
                <a:cubicBezTo>
                  <a:pt x="27379" y="73462"/>
                  <a:pt x="27528" y="73983"/>
                  <a:pt x="27658" y="74510"/>
                </a:cubicBezTo>
                <a:cubicBezTo>
                  <a:pt x="27822" y="75119"/>
                  <a:pt x="27972" y="75738"/>
                  <a:pt x="28251" y="76310"/>
                </a:cubicBezTo>
                <a:cubicBezTo>
                  <a:pt x="27652" y="76398"/>
                  <a:pt x="27080" y="76578"/>
                  <a:pt x="26487" y="76697"/>
                </a:cubicBezTo>
                <a:cubicBezTo>
                  <a:pt x="25763" y="76847"/>
                  <a:pt x="25023" y="76963"/>
                  <a:pt x="24281" y="76963"/>
                </a:cubicBezTo>
                <a:cubicBezTo>
                  <a:pt x="24207" y="76963"/>
                  <a:pt x="24134" y="76962"/>
                  <a:pt x="24061" y="76960"/>
                </a:cubicBezTo>
                <a:cubicBezTo>
                  <a:pt x="22730" y="76904"/>
                  <a:pt x="21441" y="76578"/>
                  <a:pt x="20167" y="76228"/>
                </a:cubicBezTo>
                <a:cubicBezTo>
                  <a:pt x="20347" y="75438"/>
                  <a:pt x="20615" y="74664"/>
                  <a:pt x="20729" y="73855"/>
                </a:cubicBezTo>
                <a:cubicBezTo>
                  <a:pt x="20966" y="72157"/>
                  <a:pt x="21158" y="70455"/>
                  <a:pt x="21234" y="68742"/>
                </a:cubicBezTo>
                <a:cubicBezTo>
                  <a:pt x="21234" y="67969"/>
                  <a:pt x="21244" y="67195"/>
                  <a:pt x="21229" y="66421"/>
                </a:cubicBezTo>
                <a:close/>
                <a:moveTo>
                  <a:pt x="23721" y="0"/>
                </a:moveTo>
                <a:cubicBezTo>
                  <a:pt x="23599" y="0"/>
                  <a:pt x="23475" y="97"/>
                  <a:pt x="23479" y="244"/>
                </a:cubicBezTo>
                <a:cubicBezTo>
                  <a:pt x="23241" y="1682"/>
                  <a:pt x="23092" y="3137"/>
                  <a:pt x="22844" y="4577"/>
                </a:cubicBezTo>
                <a:cubicBezTo>
                  <a:pt x="22643" y="5830"/>
                  <a:pt x="22370" y="7079"/>
                  <a:pt x="22204" y="8343"/>
                </a:cubicBezTo>
                <a:cubicBezTo>
                  <a:pt x="21642" y="8534"/>
                  <a:pt x="21085" y="8751"/>
                  <a:pt x="20508" y="8894"/>
                </a:cubicBezTo>
                <a:cubicBezTo>
                  <a:pt x="20291" y="8956"/>
                  <a:pt x="20027" y="8998"/>
                  <a:pt x="19889" y="9199"/>
                </a:cubicBezTo>
                <a:cubicBezTo>
                  <a:pt x="19832" y="9334"/>
                  <a:pt x="19920" y="9468"/>
                  <a:pt x="20058" y="9504"/>
                </a:cubicBezTo>
                <a:cubicBezTo>
                  <a:pt x="20605" y="9674"/>
                  <a:pt x="21168" y="9792"/>
                  <a:pt x="21720" y="9968"/>
                </a:cubicBezTo>
                <a:cubicBezTo>
                  <a:pt x="21425" y="10603"/>
                  <a:pt x="21023" y="11170"/>
                  <a:pt x="20682" y="11773"/>
                </a:cubicBezTo>
                <a:cubicBezTo>
                  <a:pt x="20182" y="12635"/>
                  <a:pt x="19765" y="13537"/>
                  <a:pt x="19270" y="14399"/>
                </a:cubicBezTo>
                <a:cubicBezTo>
                  <a:pt x="18810" y="15204"/>
                  <a:pt x="18310" y="15989"/>
                  <a:pt x="17815" y="16777"/>
                </a:cubicBezTo>
                <a:cubicBezTo>
                  <a:pt x="16596" y="18727"/>
                  <a:pt x="15277" y="20611"/>
                  <a:pt x="13863" y="22421"/>
                </a:cubicBezTo>
                <a:cubicBezTo>
                  <a:pt x="12712" y="23861"/>
                  <a:pt x="11463" y="25223"/>
                  <a:pt x="10112" y="26476"/>
                </a:cubicBezTo>
                <a:cubicBezTo>
                  <a:pt x="9179" y="27332"/>
                  <a:pt x="8162" y="28091"/>
                  <a:pt x="7125" y="28813"/>
                </a:cubicBezTo>
                <a:cubicBezTo>
                  <a:pt x="6934" y="28916"/>
                  <a:pt x="6851" y="29195"/>
                  <a:pt x="7017" y="29354"/>
                </a:cubicBezTo>
                <a:cubicBezTo>
                  <a:pt x="7265" y="29587"/>
                  <a:pt x="7605" y="29680"/>
                  <a:pt x="7920" y="29804"/>
                </a:cubicBezTo>
                <a:cubicBezTo>
                  <a:pt x="8946" y="30139"/>
                  <a:pt x="9963" y="30516"/>
                  <a:pt x="10994" y="30830"/>
                </a:cubicBezTo>
                <a:cubicBezTo>
                  <a:pt x="11710" y="31056"/>
                  <a:pt x="12464" y="31178"/>
                  <a:pt x="13215" y="31178"/>
                </a:cubicBezTo>
                <a:cubicBezTo>
                  <a:pt x="13595" y="31178"/>
                  <a:pt x="13974" y="31147"/>
                  <a:pt x="14348" y="31083"/>
                </a:cubicBezTo>
                <a:cubicBezTo>
                  <a:pt x="14786" y="31001"/>
                  <a:pt x="15204" y="30840"/>
                  <a:pt x="15622" y="30701"/>
                </a:cubicBezTo>
                <a:lnTo>
                  <a:pt x="15622" y="30701"/>
                </a:lnTo>
                <a:cubicBezTo>
                  <a:pt x="15286" y="31387"/>
                  <a:pt x="14843" y="32006"/>
                  <a:pt x="14430" y="32646"/>
                </a:cubicBezTo>
                <a:cubicBezTo>
                  <a:pt x="13620" y="33842"/>
                  <a:pt x="12944" y="35123"/>
                  <a:pt x="12181" y="36350"/>
                </a:cubicBezTo>
                <a:cubicBezTo>
                  <a:pt x="11175" y="38006"/>
                  <a:pt x="10091" y="39621"/>
                  <a:pt x="8832" y="41097"/>
                </a:cubicBezTo>
                <a:cubicBezTo>
                  <a:pt x="7806" y="42293"/>
                  <a:pt x="6686" y="43402"/>
                  <a:pt x="5489" y="44423"/>
                </a:cubicBezTo>
                <a:cubicBezTo>
                  <a:pt x="4055" y="45611"/>
                  <a:pt x="2524" y="46704"/>
                  <a:pt x="846" y="47519"/>
                </a:cubicBezTo>
                <a:cubicBezTo>
                  <a:pt x="599" y="47647"/>
                  <a:pt x="295" y="47704"/>
                  <a:pt x="110" y="47926"/>
                </a:cubicBezTo>
                <a:cubicBezTo>
                  <a:pt x="1" y="48159"/>
                  <a:pt x="150" y="48396"/>
                  <a:pt x="362" y="48504"/>
                </a:cubicBezTo>
                <a:cubicBezTo>
                  <a:pt x="779" y="48726"/>
                  <a:pt x="1244" y="48850"/>
                  <a:pt x="1682" y="49030"/>
                </a:cubicBezTo>
                <a:cubicBezTo>
                  <a:pt x="2998" y="49480"/>
                  <a:pt x="4262" y="50088"/>
                  <a:pt x="5629" y="50392"/>
                </a:cubicBezTo>
                <a:cubicBezTo>
                  <a:pt x="6458" y="50574"/>
                  <a:pt x="7310" y="50679"/>
                  <a:pt x="8162" y="50679"/>
                </a:cubicBezTo>
                <a:cubicBezTo>
                  <a:pt x="8301" y="50679"/>
                  <a:pt x="8440" y="50677"/>
                  <a:pt x="8580" y="50671"/>
                </a:cubicBezTo>
                <a:cubicBezTo>
                  <a:pt x="9756" y="50666"/>
                  <a:pt x="10896" y="50320"/>
                  <a:pt x="11989" y="49923"/>
                </a:cubicBezTo>
                <a:cubicBezTo>
                  <a:pt x="12639" y="49690"/>
                  <a:pt x="13249" y="49350"/>
                  <a:pt x="13853" y="49016"/>
                </a:cubicBezTo>
                <a:lnTo>
                  <a:pt x="13853" y="49016"/>
                </a:lnTo>
                <a:cubicBezTo>
                  <a:pt x="12553" y="50811"/>
                  <a:pt x="11294" y="52637"/>
                  <a:pt x="9813" y="54287"/>
                </a:cubicBezTo>
                <a:cubicBezTo>
                  <a:pt x="7879" y="56433"/>
                  <a:pt x="5593" y="58295"/>
                  <a:pt x="3019" y="59632"/>
                </a:cubicBezTo>
                <a:cubicBezTo>
                  <a:pt x="2338" y="59998"/>
                  <a:pt x="1605" y="60276"/>
                  <a:pt x="945" y="60685"/>
                </a:cubicBezTo>
                <a:cubicBezTo>
                  <a:pt x="791" y="60771"/>
                  <a:pt x="822" y="60957"/>
                  <a:pt x="898" y="61092"/>
                </a:cubicBezTo>
                <a:cubicBezTo>
                  <a:pt x="1280" y="61190"/>
                  <a:pt x="1589" y="61459"/>
                  <a:pt x="1961" y="61602"/>
                </a:cubicBezTo>
                <a:cubicBezTo>
                  <a:pt x="4753" y="62821"/>
                  <a:pt x="7625" y="63862"/>
                  <a:pt x="10577" y="64631"/>
                </a:cubicBezTo>
                <a:cubicBezTo>
                  <a:pt x="12279" y="65069"/>
                  <a:pt x="14017" y="65347"/>
                  <a:pt x="15756" y="65637"/>
                </a:cubicBezTo>
                <a:cubicBezTo>
                  <a:pt x="17365" y="65895"/>
                  <a:pt x="18985" y="66132"/>
                  <a:pt x="20615" y="66225"/>
                </a:cubicBezTo>
                <a:cubicBezTo>
                  <a:pt x="20682" y="67278"/>
                  <a:pt x="20589" y="68335"/>
                  <a:pt x="20527" y="69383"/>
                </a:cubicBezTo>
                <a:cubicBezTo>
                  <a:pt x="20435" y="70811"/>
                  <a:pt x="20192" y="72224"/>
                  <a:pt x="20006" y="73643"/>
                </a:cubicBezTo>
                <a:cubicBezTo>
                  <a:pt x="19889" y="74484"/>
                  <a:pt x="19672" y="75309"/>
                  <a:pt x="19455" y="76130"/>
                </a:cubicBezTo>
                <a:cubicBezTo>
                  <a:pt x="19393" y="76321"/>
                  <a:pt x="19398" y="76573"/>
                  <a:pt x="19584" y="76702"/>
                </a:cubicBezTo>
                <a:cubicBezTo>
                  <a:pt x="19775" y="76826"/>
                  <a:pt x="20012" y="76862"/>
                  <a:pt x="20229" y="76935"/>
                </a:cubicBezTo>
                <a:cubicBezTo>
                  <a:pt x="21451" y="77290"/>
                  <a:pt x="22710" y="77569"/>
                  <a:pt x="23989" y="77590"/>
                </a:cubicBezTo>
                <a:cubicBezTo>
                  <a:pt x="24056" y="77592"/>
                  <a:pt x="24122" y="77593"/>
                  <a:pt x="24188" y="77593"/>
                </a:cubicBezTo>
                <a:cubicBezTo>
                  <a:pt x="25076" y="77593"/>
                  <a:pt x="25958" y="77435"/>
                  <a:pt x="26827" y="77233"/>
                </a:cubicBezTo>
                <a:cubicBezTo>
                  <a:pt x="27441" y="77110"/>
                  <a:pt x="28034" y="76883"/>
                  <a:pt x="28663" y="76852"/>
                </a:cubicBezTo>
                <a:cubicBezTo>
                  <a:pt x="28748" y="76918"/>
                  <a:pt x="28847" y="76952"/>
                  <a:pt x="28954" y="76952"/>
                </a:cubicBezTo>
                <a:cubicBezTo>
                  <a:pt x="28991" y="76952"/>
                  <a:pt x="29028" y="76948"/>
                  <a:pt x="29066" y="76940"/>
                </a:cubicBezTo>
                <a:cubicBezTo>
                  <a:pt x="29061" y="76836"/>
                  <a:pt x="29097" y="76723"/>
                  <a:pt x="29030" y="76635"/>
                </a:cubicBezTo>
                <a:cubicBezTo>
                  <a:pt x="28725" y="76135"/>
                  <a:pt x="28575" y="75562"/>
                  <a:pt x="28446" y="75000"/>
                </a:cubicBezTo>
                <a:cubicBezTo>
                  <a:pt x="28271" y="74185"/>
                  <a:pt x="28080" y="73375"/>
                  <a:pt x="27920" y="72560"/>
                </a:cubicBezTo>
                <a:cubicBezTo>
                  <a:pt x="27585" y="70837"/>
                  <a:pt x="27477" y="69078"/>
                  <a:pt x="27415" y="67324"/>
                </a:cubicBezTo>
                <a:cubicBezTo>
                  <a:pt x="27446" y="67014"/>
                  <a:pt x="27348" y="66721"/>
                  <a:pt x="27280" y="66426"/>
                </a:cubicBezTo>
                <a:cubicBezTo>
                  <a:pt x="27837" y="66364"/>
                  <a:pt x="28401" y="66380"/>
                  <a:pt x="28963" y="66359"/>
                </a:cubicBezTo>
                <a:cubicBezTo>
                  <a:pt x="31583" y="66333"/>
                  <a:pt x="34194" y="65993"/>
                  <a:pt x="36758" y="65466"/>
                </a:cubicBezTo>
                <a:cubicBezTo>
                  <a:pt x="38337" y="65136"/>
                  <a:pt x="39925" y="64811"/>
                  <a:pt x="41442" y="64264"/>
                </a:cubicBezTo>
                <a:cubicBezTo>
                  <a:pt x="42644" y="63821"/>
                  <a:pt x="43846" y="63336"/>
                  <a:pt x="44918" y="62629"/>
                </a:cubicBezTo>
                <a:cubicBezTo>
                  <a:pt x="45512" y="62232"/>
                  <a:pt x="46126" y="61861"/>
                  <a:pt x="46663" y="61390"/>
                </a:cubicBezTo>
                <a:cubicBezTo>
                  <a:pt x="46880" y="61216"/>
                  <a:pt x="46761" y="60911"/>
                  <a:pt x="46647" y="60716"/>
                </a:cubicBezTo>
                <a:cubicBezTo>
                  <a:pt x="46311" y="60488"/>
                  <a:pt x="45935" y="60313"/>
                  <a:pt x="45568" y="60142"/>
                </a:cubicBezTo>
                <a:cubicBezTo>
                  <a:pt x="42980" y="58956"/>
                  <a:pt x="40632" y="57264"/>
                  <a:pt x="38635" y="55231"/>
                </a:cubicBezTo>
                <a:cubicBezTo>
                  <a:pt x="36752" y="53359"/>
                  <a:pt x="35251" y="51156"/>
                  <a:pt x="33699" y="49009"/>
                </a:cubicBezTo>
                <a:lnTo>
                  <a:pt x="33699" y="49009"/>
                </a:lnTo>
                <a:cubicBezTo>
                  <a:pt x="34947" y="49763"/>
                  <a:pt x="36340" y="50273"/>
                  <a:pt x="37773" y="50557"/>
                </a:cubicBezTo>
                <a:cubicBezTo>
                  <a:pt x="38300" y="50644"/>
                  <a:pt x="38833" y="50684"/>
                  <a:pt x="39366" y="50684"/>
                </a:cubicBezTo>
                <a:cubicBezTo>
                  <a:pt x="40357" y="50684"/>
                  <a:pt x="41349" y="50544"/>
                  <a:pt x="42309" y="50299"/>
                </a:cubicBezTo>
                <a:cubicBezTo>
                  <a:pt x="43134" y="50083"/>
                  <a:pt x="43933" y="49763"/>
                  <a:pt x="44728" y="49454"/>
                </a:cubicBezTo>
                <a:cubicBezTo>
                  <a:pt x="45487" y="49164"/>
                  <a:pt x="46249" y="48902"/>
                  <a:pt x="47003" y="48597"/>
                </a:cubicBezTo>
                <a:cubicBezTo>
                  <a:pt x="47209" y="48499"/>
                  <a:pt x="47488" y="48354"/>
                  <a:pt x="47473" y="48092"/>
                </a:cubicBezTo>
                <a:cubicBezTo>
                  <a:pt x="47493" y="47870"/>
                  <a:pt x="47271" y="47766"/>
                  <a:pt x="47106" y="47694"/>
                </a:cubicBezTo>
                <a:cubicBezTo>
                  <a:pt x="46347" y="47375"/>
                  <a:pt x="45630" y="46957"/>
                  <a:pt x="44930" y="46523"/>
                </a:cubicBezTo>
                <a:cubicBezTo>
                  <a:pt x="42613" y="45054"/>
                  <a:pt x="40539" y="43211"/>
                  <a:pt x="38754" y="41132"/>
                </a:cubicBezTo>
                <a:cubicBezTo>
                  <a:pt x="36892" y="38961"/>
                  <a:pt x="35432" y="36494"/>
                  <a:pt x="33997" y="34034"/>
                </a:cubicBezTo>
                <a:cubicBezTo>
                  <a:pt x="33353" y="32894"/>
                  <a:pt x="32527" y="31868"/>
                  <a:pt x="31929" y="30701"/>
                </a:cubicBezTo>
                <a:lnTo>
                  <a:pt x="31929" y="30701"/>
                </a:lnTo>
                <a:cubicBezTo>
                  <a:pt x="32146" y="30773"/>
                  <a:pt x="32356" y="30851"/>
                  <a:pt x="32573" y="30918"/>
                </a:cubicBezTo>
                <a:cubicBezTo>
                  <a:pt x="33137" y="31103"/>
                  <a:pt x="33728" y="31179"/>
                  <a:pt x="34320" y="31179"/>
                </a:cubicBezTo>
                <a:cubicBezTo>
                  <a:pt x="34687" y="31179"/>
                  <a:pt x="35055" y="31150"/>
                  <a:pt x="35416" y="31099"/>
                </a:cubicBezTo>
                <a:cubicBezTo>
                  <a:pt x="36418" y="30939"/>
                  <a:pt x="37361" y="30568"/>
                  <a:pt x="38316" y="30247"/>
                </a:cubicBezTo>
                <a:cubicBezTo>
                  <a:pt x="38888" y="30046"/>
                  <a:pt x="39471" y="29875"/>
                  <a:pt x="40033" y="29649"/>
                </a:cubicBezTo>
                <a:cubicBezTo>
                  <a:pt x="40250" y="29546"/>
                  <a:pt x="40528" y="29458"/>
                  <a:pt x="40621" y="29216"/>
                </a:cubicBezTo>
                <a:cubicBezTo>
                  <a:pt x="40673" y="28978"/>
                  <a:pt x="40472" y="28834"/>
                  <a:pt x="40302" y="28720"/>
                </a:cubicBezTo>
                <a:cubicBezTo>
                  <a:pt x="39068" y="27875"/>
                  <a:pt x="37892" y="26940"/>
                  <a:pt x="36820" y="25888"/>
                </a:cubicBezTo>
                <a:cubicBezTo>
                  <a:pt x="35803" y="24892"/>
                  <a:pt x="34844" y="23835"/>
                  <a:pt x="33941" y="22737"/>
                </a:cubicBezTo>
                <a:cubicBezTo>
                  <a:pt x="31929" y="20218"/>
                  <a:pt x="30154" y="17520"/>
                  <a:pt x="28494" y="14761"/>
                </a:cubicBezTo>
                <a:cubicBezTo>
                  <a:pt x="27982" y="13909"/>
                  <a:pt x="27554" y="13011"/>
                  <a:pt x="27080" y="12139"/>
                </a:cubicBezTo>
                <a:cubicBezTo>
                  <a:pt x="26651" y="11346"/>
                  <a:pt x="26115" y="10613"/>
                  <a:pt x="25749" y="9787"/>
                </a:cubicBezTo>
                <a:cubicBezTo>
                  <a:pt x="25918" y="9751"/>
                  <a:pt x="26063" y="9658"/>
                  <a:pt x="26192" y="9539"/>
                </a:cubicBezTo>
                <a:cubicBezTo>
                  <a:pt x="27002" y="9189"/>
                  <a:pt x="27905" y="9096"/>
                  <a:pt x="28704" y="8715"/>
                </a:cubicBezTo>
                <a:cubicBezTo>
                  <a:pt x="28952" y="8632"/>
                  <a:pt x="28911" y="8265"/>
                  <a:pt x="28653" y="8225"/>
                </a:cubicBezTo>
                <a:cubicBezTo>
                  <a:pt x="28147" y="8147"/>
                  <a:pt x="27627" y="8127"/>
                  <a:pt x="27116" y="8106"/>
                </a:cubicBezTo>
                <a:cubicBezTo>
                  <a:pt x="27012" y="8108"/>
                  <a:pt x="26909" y="8109"/>
                  <a:pt x="26806" y="8109"/>
                </a:cubicBezTo>
                <a:cubicBezTo>
                  <a:pt x="26703" y="8109"/>
                  <a:pt x="26600" y="8108"/>
                  <a:pt x="26496" y="8106"/>
                </a:cubicBezTo>
                <a:cubicBezTo>
                  <a:pt x="26379" y="8104"/>
                  <a:pt x="26261" y="8103"/>
                  <a:pt x="26143" y="8103"/>
                </a:cubicBezTo>
                <a:cubicBezTo>
                  <a:pt x="25828" y="8103"/>
                  <a:pt x="25513" y="8113"/>
                  <a:pt x="25201" y="8158"/>
                </a:cubicBezTo>
                <a:cubicBezTo>
                  <a:pt x="25027" y="7079"/>
                  <a:pt x="24882" y="6001"/>
                  <a:pt x="24696" y="4923"/>
                </a:cubicBezTo>
                <a:cubicBezTo>
                  <a:pt x="24463" y="3648"/>
                  <a:pt x="24268" y="2370"/>
                  <a:pt x="24051" y="1089"/>
                </a:cubicBezTo>
                <a:cubicBezTo>
                  <a:pt x="23979" y="765"/>
                  <a:pt x="23999" y="424"/>
                  <a:pt x="23906" y="110"/>
                </a:cubicBezTo>
                <a:cubicBezTo>
                  <a:pt x="23863" y="33"/>
                  <a:pt x="23792" y="0"/>
                  <a:pt x="237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5"/>
          <p:cNvSpPr/>
          <p:nvPr/>
        </p:nvSpPr>
        <p:spPr>
          <a:xfrm>
            <a:off x="1899050" y="3627800"/>
            <a:ext cx="1187325" cy="1939825"/>
          </a:xfrm>
          <a:custGeom>
            <a:avLst/>
            <a:gdLst/>
            <a:ahLst/>
            <a:cxnLst/>
            <a:rect l="l" t="t" r="r" b="b"/>
            <a:pathLst>
              <a:path w="47493" h="77593" extrusionOk="0">
                <a:moveTo>
                  <a:pt x="23737" y="1503"/>
                </a:moveTo>
                <a:cubicBezTo>
                  <a:pt x="23989" y="3365"/>
                  <a:pt x="24371" y="5206"/>
                  <a:pt x="24608" y="7074"/>
                </a:cubicBezTo>
                <a:cubicBezTo>
                  <a:pt x="24691" y="7446"/>
                  <a:pt x="24727" y="7827"/>
                  <a:pt x="24835" y="8194"/>
                </a:cubicBezTo>
                <a:cubicBezTo>
                  <a:pt x="24866" y="8286"/>
                  <a:pt x="24887" y="8399"/>
                  <a:pt x="24980" y="8456"/>
                </a:cubicBezTo>
                <a:cubicBezTo>
                  <a:pt x="25061" y="8438"/>
                  <a:pt x="25142" y="8431"/>
                  <a:pt x="25224" y="8431"/>
                </a:cubicBezTo>
                <a:cubicBezTo>
                  <a:pt x="25346" y="8431"/>
                  <a:pt x="25468" y="8446"/>
                  <a:pt x="25589" y="8461"/>
                </a:cubicBezTo>
                <a:cubicBezTo>
                  <a:pt x="25713" y="8477"/>
                  <a:pt x="25841" y="8492"/>
                  <a:pt x="25965" y="8492"/>
                </a:cubicBezTo>
                <a:cubicBezTo>
                  <a:pt x="26224" y="8489"/>
                  <a:pt x="26484" y="8480"/>
                  <a:pt x="26744" y="8480"/>
                </a:cubicBezTo>
                <a:cubicBezTo>
                  <a:pt x="26940" y="8480"/>
                  <a:pt x="27137" y="8485"/>
                  <a:pt x="27332" y="8503"/>
                </a:cubicBezTo>
                <a:cubicBezTo>
                  <a:pt x="27525" y="8515"/>
                  <a:pt x="27721" y="8533"/>
                  <a:pt x="27917" y="8533"/>
                </a:cubicBezTo>
                <a:cubicBezTo>
                  <a:pt x="28045" y="8533"/>
                  <a:pt x="28173" y="8526"/>
                  <a:pt x="28302" y="8503"/>
                </a:cubicBezTo>
                <a:lnTo>
                  <a:pt x="28302" y="8503"/>
                </a:lnTo>
                <a:cubicBezTo>
                  <a:pt x="28054" y="8658"/>
                  <a:pt x="27740" y="8684"/>
                  <a:pt x="27466" y="8771"/>
                </a:cubicBezTo>
                <a:cubicBezTo>
                  <a:pt x="26770" y="8941"/>
                  <a:pt x="26115" y="9225"/>
                  <a:pt x="25480" y="9544"/>
                </a:cubicBezTo>
                <a:cubicBezTo>
                  <a:pt x="25237" y="9622"/>
                  <a:pt x="25006" y="9782"/>
                  <a:pt x="24954" y="10051"/>
                </a:cubicBezTo>
                <a:cubicBezTo>
                  <a:pt x="24768" y="10789"/>
                  <a:pt x="24711" y="11556"/>
                  <a:pt x="24582" y="12305"/>
                </a:cubicBezTo>
                <a:cubicBezTo>
                  <a:pt x="24356" y="13574"/>
                  <a:pt x="24149" y="14848"/>
                  <a:pt x="24103" y="16132"/>
                </a:cubicBezTo>
                <a:cubicBezTo>
                  <a:pt x="24025" y="15849"/>
                  <a:pt x="23968" y="15560"/>
                  <a:pt x="23968" y="15266"/>
                </a:cubicBezTo>
                <a:cubicBezTo>
                  <a:pt x="23882" y="14611"/>
                  <a:pt x="23875" y="13946"/>
                  <a:pt x="23752" y="13290"/>
                </a:cubicBezTo>
                <a:cubicBezTo>
                  <a:pt x="23561" y="12253"/>
                  <a:pt x="23541" y="11185"/>
                  <a:pt x="23246" y="10163"/>
                </a:cubicBezTo>
                <a:cubicBezTo>
                  <a:pt x="22911" y="9829"/>
                  <a:pt x="22385" y="9875"/>
                  <a:pt x="22029" y="9575"/>
                </a:cubicBezTo>
                <a:cubicBezTo>
                  <a:pt x="21986" y="9583"/>
                  <a:pt x="21944" y="9586"/>
                  <a:pt x="21902" y="9586"/>
                </a:cubicBezTo>
                <a:cubicBezTo>
                  <a:pt x="21717" y="9586"/>
                  <a:pt x="21539" y="9521"/>
                  <a:pt x="21358" y="9482"/>
                </a:cubicBezTo>
                <a:cubicBezTo>
                  <a:pt x="21096" y="9427"/>
                  <a:pt x="20827" y="9375"/>
                  <a:pt x="20570" y="9297"/>
                </a:cubicBezTo>
                <a:cubicBezTo>
                  <a:pt x="21028" y="9220"/>
                  <a:pt x="21467" y="9070"/>
                  <a:pt x="21905" y="8932"/>
                </a:cubicBezTo>
                <a:cubicBezTo>
                  <a:pt x="22106" y="8863"/>
                  <a:pt x="22318" y="8818"/>
                  <a:pt x="22499" y="8694"/>
                </a:cubicBezTo>
                <a:cubicBezTo>
                  <a:pt x="22674" y="8591"/>
                  <a:pt x="22586" y="8348"/>
                  <a:pt x="22648" y="8182"/>
                </a:cubicBezTo>
                <a:cubicBezTo>
                  <a:pt x="22870" y="7198"/>
                  <a:pt x="23035" y="6197"/>
                  <a:pt x="23225" y="5206"/>
                </a:cubicBezTo>
                <a:cubicBezTo>
                  <a:pt x="23401" y="4258"/>
                  <a:pt x="23510" y="3292"/>
                  <a:pt x="23649" y="2339"/>
                </a:cubicBezTo>
                <a:cubicBezTo>
                  <a:pt x="23649" y="2060"/>
                  <a:pt x="23706" y="1781"/>
                  <a:pt x="23737" y="1503"/>
                </a:cubicBezTo>
                <a:close/>
                <a:moveTo>
                  <a:pt x="25268" y="9870"/>
                </a:moveTo>
                <a:cubicBezTo>
                  <a:pt x="25367" y="9875"/>
                  <a:pt x="25423" y="9922"/>
                  <a:pt x="25444" y="10015"/>
                </a:cubicBezTo>
                <a:cubicBezTo>
                  <a:pt x="25646" y="10851"/>
                  <a:pt x="26172" y="11546"/>
                  <a:pt x="26548" y="12310"/>
                </a:cubicBezTo>
                <a:cubicBezTo>
                  <a:pt x="27018" y="13228"/>
                  <a:pt x="27451" y="14168"/>
                  <a:pt x="27982" y="15054"/>
                </a:cubicBezTo>
                <a:cubicBezTo>
                  <a:pt x="28699" y="16267"/>
                  <a:pt x="29453" y="17453"/>
                  <a:pt x="30221" y="18635"/>
                </a:cubicBezTo>
                <a:cubicBezTo>
                  <a:pt x="30475" y="19037"/>
                  <a:pt x="30784" y="19404"/>
                  <a:pt x="31016" y="19821"/>
                </a:cubicBezTo>
                <a:cubicBezTo>
                  <a:pt x="31232" y="20037"/>
                  <a:pt x="31382" y="20311"/>
                  <a:pt x="31573" y="20559"/>
                </a:cubicBezTo>
                <a:cubicBezTo>
                  <a:pt x="33322" y="23020"/>
                  <a:pt x="35323" y="25320"/>
                  <a:pt x="37630" y="27275"/>
                </a:cubicBezTo>
                <a:cubicBezTo>
                  <a:pt x="38392" y="27925"/>
                  <a:pt x="39213" y="28499"/>
                  <a:pt x="40028" y="29076"/>
                </a:cubicBezTo>
                <a:cubicBezTo>
                  <a:pt x="39801" y="29185"/>
                  <a:pt x="39559" y="29261"/>
                  <a:pt x="39316" y="29339"/>
                </a:cubicBezTo>
                <a:cubicBezTo>
                  <a:pt x="38342" y="29644"/>
                  <a:pt x="37397" y="30046"/>
                  <a:pt x="36422" y="30351"/>
                </a:cubicBezTo>
                <a:cubicBezTo>
                  <a:pt x="35719" y="30582"/>
                  <a:pt x="34969" y="30718"/>
                  <a:pt x="34224" y="30718"/>
                </a:cubicBezTo>
                <a:cubicBezTo>
                  <a:pt x="33573" y="30718"/>
                  <a:pt x="32926" y="30615"/>
                  <a:pt x="32316" y="30382"/>
                </a:cubicBezTo>
                <a:cubicBezTo>
                  <a:pt x="32047" y="30309"/>
                  <a:pt x="31794" y="30154"/>
                  <a:pt x="31516" y="30144"/>
                </a:cubicBezTo>
                <a:cubicBezTo>
                  <a:pt x="31289" y="30165"/>
                  <a:pt x="31242" y="30444"/>
                  <a:pt x="31299" y="30623"/>
                </a:cubicBezTo>
                <a:cubicBezTo>
                  <a:pt x="31454" y="31242"/>
                  <a:pt x="31806" y="31795"/>
                  <a:pt x="32135" y="32337"/>
                </a:cubicBezTo>
                <a:cubicBezTo>
                  <a:pt x="32754" y="33296"/>
                  <a:pt x="33353" y="34266"/>
                  <a:pt x="33904" y="35256"/>
                </a:cubicBezTo>
                <a:cubicBezTo>
                  <a:pt x="34276" y="35916"/>
                  <a:pt x="34699" y="36546"/>
                  <a:pt x="35049" y="37211"/>
                </a:cubicBezTo>
                <a:cubicBezTo>
                  <a:pt x="35370" y="37614"/>
                  <a:pt x="35607" y="38083"/>
                  <a:pt x="35911" y="38501"/>
                </a:cubicBezTo>
                <a:cubicBezTo>
                  <a:pt x="37511" y="40937"/>
                  <a:pt x="39466" y="43134"/>
                  <a:pt x="41715" y="44980"/>
                </a:cubicBezTo>
                <a:cubicBezTo>
                  <a:pt x="43211" y="46188"/>
                  <a:pt x="44806" y="47307"/>
                  <a:pt x="46585" y="48056"/>
                </a:cubicBezTo>
                <a:cubicBezTo>
                  <a:pt x="46069" y="48318"/>
                  <a:pt x="45497" y="48473"/>
                  <a:pt x="44961" y="48695"/>
                </a:cubicBezTo>
                <a:cubicBezTo>
                  <a:pt x="44037" y="49040"/>
                  <a:pt x="43149" y="49480"/>
                  <a:pt x="42195" y="49742"/>
                </a:cubicBezTo>
                <a:cubicBezTo>
                  <a:pt x="41313" y="50016"/>
                  <a:pt x="40384" y="50135"/>
                  <a:pt x="39466" y="50197"/>
                </a:cubicBezTo>
                <a:cubicBezTo>
                  <a:pt x="39354" y="50202"/>
                  <a:pt x="39242" y="50205"/>
                  <a:pt x="39130" y="50205"/>
                </a:cubicBezTo>
                <a:cubicBezTo>
                  <a:pt x="37828" y="50205"/>
                  <a:pt x="36556" y="49831"/>
                  <a:pt x="35349" y="49366"/>
                </a:cubicBezTo>
                <a:cubicBezTo>
                  <a:pt x="34591" y="49056"/>
                  <a:pt x="33873" y="48649"/>
                  <a:pt x="33213" y="48174"/>
                </a:cubicBezTo>
                <a:cubicBezTo>
                  <a:pt x="33166" y="48137"/>
                  <a:pt x="33106" y="48119"/>
                  <a:pt x="33047" y="48119"/>
                </a:cubicBezTo>
                <a:cubicBezTo>
                  <a:pt x="32933" y="48119"/>
                  <a:pt x="32820" y="48185"/>
                  <a:pt x="32796" y="48304"/>
                </a:cubicBezTo>
                <a:cubicBezTo>
                  <a:pt x="32703" y="48597"/>
                  <a:pt x="32863" y="48892"/>
                  <a:pt x="33028" y="49128"/>
                </a:cubicBezTo>
                <a:cubicBezTo>
                  <a:pt x="33482" y="49789"/>
                  <a:pt x="33930" y="50454"/>
                  <a:pt x="34394" y="51104"/>
                </a:cubicBezTo>
                <a:cubicBezTo>
                  <a:pt x="34658" y="51497"/>
                  <a:pt x="34973" y="51852"/>
                  <a:pt x="35199" y="52266"/>
                </a:cubicBezTo>
                <a:cubicBezTo>
                  <a:pt x="35556" y="52611"/>
                  <a:pt x="35813" y="53039"/>
                  <a:pt x="36133" y="53416"/>
                </a:cubicBezTo>
                <a:cubicBezTo>
                  <a:pt x="37763" y="55443"/>
                  <a:pt x="39642" y="57285"/>
                  <a:pt x="41792" y="58755"/>
                </a:cubicBezTo>
                <a:cubicBezTo>
                  <a:pt x="43139" y="59673"/>
                  <a:pt x="44568" y="60493"/>
                  <a:pt x="46095" y="61071"/>
                </a:cubicBezTo>
                <a:cubicBezTo>
                  <a:pt x="45197" y="61716"/>
                  <a:pt x="44259" y="62325"/>
                  <a:pt x="43247" y="62790"/>
                </a:cubicBezTo>
                <a:cubicBezTo>
                  <a:pt x="41849" y="63414"/>
                  <a:pt x="40389" y="63919"/>
                  <a:pt x="38899" y="64269"/>
                </a:cubicBezTo>
                <a:cubicBezTo>
                  <a:pt x="37253" y="64641"/>
                  <a:pt x="35602" y="64966"/>
                  <a:pt x="33935" y="65214"/>
                </a:cubicBezTo>
                <a:cubicBezTo>
                  <a:pt x="32311" y="65471"/>
                  <a:pt x="30670" y="65575"/>
                  <a:pt x="29030" y="65626"/>
                </a:cubicBezTo>
                <a:cubicBezTo>
                  <a:pt x="28120" y="65669"/>
                  <a:pt x="27211" y="65680"/>
                  <a:pt x="26302" y="65680"/>
                </a:cubicBezTo>
                <a:cubicBezTo>
                  <a:pt x="25555" y="65680"/>
                  <a:pt x="24808" y="65673"/>
                  <a:pt x="24061" y="65668"/>
                </a:cubicBezTo>
                <a:cubicBezTo>
                  <a:pt x="22117" y="65616"/>
                  <a:pt x="20172" y="65518"/>
                  <a:pt x="18237" y="65281"/>
                </a:cubicBezTo>
                <a:cubicBezTo>
                  <a:pt x="16525" y="65059"/>
                  <a:pt x="14822" y="64785"/>
                  <a:pt x="13125" y="64481"/>
                </a:cubicBezTo>
                <a:cubicBezTo>
                  <a:pt x="11515" y="64197"/>
                  <a:pt x="9932" y="63795"/>
                  <a:pt x="8368" y="63310"/>
                </a:cubicBezTo>
                <a:cubicBezTo>
                  <a:pt x="6103" y="62650"/>
                  <a:pt x="3906" y="61788"/>
                  <a:pt x="1698" y="60968"/>
                </a:cubicBezTo>
                <a:cubicBezTo>
                  <a:pt x="2858" y="60530"/>
                  <a:pt x="3942" y="59916"/>
                  <a:pt x="4994" y="59261"/>
                </a:cubicBezTo>
                <a:cubicBezTo>
                  <a:pt x="7068" y="57966"/>
                  <a:pt x="8905" y="56320"/>
                  <a:pt x="10515" y="54494"/>
                </a:cubicBezTo>
                <a:cubicBezTo>
                  <a:pt x="11996" y="52792"/>
                  <a:pt x="13289" y="50945"/>
                  <a:pt x="14554" y="49082"/>
                </a:cubicBezTo>
                <a:cubicBezTo>
                  <a:pt x="14708" y="48855"/>
                  <a:pt x="14843" y="48576"/>
                  <a:pt x="14760" y="48297"/>
                </a:cubicBezTo>
                <a:cubicBezTo>
                  <a:pt x="14729" y="48185"/>
                  <a:pt x="14613" y="48120"/>
                  <a:pt x="14500" y="48120"/>
                </a:cubicBezTo>
                <a:cubicBezTo>
                  <a:pt x="14443" y="48120"/>
                  <a:pt x="14386" y="48137"/>
                  <a:pt x="14342" y="48174"/>
                </a:cubicBezTo>
                <a:cubicBezTo>
                  <a:pt x="13527" y="48752"/>
                  <a:pt x="12639" y="49237"/>
                  <a:pt x="11696" y="49557"/>
                </a:cubicBezTo>
                <a:cubicBezTo>
                  <a:pt x="10736" y="49887"/>
                  <a:pt x="9746" y="50155"/>
                  <a:pt x="8729" y="50197"/>
                </a:cubicBezTo>
                <a:cubicBezTo>
                  <a:pt x="8658" y="50198"/>
                  <a:pt x="8586" y="50199"/>
                  <a:pt x="8515" y="50199"/>
                </a:cubicBezTo>
                <a:cubicBezTo>
                  <a:pt x="6855" y="50199"/>
                  <a:pt x="5213" y="49802"/>
                  <a:pt x="3694" y="49139"/>
                </a:cubicBezTo>
                <a:cubicBezTo>
                  <a:pt x="2796" y="48752"/>
                  <a:pt x="1879" y="48427"/>
                  <a:pt x="965" y="48087"/>
                </a:cubicBezTo>
                <a:cubicBezTo>
                  <a:pt x="1286" y="47885"/>
                  <a:pt x="1651" y="47771"/>
                  <a:pt x="1982" y="47585"/>
                </a:cubicBezTo>
                <a:cubicBezTo>
                  <a:pt x="3736" y="46657"/>
                  <a:pt x="5346" y="45456"/>
                  <a:pt x="6820" y="44130"/>
                </a:cubicBezTo>
                <a:cubicBezTo>
                  <a:pt x="8343" y="42757"/>
                  <a:pt x="9720" y="41225"/>
                  <a:pt x="10912" y="39554"/>
                </a:cubicBezTo>
                <a:cubicBezTo>
                  <a:pt x="11897" y="38192"/>
                  <a:pt x="12769" y="36758"/>
                  <a:pt x="13615" y="35308"/>
                </a:cubicBezTo>
                <a:cubicBezTo>
                  <a:pt x="14084" y="34483"/>
                  <a:pt x="14565" y="33663"/>
                  <a:pt x="15080" y="32863"/>
                </a:cubicBezTo>
                <a:cubicBezTo>
                  <a:pt x="15493" y="32202"/>
                  <a:pt x="15946" y="31547"/>
                  <a:pt x="16210" y="30809"/>
                </a:cubicBezTo>
                <a:cubicBezTo>
                  <a:pt x="16261" y="30630"/>
                  <a:pt x="16323" y="30413"/>
                  <a:pt x="16210" y="30247"/>
                </a:cubicBezTo>
                <a:cubicBezTo>
                  <a:pt x="16158" y="30172"/>
                  <a:pt x="16078" y="30145"/>
                  <a:pt x="15996" y="30145"/>
                </a:cubicBezTo>
                <a:cubicBezTo>
                  <a:pt x="15947" y="30145"/>
                  <a:pt x="15898" y="30154"/>
                  <a:pt x="15854" y="30170"/>
                </a:cubicBezTo>
                <a:cubicBezTo>
                  <a:pt x="15220" y="30382"/>
                  <a:pt x="14584" y="30649"/>
                  <a:pt x="13908" y="30696"/>
                </a:cubicBezTo>
                <a:cubicBezTo>
                  <a:pt x="13729" y="30708"/>
                  <a:pt x="13548" y="30714"/>
                  <a:pt x="13368" y="30714"/>
                </a:cubicBezTo>
                <a:cubicBezTo>
                  <a:pt x="12737" y="30714"/>
                  <a:pt x="12106" y="30640"/>
                  <a:pt x="11500" y="30459"/>
                </a:cubicBezTo>
                <a:cubicBezTo>
                  <a:pt x="10318" y="30128"/>
                  <a:pt x="9194" y="29618"/>
                  <a:pt x="8017" y="29273"/>
                </a:cubicBezTo>
                <a:cubicBezTo>
                  <a:pt x="7848" y="29216"/>
                  <a:pt x="7687" y="29149"/>
                  <a:pt x="7527" y="29076"/>
                </a:cubicBezTo>
                <a:cubicBezTo>
                  <a:pt x="8281" y="28535"/>
                  <a:pt x="9055" y="28008"/>
                  <a:pt x="9767" y="27404"/>
                </a:cubicBezTo>
                <a:cubicBezTo>
                  <a:pt x="11407" y="26048"/>
                  <a:pt x="12872" y="24490"/>
                  <a:pt x="14234" y="22860"/>
                </a:cubicBezTo>
                <a:cubicBezTo>
                  <a:pt x="15735" y="20972"/>
                  <a:pt x="17139" y="19001"/>
                  <a:pt x="18408" y="16953"/>
                </a:cubicBezTo>
                <a:cubicBezTo>
                  <a:pt x="18965" y="16061"/>
                  <a:pt x="19527" y="15168"/>
                  <a:pt x="20027" y="14239"/>
                </a:cubicBezTo>
                <a:cubicBezTo>
                  <a:pt x="20477" y="13404"/>
                  <a:pt x="20858" y="12532"/>
                  <a:pt x="21327" y="11706"/>
                </a:cubicBezTo>
                <a:cubicBezTo>
                  <a:pt x="21616" y="11185"/>
                  <a:pt x="21931" y="10675"/>
                  <a:pt x="22091" y="10102"/>
                </a:cubicBezTo>
                <a:cubicBezTo>
                  <a:pt x="22359" y="10180"/>
                  <a:pt x="22632" y="10256"/>
                  <a:pt x="22916" y="10282"/>
                </a:cubicBezTo>
                <a:cubicBezTo>
                  <a:pt x="23061" y="11459"/>
                  <a:pt x="23232" y="12635"/>
                  <a:pt x="23453" y="13806"/>
                </a:cubicBezTo>
                <a:cubicBezTo>
                  <a:pt x="23561" y="14415"/>
                  <a:pt x="23603" y="15034"/>
                  <a:pt x="23701" y="15642"/>
                </a:cubicBezTo>
                <a:cubicBezTo>
                  <a:pt x="23758" y="15978"/>
                  <a:pt x="23778" y="16329"/>
                  <a:pt x="23922" y="16639"/>
                </a:cubicBezTo>
                <a:cubicBezTo>
                  <a:pt x="23949" y="16712"/>
                  <a:pt x="24025" y="16751"/>
                  <a:pt x="24099" y="16751"/>
                </a:cubicBezTo>
                <a:cubicBezTo>
                  <a:pt x="24170" y="16751"/>
                  <a:pt x="24240" y="16715"/>
                  <a:pt x="24263" y="16639"/>
                </a:cubicBezTo>
                <a:cubicBezTo>
                  <a:pt x="24423" y="16199"/>
                  <a:pt x="24433" y="15720"/>
                  <a:pt x="24515" y="15261"/>
                </a:cubicBezTo>
                <a:cubicBezTo>
                  <a:pt x="24613" y="14441"/>
                  <a:pt x="24748" y="13625"/>
                  <a:pt x="24903" y="12811"/>
                </a:cubicBezTo>
                <a:cubicBezTo>
                  <a:pt x="25078" y="11841"/>
                  <a:pt x="25156" y="10851"/>
                  <a:pt x="25268" y="9870"/>
                </a:cubicBezTo>
                <a:close/>
                <a:moveTo>
                  <a:pt x="21229" y="66421"/>
                </a:moveTo>
                <a:cubicBezTo>
                  <a:pt x="22266" y="66473"/>
                  <a:pt x="23303" y="66498"/>
                  <a:pt x="24346" y="66524"/>
                </a:cubicBezTo>
                <a:cubicBezTo>
                  <a:pt x="24737" y="66554"/>
                  <a:pt x="25129" y="66563"/>
                  <a:pt x="25522" y="66563"/>
                </a:cubicBezTo>
                <a:cubicBezTo>
                  <a:pt x="25673" y="66563"/>
                  <a:pt x="25824" y="66561"/>
                  <a:pt x="25975" y="66560"/>
                </a:cubicBezTo>
                <a:cubicBezTo>
                  <a:pt x="26280" y="66560"/>
                  <a:pt x="26584" y="66560"/>
                  <a:pt x="26889" y="66566"/>
                </a:cubicBezTo>
                <a:cubicBezTo>
                  <a:pt x="26780" y="66947"/>
                  <a:pt x="26827" y="67345"/>
                  <a:pt x="26754" y="67731"/>
                </a:cubicBezTo>
                <a:cubicBezTo>
                  <a:pt x="26780" y="69469"/>
                  <a:pt x="26873" y="71229"/>
                  <a:pt x="27270" y="72931"/>
                </a:cubicBezTo>
                <a:cubicBezTo>
                  <a:pt x="27379" y="73462"/>
                  <a:pt x="27528" y="73983"/>
                  <a:pt x="27658" y="74510"/>
                </a:cubicBezTo>
                <a:cubicBezTo>
                  <a:pt x="27822" y="75119"/>
                  <a:pt x="27972" y="75738"/>
                  <a:pt x="28251" y="76310"/>
                </a:cubicBezTo>
                <a:cubicBezTo>
                  <a:pt x="27652" y="76398"/>
                  <a:pt x="27080" y="76578"/>
                  <a:pt x="26487" y="76697"/>
                </a:cubicBezTo>
                <a:cubicBezTo>
                  <a:pt x="25763" y="76847"/>
                  <a:pt x="25023" y="76963"/>
                  <a:pt x="24281" y="76963"/>
                </a:cubicBezTo>
                <a:cubicBezTo>
                  <a:pt x="24207" y="76963"/>
                  <a:pt x="24134" y="76962"/>
                  <a:pt x="24061" y="76960"/>
                </a:cubicBezTo>
                <a:cubicBezTo>
                  <a:pt x="22730" y="76904"/>
                  <a:pt x="21441" y="76578"/>
                  <a:pt x="20167" y="76228"/>
                </a:cubicBezTo>
                <a:cubicBezTo>
                  <a:pt x="20347" y="75438"/>
                  <a:pt x="20615" y="74664"/>
                  <a:pt x="20729" y="73855"/>
                </a:cubicBezTo>
                <a:cubicBezTo>
                  <a:pt x="20966" y="72157"/>
                  <a:pt x="21158" y="70455"/>
                  <a:pt x="21234" y="68742"/>
                </a:cubicBezTo>
                <a:cubicBezTo>
                  <a:pt x="21234" y="67969"/>
                  <a:pt x="21244" y="67195"/>
                  <a:pt x="21229" y="66421"/>
                </a:cubicBezTo>
                <a:close/>
                <a:moveTo>
                  <a:pt x="23721" y="0"/>
                </a:moveTo>
                <a:cubicBezTo>
                  <a:pt x="23599" y="0"/>
                  <a:pt x="23475" y="97"/>
                  <a:pt x="23479" y="244"/>
                </a:cubicBezTo>
                <a:cubicBezTo>
                  <a:pt x="23241" y="1682"/>
                  <a:pt x="23092" y="3137"/>
                  <a:pt x="22844" y="4577"/>
                </a:cubicBezTo>
                <a:cubicBezTo>
                  <a:pt x="22643" y="5830"/>
                  <a:pt x="22370" y="7079"/>
                  <a:pt x="22204" y="8343"/>
                </a:cubicBezTo>
                <a:cubicBezTo>
                  <a:pt x="21642" y="8534"/>
                  <a:pt x="21085" y="8751"/>
                  <a:pt x="20508" y="8894"/>
                </a:cubicBezTo>
                <a:cubicBezTo>
                  <a:pt x="20291" y="8956"/>
                  <a:pt x="20027" y="8998"/>
                  <a:pt x="19889" y="9199"/>
                </a:cubicBezTo>
                <a:cubicBezTo>
                  <a:pt x="19832" y="9334"/>
                  <a:pt x="19920" y="9468"/>
                  <a:pt x="20058" y="9504"/>
                </a:cubicBezTo>
                <a:cubicBezTo>
                  <a:pt x="20605" y="9674"/>
                  <a:pt x="21168" y="9792"/>
                  <a:pt x="21720" y="9968"/>
                </a:cubicBezTo>
                <a:cubicBezTo>
                  <a:pt x="21425" y="10603"/>
                  <a:pt x="21023" y="11170"/>
                  <a:pt x="20682" y="11773"/>
                </a:cubicBezTo>
                <a:cubicBezTo>
                  <a:pt x="20182" y="12635"/>
                  <a:pt x="19765" y="13537"/>
                  <a:pt x="19270" y="14399"/>
                </a:cubicBezTo>
                <a:cubicBezTo>
                  <a:pt x="18810" y="15204"/>
                  <a:pt x="18310" y="15989"/>
                  <a:pt x="17815" y="16777"/>
                </a:cubicBezTo>
                <a:cubicBezTo>
                  <a:pt x="16596" y="18727"/>
                  <a:pt x="15277" y="20611"/>
                  <a:pt x="13863" y="22421"/>
                </a:cubicBezTo>
                <a:cubicBezTo>
                  <a:pt x="12712" y="23861"/>
                  <a:pt x="11463" y="25223"/>
                  <a:pt x="10112" y="26476"/>
                </a:cubicBezTo>
                <a:cubicBezTo>
                  <a:pt x="9179" y="27332"/>
                  <a:pt x="8162" y="28091"/>
                  <a:pt x="7125" y="28813"/>
                </a:cubicBezTo>
                <a:cubicBezTo>
                  <a:pt x="6934" y="28916"/>
                  <a:pt x="6851" y="29195"/>
                  <a:pt x="7017" y="29354"/>
                </a:cubicBezTo>
                <a:cubicBezTo>
                  <a:pt x="7265" y="29587"/>
                  <a:pt x="7605" y="29680"/>
                  <a:pt x="7920" y="29804"/>
                </a:cubicBezTo>
                <a:cubicBezTo>
                  <a:pt x="8946" y="30139"/>
                  <a:pt x="9963" y="30516"/>
                  <a:pt x="10994" y="30830"/>
                </a:cubicBezTo>
                <a:cubicBezTo>
                  <a:pt x="11710" y="31056"/>
                  <a:pt x="12464" y="31178"/>
                  <a:pt x="13215" y="31178"/>
                </a:cubicBezTo>
                <a:cubicBezTo>
                  <a:pt x="13595" y="31178"/>
                  <a:pt x="13974" y="31147"/>
                  <a:pt x="14348" y="31083"/>
                </a:cubicBezTo>
                <a:cubicBezTo>
                  <a:pt x="14786" y="31001"/>
                  <a:pt x="15204" y="30840"/>
                  <a:pt x="15622" y="30701"/>
                </a:cubicBezTo>
                <a:lnTo>
                  <a:pt x="15622" y="30701"/>
                </a:lnTo>
                <a:cubicBezTo>
                  <a:pt x="15286" y="31387"/>
                  <a:pt x="14843" y="32006"/>
                  <a:pt x="14430" y="32646"/>
                </a:cubicBezTo>
                <a:cubicBezTo>
                  <a:pt x="13620" y="33842"/>
                  <a:pt x="12944" y="35123"/>
                  <a:pt x="12181" y="36350"/>
                </a:cubicBezTo>
                <a:cubicBezTo>
                  <a:pt x="11175" y="38006"/>
                  <a:pt x="10091" y="39621"/>
                  <a:pt x="8832" y="41097"/>
                </a:cubicBezTo>
                <a:cubicBezTo>
                  <a:pt x="7806" y="42293"/>
                  <a:pt x="6686" y="43402"/>
                  <a:pt x="5489" y="44423"/>
                </a:cubicBezTo>
                <a:cubicBezTo>
                  <a:pt x="4055" y="45611"/>
                  <a:pt x="2524" y="46704"/>
                  <a:pt x="846" y="47519"/>
                </a:cubicBezTo>
                <a:cubicBezTo>
                  <a:pt x="599" y="47647"/>
                  <a:pt x="295" y="47704"/>
                  <a:pt x="110" y="47926"/>
                </a:cubicBezTo>
                <a:cubicBezTo>
                  <a:pt x="1" y="48159"/>
                  <a:pt x="150" y="48396"/>
                  <a:pt x="362" y="48504"/>
                </a:cubicBezTo>
                <a:cubicBezTo>
                  <a:pt x="779" y="48726"/>
                  <a:pt x="1244" y="48850"/>
                  <a:pt x="1682" y="49030"/>
                </a:cubicBezTo>
                <a:cubicBezTo>
                  <a:pt x="2998" y="49480"/>
                  <a:pt x="4262" y="50088"/>
                  <a:pt x="5629" y="50392"/>
                </a:cubicBezTo>
                <a:cubicBezTo>
                  <a:pt x="6458" y="50574"/>
                  <a:pt x="7310" y="50679"/>
                  <a:pt x="8162" y="50679"/>
                </a:cubicBezTo>
                <a:cubicBezTo>
                  <a:pt x="8301" y="50679"/>
                  <a:pt x="8440" y="50677"/>
                  <a:pt x="8580" y="50671"/>
                </a:cubicBezTo>
                <a:cubicBezTo>
                  <a:pt x="9756" y="50666"/>
                  <a:pt x="10896" y="50320"/>
                  <a:pt x="11989" y="49923"/>
                </a:cubicBezTo>
                <a:cubicBezTo>
                  <a:pt x="12639" y="49690"/>
                  <a:pt x="13249" y="49350"/>
                  <a:pt x="13853" y="49016"/>
                </a:cubicBezTo>
                <a:lnTo>
                  <a:pt x="13853" y="49016"/>
                </a:lnTo>
                <a:cubicBezTo>
                  <a:pt x="12553" y="50811"/>
                  <a:pt x="11294" y="52637"/>
                  <a:pt x="9813" y="54287"/>
                </a:cubicBezTo>
                <a:cubicBezTo>
                  <a:pt x="7879" y="56433"/>
                  <a:pt x="5593" y="58295"/>
                  <a:pt x="3019" y="59632"/>
                </a:cubicBezTo>
                <a:cubicBezTo>
                  <a:pt x="2338" y="59998"/>
                  <a:pt x="1605" y="60276"/>
                  <a:pt x="945" y="60685"/>
                </a:cubicBezTo>
                <a:cubicBezTo>
                  <a:pt x="791" y="60771"/>
                  <a:pt x="822" y="60957"/>
                  <a:pt x="898" y="61092"/>
                </a:cubicBezTo>
                <a:cubicBezTo>
                  <a:pt x="1280" y="61190"/>
                  <a:pt x="1589" y="61459"/>
                  <a:pt x="1961" y="61602"/>
                </a:cubicBezTo>
                <a:cubicBezTo>
                  <a:pt x="4753" y="62821"/>
                  <a:pt x="7625" y="63862"/>
                  <a:pt x="10577" y="64631"/>
                </a:cubicBezTo>
                <a:cubicBezTo>
                  <a:pt x="12279" y="65069"/>
                  <a:pt x="14017" y="65347"/>
                  <a:pt x="15756" y="65637"/>
                </a:cubicBezTo>
                <a:cubicBezTo>
                  <a:pt x="17365" y="65895"/>
                  <a:pt x="18985" y="66132"/>
                  <a:pt x="20615" y="66225"/>
                </a:cubicBezTo>
                <a:cubicBezTo>
                  <a:pt x="20682" y="67278"/>
                  <a:pt x="20589" y="68335"/>
                  <a:pt x="20527" y="69383"/>
                </a:cubicBezTo>
                <a:cubicBezTo>
                  <a:pt x="20435" y="70811"/>
                  <a:pt x="20192" y="72224"/>
                  <a:pt x="20006" y="73643"/>
                </a:cubicBezTo>
                <a:cubicBezTo>
                  <a:pt x="19889" y="74484"/>
                  <a:pt x="19672" y="75309"/>
                  <a:pt x="19455" y="76130"/>
                </a:cubicBezTo>
                <a:cubicBezTo>
                  <a:pt x="19393" y="76321"/>
                  <a:pt x="19398" y="76573"/>
                  <a:pt x="19584" y="76702"/>
                </a:cubicBezTo>
                <a:cubicBezTo>
                  <a:pt x="19775" y="76826"/>
                  <a:pt x="20012" y="76862"/>
                  <a:pt x="20229" y="76935"/>
                </a:cubicBezTo>
                <a:cubicBezTo>
                  <a:pt x="21451" y="77290"/>
                  <a:pt x="22710" y="77569"/>
                  <a:pt x="23989" y="77590"/>
                </a:cubicBezTo>
                <a:cubicBezTo>
                  <a:pt x="24056" y="77592"/>
                  <a:pt x="24122" y="77593"/>
                  <a:pt x="24188" y="77593"/>
                </a:cubicBezTo>
                <a:cubicBezTo>
                  <a:pt x="25076" y="77593"/>
                  <a:pt x="25958" y="77435"/>
                  <a:pt x="26827" y="77233"/>
                </a:cubicBezTo>
                <a:cubicBezTo>
                  <a:pt x="27441" y="77110"/>
                  <a:pt x="28034" y="76883"/>
                  <a:pt x="28663" y="76852"/>
                </a:cubicBezTo>
                <a:cubicBezTo>
                  <a:pt x="28748" y="76918"/>
                  <a:pt x="28847" y="76952"/>
                  <a:pt x="28954" y="76952"/>
                </a:cubicBezTo>
                <a:cubicBezTo>
                  <a:pt x="28991" y="76952"/>
                  <a:pt x="29028" y="76948"/>
                  <a:pt x="29066" y="76940"/>
                </a:cubicBezTo>
                <a:cubicBezTo>
                  <a:pt x="29061" y="76836"/>
                  <a:pt x="29097" y="76723"/>
                  <a:pt x="29030" y="76635"/>
                </a:cubicBezTo>
                <a:cubicBezTo>
                  <a:pt x="28725" y="76135"/>
                  <a:pt x="28575" y="75562"/>
                  <a:pt x="28446" y="75000"/>
                </a:cubicBezTo>
                <a:cubicBezTo>
                  <a:pt x="28271" y="74185"/>
                  <a:pt x="28080" y="73375"/>
                  <a:pt x="27920" y="72560"/>
                </a:cubicBezTo>
                <a:cubicBezTo>
                  <a:pt x="27585" y="70837"/>
                  <a:pt x="27477" y="69078"/>
                  <a:pt x="27415" y="67324"/>
                </a:cubicBezTo>
                <a:cubicBezTo>
                  <a:pt x="27446" y="67014"/>
                  <a:pt x="27348" y="66721"/>
                  <a:pt x="27280" y="66426"/>
                </a:cubicBezTo>
                <a:cubicBezTo>
                  <a:pt x="27837" y="66364"/>
                  <a:pt x="28401" y="66380"/>
                  <a:pt x="28963" y="66359"/>
                </a:cubicBezTo>
                <a:cubicBezTo>
                  <a:pt x="31583" y="66333"/>
                  <a:pt x="34194" y="65993"/>
                  <a:pt x="36758" y="65466"/>
                </a:cubicBezTo>
                <a:cubicBezTo>
                  <a:pt x="38337" y="65136"/>
                  <a:pt x="39925" y="64811"/>
                  <a:pt x="41442" y="64264"/>
                </a:cubicBezTo>
                <a:cubicBezTo>
                  <a:pt x="42644" y="63821"/>
                  <a:pt x="43846" y="63336"/>
                  <a:pt x="44918" y="62629"/>
                </a:cubicBezTo>
                <a:cubicBezTo>
                  <a:pt x="45512" y="62232"/>
                  <a:pt x="46126" y="61861"/>
                  <a:pt x="46663" y="61390"/>
                </a:cubicBezTo>
                <a:cubicBezTo>
                  <a:pt x="46880" y="61216"/>
                  <a:pt x="46761" y="60911"/>
                  <a:pt x="46647" y="60716"/>
                </a:cubicBezTo>
                <a:cubicBezTo>
                  <a:pt x="46311" y="60488"/>
                  <a:pt x="45935" y="60313"/>
                  <a:pt x="45568" y="60142"/>
                </a:cubicBezTo>
                <a:cubicBezTo>
                  <a:pt x="42980" y="58956"/>
                  <a:pt x="40632" y="57264"/>
                  <a:pt x="38635" y="55231"/>
                </a:cubicBezTo>
                <a:cubicBezTo>
                  <a:pt x="36752" y="53359"/>
                  <a:pt x="35251" y="51156"/>
                  <a:pt x="33699" y="49009"/>
                </a:cubicBezTo>
                <a:lnTo>
                  <a:pt x="33699" y="49009"/>
                </a:lnTo>
                <a:cubicBezTo>
                  <a:pt x="34947" y="49763"/>
                  <a:pt x="36340" y="50273"/>
                  <a:pt x="37773" y="50557"/>
                </a:cubicBezTo>
                <a:cubicBezTo>
                  <a:pt x="38300" y="50644"/>
                  <a:pt x="38833" y="50684"/>
                  <a:pt x="39366" y="50684"/>
                </a:cubicBezTo>
                <a:cubicBezTo>
                  <a:pt x="40357" y="50684"/>
                  <a:pt x="41349" y="50544"/>
                  <a:pt x="42309" y="50299"/>
                </a:cubicBezTo>
                <a:cubicBezTo>
                  <a:pt x="43134" y="50083"/>
                  <a:pt x="43933" y="49763"/>
                  <a:pt x="44728" y="49454"/>
                </a:cubicBezTo>
                <a:cubicBezTo>
                  <a:pt x="45487" y="49164"/>
                  <a:pt x="46249" y="48902"/>
                  <a:pt x="47003" y="48597"/>
                </a:cubicBezTo>
                <a:cubicBezTo>
                  <a:pt x="47209" y="48499"/>
                  <a:pt x="47488" y="48354"/>
                  <a:pt x="47473" y="48092"/>
                </a:cubicBezTo>
                <a:cubicBezTo>
                  <a:pt x="47493" y="47870"/>
                  <a:pt x="47271" y="47766"/>
                  <a:pt x="47106" y="47694"/>
                </a:cubicBezTo>
                <a:cubicBezTo>
                  <a:pt x="46347" y="47375"/>
                  <a:pt x="45630" y="46957"/>
                  <a:pt x="44930" y="46523"/>
                </a:cubicBezTo>
                <a:cubicBezTo>
                  <a:pt x="42613" y="45054"/>
                  <a:pt x="40539" y="43211"/>
                  <a:pt x="38754" y="41132"/>
                </a:cubicBezTo>
                <a:cubicBezTo>
                  <a:pt x="36892" y="38961"/>
                  <a:pt x="35432" y="36494"/>
                  <a:pt x="33997" y="34034"/>
                </a:cubicBezTo>
                <a:cubicBezTo>
                  <a:pt x="33353" y="32894"/>
                  <a:pt x="32527" y="31868"/>
                  <a:pt x="31929" y="30701"/>
                </a:cubicBezTo>
                <a:lnTo>
                  <a:pt x="31929" y="30701"/>
                </a:lnTo>
                <a:cubicBezTo>
                  <a:pt x="32146" y="30773"/>
                  <a:pt x="32356" y="30851"/>
                  <a:pt x="32573" y="30918"/>
                </a:cubicBezTo>
                <a:cubicBezTo>
                  <a:pt x="33137" y="31103"/>
                  <a:pt x="33728" y="31179"/>
                  <a:pt x="34320" y="31179"/>
                </a:cubicBezTo>
                <a:cubicBezTo>
                  <a:pt x="34687" y="31179"/>
                  <a:pt x="35055" y="31150"/>
                  <a:pt x="35416" y="31099"/>
                </a:cubicBezTo>
                <a:cubicBezTo>
                  <a:pt x="36418" y="30939"/>
                  <a:pt x="37361" y="30568"/>
                  <a:pt x="38316" y="30247"/>
                </a:cubicBezTo>
                <a:cubicBezTo>
                  <a:pt x="38888" y="30046"/>
                  <a:pt x="39471" y="29875"/>
                  <a:pt x="40033" y="29649"/>
                </a:cubicBezTo>
                <a:cubicBezTo>
                  <a:pt x="40250" y="29546"/>
                  <a:pt x="40528" y="29458"/>
                  <a:pt x="40621" y="29216"/>
                </a:cubicBezTo>
                <a:cubicBezTo>
                  <a:pt x="40673" y="28978"/>
                  <a:pt x="40472" y="28834"/>
                  <a:pt x="40302" y="28720"/>
                </a:cubicBezTo>
                <a:cubicBezTo>
                  <a:pt x="39068" y="27875"/>
                  <a:pt x="37892" y="26940"/>
                  <a:pt x="36820" y="25888"/>
                </a:cubicBezTo>
                <a:cubicBezTo>
                  <a:pt x="35803" y="24892"/>
                  <a:pt x="34844" y="23835"/>
                  <a:pt x="33941" y="22737"/>
                </a:cubicBezTo>
                <a:cubicBezTo>
                  <a:pt x="31929" y="20218"/>
                  <a:pt x="30154" y="17520"/>
                  <a:pt x="28494" y="14761"/>
                </a:cubicBezTo>
                <a:cubicBezTo>
                  <a:pt x="27982" y="13909"/>
                  <a:pt x="27554" y="13011"/>
                  <a:pt x="27080" y="12139"/>
                </a:cubicBezTo>
                <a:cubicBezTo>
                  <a:pt x="26651" y="11346"/>
                  <a:pt x="26115" y="10613"/>
                  <a:pt x="25749" y="9787"/>
                </a:cubicBezTo>
                <a:cubicBezTo>
                  <a:pt x="25918" y="9751"/>
                  <a:pt x="26063" y="9658"/>
                  <a:pt x="26192" y="9539"/>
                </a:cubicBezTo>
                <a:cubicBezTo>
                  <a:pt x="27002" y="9189"/>
                  <a:pt x="27905" y="9096"/>
                  <a:pt x="28704" y="8715"/>
                </a:cubicBezTo>
                <a:cubicBezTo>
                  <a:pt x="28952" y="8632"/>
                  <a:pt x="28911" y="8265"/>
                  <a:pt x="28653" y="8225"/>
                </a:cubicBezTo>
                <a:cubicBezTo>
                  <a:pt x="28147" y="8147"/>
                  <a:pt x="27627" y="8127"/>
                  <a:pt x="27116" y="8106"/>
                </a:cubicBezTo>
                <a:cubicBezTo>
                  <a:pt x="27012" y="8108"/>
                  <a:pt x="26909" y="8109"/>
                  <a:pt x="26806" y="8109"/>
                </a:cubicBezTo>
                <a:cubicBezTo>
                  <a:pt x="26703" y="8109"/>
                  <a:pt x="26600" y="8108"/>
                  <a:pt x="26496" y="8106"/>
                </a:cubicBezTo>
                <a:cubicBezTo>
                  <a:pt x="26379" y="8104"/>
                  <a:pt x="26261" y="8103"/>
                  <a:pt x="26143" y="8103"/>
                </a:cubicBezTo>
                <a:cubicBezTo>
                  <a:pt x="25828" y="8103"/>
                  <a:pt x="25513" y="8113"/>
                  <a:pt x="25201" y="8158"/>
                </a:cubicBezTo>
                <a:cubicBezTo>
                  <a:pt x="25027" y="7079"/>
                  <a:pt x="24882" y="6001"/>
                  <a:pt x="24696" y="4923"/>
                </a:cubicBezTo>
                <a:cubicBezTo>
                  <a:pt x="24463" y="3648"/>
                  <a:pt x="24268" y="2370"/>
                  <a:pt x="24051" y="1089"/>
                </a:cubicBezTo>
                <a:cubicBezTo>
                  <a:pt x="23979" y="765"/>
                  <a:pt x="23999" y="424"/>
                  <a:pt x="23906" y="110"/>
                </a:cubicBezTo>
                <a:cubicBezTo>
                  <a:pt x="23863" y="33"/>
                  <a:pt x="23792" y="0"/>
                  <a:pt x="237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5"/>
          <p:cNvSpPr/>
          <p:nvPr/>
        </p:nvSpPr>
        <p:spPr>
          <a:xfrm>
            <a:off x="3459100" y="3875425"/>
            <a:ext cx="1187325" cy="1939825"/>
          </a:xfrm>
          <a:custGeom>
            <a:avLst/>
            <a:gdLst/>
            <a:ahLst/>
            <a:cxnLst/>
            <a:rect l="l" t="t" r="r" b="b"/>
            <a:pathLst>
              <a:path w="47493" h="77593" extrusionOk="0">
                <a:moveTo>
                  <a:pt x="23737" y="1503"/>
                </a:moveTo>
                <a:cubicBezTo>
                  <a:pt x="23989" y="3365"/>
                  <a:pt x="24371" y="5206"/>
                  <a:pt x="24608" y="7074"/>
                </a:cubicBezTo>
                <a:cubicBezTo>
                  <a:pt x="24691" y="7446"/>
                  <a:pt x="24727" y="7827"/>
                  <a:pt x="24835" y="8194"/>
                </a:cubicBezTo>
                <a:cubicBezTo>
                  <a:pt x="24866" y="8286"/>
                  <a:pt x="24887" y="8399"/>
                  <a:pt x="24980" y="8456"/>
                </a:cubicBezTo>
                <a:cubicBezTo>
                  <a:pt x="25061" y="8438"/>
                  <a:pt x="25142" y="8431"/>
                  <a:pt x="25224" y="8431"/>
                </a:cubicBezTo>
                <a:cubicBezTo>
                  <a:pt x="25346" y="8431"/>
                  <a:pt x="25468" y="8446"/>
                  <a:pt x="25589" y="8461"/>
                </a:cubicBezTo>
                <a:cubicBezTo>
                  <a:pt x="25713" y="8477"/>
                  <a:pt x="25841" y="8492"/>
                  <a:pt x="25965" y="8492"/>
                </a:cubicBezTo>
                <a:cubicBezTo>
                  <a:pt x="26224" y="8489"/>
                  <a:pt x="26484" y="8480"/>
                  <a:pt x="26744" y="8480"/>
                </a:cubicBezTo>
                <a:cubicBezTo>
                  <a:pt x="26940" y="8480"/>
                  <a:pt x="27137" y="8485"/>
                  <a:pt x="27332" y="8503"/>
                </a:cubicBezTo>
                <a:cubicBezTo>
                  <a:pt x="27525" y="8515"/>
                  <a:pt x="27721" y="8533"/>
                  <a:pt x="27917" y="8533"/>
                </a:cubicBezTo>
                <a:cubicBezTo>
                  <a:pt x="28045" y="8533"/>
                  <a:pt x="28173" y="8526"/>
                  <a:pt x="28302" y="8503"/>
                </a:cubicBezTo>
                <a:lnTo>
                  <a:pt x="28302" y="8503"/>
                </a:lnTo>
                <a:cubicBezTo>
                  <a:pt x="28054" y="8658"/>
                  <a:pt x="27740" y="8684"/>
                  <a:pt x="27466" y="8771"/>
                </a:cubicBezTo>
                <a:cubicBezTo>
                  <a:pt x="26770" y="8941"/>
                  <a:pt x="26115" y="9225"/>
                  <a:pt x="25480" y="9544"/>
                </a:cubicBezTo>
                <a:cubicBezTo>
                  <a:pt x="25237" y="9622"/>
                  <a:pt x="25006" y="9782"/>
                  <a:pt x="24954" y="10051"/>
                </a:cubicBezTo>
                <a:cubicBezTo>
                  <a:pt x="24768" y="10789"/>
                  <a:pt x="24711" y="11556"/>
                  <a:pt x="24582" y="12305"/>
                </a:cubicBezTo>
                <a:cubicBezTo>
                  <a:pt x="24356" y="13574"/>
                  <a:pt x="24149" y="14848"/>
                  <a:pt x="24103" y="16132"/>
                </a:cubicBezTo>
                <a:cubicBezTo>
                  <a:pt x="24025" y="15849"/>
                  <a:pt x="23968" y="15560"/>
                  <a:pt x="23968" y="15266"/>
                </a:cubicBezTo>
                <a:cubicBezTo>
                  <a:pt x="23882" y="14611"/>
                  <a:pt x="23875" y="13946"/>
                  <a:pt x="23752" y="13290"/>
                </a:cubicBezTo>
                <a:cubicBezTo>
                  <a:pt x="23561" y="12253"/>
                  <a:pt x="23541" y="11185"/>
                  <a:pt x="23246" y="10163"/>
                </a:cubicBezTo>
                <a:cubicBezTo>
                  <a:pt x="22911" y="9829"/>
                  <a:pt x="22385" y="9875"/>
                  <a:pt x="22029" y="9575"/>
                </a:cubicBezTo>
                <a:cubicBezTo>
                  <a:pt x="21986" y="9583"/>
                  <a:pt x="21944" y="9586"/>
                  <a:pt x="21902" y="9586"/>
                </a:cubicBezTo>
                <a:cubicBezTo>
                  <a:pt x="21717" y="9586"/>
                  <a:pt x="21539" y="9521"/>
                  <a:pt x="21358" y="9482"/>
                </a:cubicBezTo>
                <a:cubicBezTo>
                  <a:pt x="21096" y="9427"/>
                  <a:pt x="20827" y="9375"/>
                  <a:pt x="20570" y="9297"/>
                </a:cubicBezTo>
                <a:cubicBezTo>
                  <a:pt x="21028" y="9220"/>
                  <a:pt x="21467" y="9070"/>
                  <a:pt x="21905" y="8932"/>
                </a:cubicBezTo>
                <a:cubicBezTo>
                  <a:pt x="22106" y="8863"/>
                  <a:pt x="22318" y="8818"/>
                  <a:pt x="22499" y="8694"/>
                </a:cubicBezTo>
                <a:cubicBezTo>
                  <a:pt x="22674" y="8591"/>
                  <a:pt x="22586" y="8348"/>
                  <a:pt x="22648" y="8182"/>
                </a:cubicBezTo>
                <a:cubicBezTo>
                  <a:pt x="22870" y="7198"/>
                  <a:pt x="23035" y="6197"/>
                  <a:pt x="23225" y="5206"/>
                </a:cubicBezTo>
                <a:cubicBezTo>
                  <a:pt x="23401" y="4258"/>
                  <a:pt x="23510" y="3292"/>
                  <a:pt x="23649" y="2339"/>
                </a:cubicBezTo>
                <a:cubicBezTo>
                  <a:pt x="23649" y="2060"/>
                  <a:pt x="23706" y="1781"/>
                  <a:pt x="23737" y="1503"/>
                </a:cubicBezTo>
                <a:close/>
                <a:moveTo>
                  <a:pt x="25268" y="9870"/>
                </a:moveTo>
                <a:cubicBezTo>
                  <a:pt x="25367" y="9875"/>
                  <a:pt x="25423" y="9922"/>
                  <a:pt x="25444" y="10015"/>
                </a:cubicBezTo>
                <a:cubicBezTo>
                  <a:pt x="25646" y="10851"/>
                  <a:pt x="26172" y="11546"/>
                  <a:pt x="26548" y="12310"/>
                </a:cubicBezTo>
                <a:cubicBezTo>
                  <a:pt x="27018" y="13228"/>
                  <a:pt x="27451" y="14168"/>
                  <a:pt x="27982" y="15054"/>
                </a:cubicBezTo>
                <a:cubicBezTo>
                  <a:pt x="28699" y="16267"/>
                  <a:pt x="29453" y="17453"/>
                  <a:pt x="30221" y="18635"/>
                </a:cubicBezTo>
                <a:cubicBezTo>
                  <a:pt x="30475" y="19037"/>
                  <a:pt x="30784" y="19404"/>
                  <a:pt x="31016" y="19821"/>
                </a:cubicBezTo>
                <a:cubicBezTo>
                  <a:pt x="31232" y="20037"/>
                  <a:pt x="31382" y="20311"/>
                  <a:pt x="31573" y="20559"/>
                </a:cubicBezTo>
                <a:cubicBezTo>
                  <a:pt x="33322" y="23020"/>
                  <a:pt x="35323" y="25320"/>
                  <a:pt x="37630" y="27275"/>
                </a:cubicBezTo>
                <a:cubicBezTo>
                  <a:pt x="38392" y="27925"/>
                  <a:pt x="39213" y="28499"/>
                  <a:pt x="40028" y="29076"/>
                </a:cubicBezTo>
                <a:cubicBezTo>
                  <a:pt x="39801" y="29185"/>
                  <a:pt x="39559" y="29261"/>
                  <a:pt x="39316" y="29339"/>
                </a:cubicBezTo>
                <a:cubicBezTo>
                  <a:pt x="38342" y="29644"/>
                  <a:pt x="37397" y="30046"/>
                  <a:pt x="36422" y="30351"/>
                </a:cubicBezTo>
                <a:cubicBezTo>
                  <a:pt x="35719" y="30582"/>
                  <a:pt x="34969" y="30718"/>
                  <a:pt x="34224" y="30718"/>
                </a:cubicBezTo>
                <a:cubicBezTo>
                  <a:pt x="33573" y="30718"/>
                  <a:pt x="32926" y="30615"/>
                  <a:pt x="32316" y="30382"/>
                </a:cubicBezTo>
                <a:cubicBezTo>
                  <a:pt x="32047" y="30309"/>
                  <a:pt x="31794" y="30154"/>
                  <a:pt x="31516" y="30144"/>
                </a:cubicBezTo>
                <a:cubicBezTo>
                  <a:pt x="31289" y="30165"/>
                  <a:pt x="31242" y="30444"/>
                  <a:pt x="31299" y="30623"/>
                </a:cubicBezTo>
                <a:cubicBezTo>
                  <a:pt x="31454" y="31242"/>
                  <a:pt x="31806" y="31795"/>
                  <a:pt x="32135" y="32337"/>
                </a:cubicBezTo>
                <a:cubicBezTo>
                  <a:pt x="32754" y="33296"/>
                  <a:pt x="33353" y="34266"/>
                  <a:pt x="33904" y="35256"/>
                </a:cubicBezTo>
                <a:cubicBezTo>
                  <a:pt x="34276" y="35916"/>
                  <a:pt x="34699" y="36546"/>
                  <a:pt x="35049" y="37211"/>
                </a:cubicBezTo>
                <a:cubicBezTo>
                  <a:pt x="35370" y="37614"/>
                  <a:pt x="35607" y="38083"/>
                  <a:pt x="35911" y="38501"/>
                </a:cubicBezTo>
                <a:cubicBezTo>
                  <a:pt x="37511" y="40937"/>
                  <a:pt x="39466" y="43134"/>
                  <a:pt x="41715" y="44980"/>
                </a:cubicBezTo>
                <a:cubicBezTo>
                  <a:pt x="43211" y="46188"/>
                  <a:pt x="44806" y="47307"/>
                  <a:pt x="46585" y="48056"/>
                </a:cubicBezTo>
                <a:cubicBezTo>
                  <a:pt x="46069" y="48318"/>
                  <a:pt x="45497" y="48473"/>
                  <a:pt x="44961" y="48695"/>
                </a:cubicBezTo>
                <a:cubicBezTo>
                  <a:pt x="44037" y="49040"/>
                  <a:pt x="43149" y="49480"/>
                  <a:pt x="42195" y="49742"/>
                </a:cubicBezTo>
                <a:cubicBezTo>
                  <a:pt x="41313" y="50016"/>
                  <a:pt x="40384" y="50135"/>
                  <a:pt x="39466" y="50197"/>
                </a:cubicBezTo>
                <a:cubicBezTo>
                  <a:pt x="39354" y="50202"/>
                  <a:pt x="39242" y="50205"/>
                  <a:pt x="39130" y="50205"/>
                </a:cubicBezTo>
                <a:cubicBezTo>
                  <a:pt x="37828" y="50205"/>
                  <a:pt x="36556" y="49831"/>
                  <a:pt x="35349" y="49366"/>
                </a:cubicBezTo>
                <a:cubicBezTo>
                  <a:pt x="34591" y="49056"/>
                  <a:pt x="33873" y="48649"/>
                  <a:pt x="33213" y="48174"/>
                </a:cubicBezTo>
                <a:cubicBezTo>
                  <a:pt x="33166" y="48137"/>
                  <a:pt x="33106" y="48119"/>
                  <a:pt x="33047" y="48119"/>
                </a:cubicBezTo>
                <a:cubicBezTo>
                  <a:pt x="32933" y="48119"/>
                  <a:pt x="32820" y="48185"/>
                  <a:pt x="32796" y="48304"/>
                </a:cubicBezTo>
                <a:cubicBezTo>
                  <a:pt x="32703" y="48597"/>
                  <a:pt x="32863" y="48892"/>
                  <a:pt x="33028" y="49128"/>
                </a:cubicBezTo>
                <a:cubicBezTo>
                  <a:pt x="33482" y="49789"/>
                  <a:pt x="33930" y="50454"/>
                  <a:pt x="34394" y="51104"/>
                </a:cubicBezTo>
                <a:cubicBezTo>
                  <a:pt x="34658" y="51497"/>
                  <a:pt x="34973" y="51852"/>
                  <a:pt x="35199" y="52266"/>
                </a:cubicBezTo>
                <a:cubicBezTo>
                  <a:pt x="35556" y="52611"/>
                  <a:pt x="35813" y="53039"/>
                  <a:pt x="36133" y="53416"/>
                </a:cubicBezTo>
                <a:cubicBezTo>
                  <a:pt x="37763" y="55443"/>
                  <a:pt x="39642" y="57285"/>
                  <a:pt x="41792" y="58755"/>
                </a:cubicBezTo>
                <a:cubicBezTo>
                  <a:pt x="43139" y="59673"/>
                  <a:pt x="44568" y="60493"/>
                  <a:pt x="46095" y="61071"/>
                </a:cubicBezTo>
                <a:cubicBezTo>
                  <a:pt x="45197" y="61716"/>
                  <a:pt x="44259" y="62325"/>
                  <a:pt x="43247" y="62790"/>
                </a:cubicBezTo>
                <a:cubicBezTo>
                  <a:pt x="41849" y="63414"/>
                  <a:pt x="40389" y="63919"/>
                  <a:pt x="38899" y="64269"/>
                </a:cubicBezTo>
                <a:cubicBezTo>
                  <a:pt x="37253" y="64641"/>
                  <a:pt x="35602" y="64966"/>
                  <a:pt x="33935" y="65214"/>
                </a:cubicBezTo>
                <a:cubicBezTo>
                  <a:pt x="32311" y="65471"/>
                  <a:pt x="30670" y="65575"/>
                  <a:pt x="29030" y="65626"/>
                </a:cubicBezTo>
                <a:cubicBezTo>
                  <a:pt x="28120" y="65669"/>
                  <a:pt x="27211" y="65680"/>
                  <a:pt x="26302" y="65680"/>
                </a:cubicBezTo>
                <a:cubicBezTo>
                  <a:pt x="25555" y="65680"/>
                  <a:pt x="24808" y="65673"/>
                  <a:pt x="24061" y="65668"/>
                </a:cubicBezTo>
                <a:cubicBezTo>
                  <a:pt x="22117" y="65616"/>
                  <a:pt x="20172" y="65518"/>
                  <a:pt x="18237" y="65281"/>
                </a:cubicBezTo>
                <a:cubicBezTo>
                  <a:pt x="16525" y="65059"/>
                  <a:pt x="14822" y="64785"/>
                  <a:pt x="13125" y="64481"/>
                </a:cubicBezTo>
                <a:cubicBezTo>
                  <a:pt x="11515" y="64197"/>
                  <a:pt x="9932" y="63795"/>
                  <a:pt x="8368" y="63310"/>
                </a:cubicBezTo>
                <a:cubicBezTo>
                  <a:pt x="6103" y="62650"/>
                  <a:pt x="3906" y="61788"/>
                  <a:pt x="1698" y="60968"/>
                </a:cubicBezTo>
                <a:cubicBezTo>
                  <a:pt x="2858" y="60530"/>
                  <a:pt x="3942" y="59916"/>
                  <a:pt x="4994" y="59261"/>
                </a:cubicBezTo>
                <a:cubicBezTo>
                  <a:pt x="7068" y="57966"/>
                  <a:pt x="8905" y="56320"/>
                  <a:pt x="10515" y="54494"/>
                </a:cubicBezTo>
                <a:cubicBezTo>
                  <a:pt x="11996" y="52792"/>
                  <a:pt x="13289" y="50945"/>
                  <a:pt x="14554" y="49082"/>
                </a:cubicBezTo>
                <a:cubicBezTo>
                  <a:pt x="14708" y="48855"/>
                  <a:pt x="14843" y="48576"/>
                  <a:pt x="14760" y="48297"/>
                </a:cubicBezTo>
                <a:cubicBezTo>
                  <a:pt x="14729" y="48185"/>
                  <a:pt x="14613" y="48120"/>
                  <a:pt x="14500" y="48120"/>
                </a:cubicBezTo>
                <a:cubicBezTo>
                  <a:pt x="14443" y="48120"/>
                  <a:pt x="14386" y="48137"/>
                  <a:pt x="14342" y="48174"/>
                </a:cubicBezTo>
                <a:cubicBezTo>
                  <a:pt x="13527" y="48752"/>
                  <a:pt x="12639" y="49237"/>
                  <a:pt x="11696" y="49557"/>
                </a:cubicBezTo>
                <a:cubicBezTo>
                  <a:pt x="10736" y="49887"/>
                  <a:pt x="9746" y="50155"/>
                  <a:pt x="8729" y="50197"/>
                </a:cubicBezTo>
                <a:cubicBezTo>
                  <a:pt x="8658" y="50198"/>
                  <a:pt x="8586" y="50199"/>
                  <a:pt x="8515" y="50199"/>
                </a:cubicBezTo>
                <a:cubicBezTo>
                  <a:pt x="6855" y="50199"/>
                  <a:pt x="5213" y="49802"/>
                  <a:pt x="3694" y="49139"/>
                </a:cubicBezTo>
                <a:cubicBezTo>
                  <a:pt x="2796" y="48752"/>
                  <a:pt x="1879" y="48427"/>
                  <a:pt x="965" y="48087"/>
                </a:cubicBezTo>
                <a:cubicBezTo>
                  <a:pt x="1286" y="47885"/>
                  <a:pt x="1651" y="47771"/>
                  <a:pt x="1982" y="47585"/>
                </a:cubicBezTo>
                <a:cubicBezTo>
                  <a:pt x="3736" y="46657"/>
                  <a:pt x="5346" y="45456"/>
                  <a:pt x="6820" y="44130"/>
                </a:cubicBezTo>
                <a:cubicBezTo>
                  <a:pt x="8343" y="42757"/>
                  <a:pt x="9720" y="41225"/>
                  <a:pt x="10912" y="39554"/>
                </a:cubicBezTo>
                <a:cubicBezTo>
                  <a:pt x="11897" y="38192"/>
                  <a:pt x="12769" y="36758"/>
                  <a:pt x="13615" y="35308"/>
                </a:cubicBezTo>
                <a:cubicBezTo>
                  <a:pt x="14084" y="34483"/>
                  <a:pt x="14565" y="33663"/>
                  <a:pt x="15080" y="32863"/>
                </a:cubicBezTo>
                <a:cubicBezTo>
                  <a:pt x="15493" y="32202"/>
                  <a:pt x="15946" y="31547"/>
                  <a:pt x="16210" y="30809"/>
                </a:cubicBezTo>
                <a:cubicBezTo>
                  <a:pt x="16261" y="30630"/>
                  <a:pt x="16323" y="30413"/>
                  <a:pt x="16210" y="30247"/>
                </a:cubicBezTo>
                <a:cubicBezTo>
                  <a:pt x="16158" y="30172"/>
                  <a:pt x="16078" y="30145"/>
                  <a:pt x="15996" y="30145"/>
                </a:cubicBezTo>
                <a:cubicBezTo>
                  <a:pt x="15947" y="30145"/>
                  <a:pt x="15898" y="30154"/>
                  <a:pt x="15854" y="30170"/>
                </a:cubicBezTo>
                <a:cubicBezTo>
                  <a:pt x="15220" y="30382"/>
                  <a:pt x="14584" y="30649"/>
                  <a:pt x="13908" y="30696"/>
                </a:cubicBezTo>
                <a:cubicBezTo>
                  <a:pt x="13729" y="30708"/>
                  <a:pt x="13548" y="30714"/>
                  <a:pt x="13368" y="30714"/>
                </a:cubicBezTo>
                <a:cubicBezTo>
                  <a:pt x="12737" y="30714"/>
                  <a:pt x="12106" y="30640"/>
                  <a:pt x="11500" y="30459"/>
                </a:cubicBezTo>
                <a:cubicBezTo>
                  <a:pt x="10318" y="30128"/>
                  <a:pt x="9194" y="29618"/>
                  <a:pt x="8017" y="29273"/>
                </a:cubicBezTo>
                <a:cubicBezTo>
                  <a:pt x="7848" y="29216"/>
                  <a:pt x="7687" y="29149"/>
                  <a:pt x="7527" y="29076"/>
                </a:cubicBezTo>
                <a:cubicBezTo>
                  <a:pt x="8281" y="28535"/>
                  <a:pt x="9055" y="28008"/>
                  <a:pt x="9767" y="27404"/>
                </a:cubicBezTo>
                <a:cubicBezTo>
                  <a:pt x="11407" y="26048"/>
                  <a:pt x="12872" y="24490"/>
                  <a:pt x="14234" y="22860"/>
                </a:cubicBezTo>
                <a:cubicBezTo>
                  <a:pt x="15735" y="20972"/>
                  <a:pt x="17139" y="19001"/>
                  <a:pt x="18408" y="16953"/>
                </a:cubicBezTo>
                <a:cubicBezTo>
                  <a:pt x="18965" y="16061"/>
                  <a:pt x="19527" y="15168"/>
                  <a:pt x="20027" y="14239"/>
                </a:cubicBezTo>
                <a:cubicBezTo>
                  <a:pt x="20477" y="13404"/>
                  <a:pt x="20858" y="12532"/>
                  <a:pt x="21327" y="11706"/>
                </a:cubicBezTo>
                <a:cubicBezTo>
                  <a:pt x="21616" y="11185"/>
                  <a:pt x="21931" y="10675"/>
                  <a:pt x="22091" y="10102"/>
                </a:cubicBezTo>
                <a:cubicBezTo>
                  <a:pt x="22359" y="10180"/>
                  <a:pt x="22632" y="10256"/>
                  <a:pt x="22916" y="10282"/>
                </a:cubicBezTo>
                <a:cubicBezTo>
                  <a:pt x="23061" y="11459"/>
                  <a:pt x="23232" y="12635"/>
                  <a:pt x="23453" y="13806"/>
                </a:cubicBezTo>
                <a:cubicBezTo>
                  <a:pt x="23561" y="14415"/>
                  <a:pt x="23603" y="15034"/>
                  <a:pt x="23701" y="15642"/>
                </a:cubicBezTo>
                <a:cubicBezTo>
                  <a:pt x="23758" y="15978"/>
                  <a:pt x="23778" y="16329"/>
                  <a:pt x="23922" y="16639"/>
                </a:cubicBezTo>
                <a:cubicBezTo>
                  <a:pt x="23949" y="16712"/>
                  <a:pt x="24025" y="16751"/>
                  <a:pt x="24099" y="16751"/>
                </a:cubicBezTo>
                <a:cubicBezTo>
                  <a:pt x="24170" y="16751"/>
                  <a:pt x="24240" y="16715"/>
                  <a:pt x="24263" y="16639"/>
                </a:cubicBezTo>
                <a:cubicBezTo>
                  <a:pt x="24423" y="16199"/>
                  <a:pt x="24433" y="15720"/>
                  <a:pt x="24515" y="15261"/>
                </a:cubicBezTo>
                <a:cubicBezTo>
                  <a:pt x="24613" y="14441"/>
                  <a:pt x="24748" y="13625"/>
                  <a:pt x="24903" y="12811"/>
                </a:cubicBezTo>
                <a:cubicBezTo>
                  <a:pt x="25078" y="11841"/>
                  <a:pt x="25156" y="10851"/>
                  <a:pt x="25268" y="9870"/>
                </a:cubicBezTo>
                <a:close/>
                <a:moveTo>
                  <a:pt x="21229" y="66421"/>
                </a:moveTo>
                <a:cubicBezTo>
                  <a:pt x="22266" y="66473"/>
                  <a:pt x="23303" y="66498"/>
                  <a:pt x="24346" y="66524"/>
                </a:cubicBezTo>
                <a:cubicBezTo>
                  <a:pt x="24737" y="66554"/>
                  <a:pt x="25129" y="66563"/>
                  <a:pt x="25522" y="66563"/>
                </a:cubicBezTo>
                <a:cubicBezTo>
                  <a:pt x="25673" y="66563"/>
                  <a:pt x="25824" y="66561"/>
                  <a:pt x="25975" y="66560"/>
                </a:cubicBezTo>
                <a:cubicBezTo>
                  <a:pt x="26280" y="66560"/>
                  <a:pt x="26584" y="66560"/>
                  <a:pt x="26889" y="66566"/>
                </a:cubicBezTo>
                <a:cubicBezTo>
                  <a:pt x="26780" y="66947"/>
                  <a:pt x="26827" y="67345"/>
                  <a:pt x="26754" y="67731"/>
                </a:cubicBezTo>
                <a:cubicBezTo>
                  <a:pt x="26780" y="69469"/>
                  <a:pt x="26873" y="71229"/>
                  <a:pt x="27270" y="72931"/>
                </a:cubicBezTo>
                <a:cubicBezTo>
                  <a:pt x="27379" y="73462"/>
                  <a:pt x="27528" y="73983"/>
                  <a:pt x="27658" y="74510"/>
                </a:cubicBezTo>
                <a:cubicBezTo>
                  <a:pt x="27822" y="75119"/>
                  <a:pt x="27972" y="75738"/>
                  <a:pt x="28251" y="76310"/>
                </a:cubicBezTo>
                <a:cubicBezTo>
                  <a:pt x="27652" y="76398"/>
                  <a:pt x="27080" y="76578"/>
                  <a:pt x="26487" y="76697"/>
                </a:cubicBezTo>
                <a:cubicBezTo>
                  <a:pt x="25763" y="76847"/>
                  <a:pt x="25023" y="76963"/>
                  <a:pt x="24281" y="76963"/>
                </a:cubicBezTo>
                <a:cubicBezTo>
                  <a:pt x="24207" y="76963"/>
                  <a:pt x="24134" y="76962"/>
                  <a:pt x="24061" y="76960"/>
                </a:cubicBezTo>
                <a:cubicBezTo>
                  <a:pt x="22730" y="76904"/>
                  <a:pt x="21441" y="76578"/>
                  <a:pt x="20167" y="76228"/>
                </a:cubicBezTo>
                <a:cubicBezTo>
                  <a:pt x="20347" y="75438"/>
                  <a:pt x="20615" y="74664"/>
                  <a:pt x="20729" y="73855"/>
                </a:cubicBezTo>
                <a:cubicBezTo>
                  <a:pt x="20966" y="72157"/>
                  <a:pt x="21158" y="70455"/>
                  <a:pt x="21234" y="68742"/>
                </a:cubicBezTo>
                <a:cubicBezTo>
                  <a:pt x="21234" y="67969"/>
                  <a:pt x="21244" y="67195"/>
                  <a:pt x="21229" y="66421"/>
                </a:cubicBezTo>
                <a:close/>
                <a:moveTo>
                  <a:pt x="23721" y="0"/>
                </a:moveTo>
                <a:cubicBezTo>
                  <a:pt x="23599" y="0"/>
                  <a:pt x="23475" y="97"/>
                  <a:pt x="23479" y="244"/>
                </a:cubicBezTo>
                <a:cubicBezTo>
                  <a:pt x="23241" y="1682"/>
                  <a:pt x="23092" y="3137"/>
                  <a:pt x="22844" y="4577"/>
                </a:cubicBezTo>
                <a:cubicBezTo>
                  <a:pt x="22643" y="5830"/>
                  <a:pt x="22370" y="7079"/>
                  <a:pt x="22204" y="8343"/>
                </a:cubicBezTo>
                <a:cubicBezTo>
                  <a:pt x="21642" y="8534"/>
                  <a:pt x="21085" y="8751"/>
                  <a:pt x="20508" y="8894"/>
                </a:cubicBezTo>
                <a:cubicBezTo>
                  <a:pt x="20291" y="8956"/>
                  <a:pt x="20027" y="8998"/>
                  <a:pt x="19889" y="9199"/>
                </a:cubicBezTo>
                <a:cubicBezTo>
                  <a:pt x="19832" y="9334"/>
                  <a:pt x="19920" y="9468"/>
                  <a:pt x="20058" y="9504"/>
                </a:cubicBezTo>
                <a:cubicBezTo>
                  <a:pt x="20605" y="9674"/>
                  <a:pt x="21168" y="9792"/>
                  <a:pt x="21720" y="9968"/>
                </a:cubicBezTo>
                <a:cubicBezTo>
                  <a:pt x="21425" y="10603"/>
                  <a:pt x="21023" y="11170"/>
                  <a:pt x="20682" y="11773"/>
                </a:cubicBezTo>
                <a:cubicBezTo>
                  <a:pt x="20182" y="12635"/>
                  <a:pt x="19765" y="13537"/>
                  <a:pt x="19270" y="14399"/>
                </a:cubicBezTo>
                <a:cubicBezTo>
                  <a:pt x="18810" y="15204"/>
                  <a:pt x="18310" y="15989"/>
                  <a:pt x="17815" y="16777"/>
                </a:cubicBezTo>
                <a:cubicBezTo>
                  <a:pt x="16596" y="18727"/>
                  <a:pt x="15277" y="20611"/>
                  <a:pt x="13863" y="22421"/>
                </a:cubicBezTo>
                <a:cubicBezTo>
                  <a:pt x="12712" y="23861"/>
                  <a:pt x="11463" y="25223"/>
                  <a:pt x="10112" y="26476"/>
                </a:cubicBezTo>
                <a:cubicBezTo>
                  <a:pt x="9179" y="27332"/>
                  <a:pt x="8162" y="28091"/>
                  <a:pt x="7125" y="28813"/>
                </a:cubicBezTo>
                <a:cubicBezTo>
                  <a:pt x="6934" y="28916"/>
                  <a:pt x="6851" y="29195"/>
                  <a:pt x="7017" y="29354"/>
                </a:cubicBezTo>
                <a:cubicBezTo>
                  <a:pt x="7265" y="29587"/>
                  <a:pt x="7605" y="29680"/>
                  <a:pt x="7920" y="29804"/>
                </a:cubicBezTo>
                <a:cubicBezTo>
                  <a:pt x="8946" y="30139"/>
                  <a:pt x="9963" y="30516"/>
                  <a:pt x="10994" y="30830"/>
                </a:cubicBezTo>
                <a:cubicBezTo>
                  <a:pt x="11710" y="31056"/>
                  <a:pt x="12464" y="31178"/>
                  <a:pt x="13215" y="31178"/>
                </a:cubicBezTo>
                <a:cubicBezTo>
                  <a:pt x="13595" y="31178"/>
                  <a:pt x="13974" y="31147"/>
                  <a:pt x="14348" y="31083"/>
                </a:cubicBezTo>
                <a:cubicBezTo>
                  <a:pt x="14786" y="31001"/>
                  <a:pt x="15204" y="30840"/>
                  <a:pt x="15622" y="30701"/>
                </a:cubicBezTo>
                <a:lnTo>
                  <a:pt x="15622" y="30701"/>
                </a:lnTo>
                <a:cubicBezTo>
                  <a:pt x="15286" y="31387"/>
                  <a:pt x="14843" y="32006"/>
                  <a:pt x="14430" y="32646"/>
                </a:cubicBezTo>
                <a:cubicBezTo>
                  <a:pt x="13620" y="33842"/>
                  <a:pt x="12944" y="35123"/>
                  <a:pt x="12181" y="36350"/>
                </a:cubicBezTo>
                <a:cubicBezTo>
                  <a:pt x="11175" y="38006"/>
                  <a:pt x="10091" y="39621"/>
                  <a:pt x="8832" y="41097"/>
                </a:cubicBezTo>
                <a:cubicBezTo>
                  <a:pt x="7806" y="42293"/>
                  <a:pt x="6686" y="43402"/>
                  <a:pt x="5489" y="44423"/>
                </a:cubicBezTo>
                <a:cubicBezTo>
                  <a:pt x="4055" y="45611"/>
                  <a:pt x="2524" y="46704"/>
                  <a:pt x="846" y="47519"/>
                </a:cubicBezTo>
                <a:cubicBezTo>
                  <a:pt x="599" y="47647"/>
                  <a:pt x="295" y="47704"/>
                  <a:pt x="110" y="47926"/>
                </a:cubicBezTo>
                <a:cubicBezTo>
                  <a:pt x="1" y="48159"/>
                  <a:pt x="150" y="48396"/>
                  <a:pt x="362" y="48504"/>
                </a:cubicBezTo>
                <a:cubicBezTo>
                  <a:pt x="779" y="48726"/>
                  <a:pt x="1244" y="48850"/>
                  <a:pt x="1682" y="49030"/>
                </a:cubicBezTo>
                <a:cubicBezTo>
                  <a:pt x="2998" y="49480"/>
                  <a:pt x="4262" y="50088"/>
                  <a:pt x="5629" y="50392"/>
                </a:cubicBezTo>
                <a:cubicBezTo>
                  <a:pt x="6458" y="50574"/>
                  <a:pt x="7310" y="50679"/>
                  <a:pt x="8162" y="50679"/>
                </a:cubicBezTo>
                <a:cubicBezTo>
                  <a:pt x="8301" y="50679"/>
                  <a:pt x="8440" y="50677"/>
                  <a:pt x="8580" y="50671"/>
                </a:cubicBezTo>
                <a:cubicBezTo>
                  <a:pt x="9756" y="50666"/>
                  <a:pt x="10896" y="50320"/>
                  <a:pt x="11989" y="49923"/>
                </a:cubicBezTo>
                <a:cubicBezTo>
                  <a:pt x="12639" y="49690"/>
                  <a:pt x="13249" y="49350"/>
                  <a:pt x="13853" y="49016"/>
                </a:cubicBezTo>
                <a:lnTo>
                  <a:pt x="13853" y="49016"/>
                </a:lnTo>
                <a:cubicBezTo>
                  <a:pt x="12553" y="50811"/>
                  <a:pt x="11294" y="52637"/>
                  <a:pt x="9813" y="54287"/>
                </a:cubicBezTo>
                <a:cubicBezTo>
                  <a:pt x="7879" y="56433"/>
                  <a:pt x="5593" y="58295"/>
                  <a:pt x="3019" y="59632"/>
                </a:cubicBezTo>
                <a:cubicBezTo>
                  <a:pt x="2338" y="59998"/>
                  <a:pt x="1605" y="60276"/>
                  <a:pt x="945" y="60685"/>
                </a:cubicBezTo>
                <a:cubicBezTo>
                  <a:pt x="791" y="60771"/>
                  <a:pt x="822" y="60957"/>
                  <a:pt x="898" y="61092"/>
                </a:cubicBezTo>
                <a:cubicBezTo>
                  <a:pt x="1280" y="61190"/>
                  <a:pt x="1589" y="61459"/>
                  <a:pt x="1961" y="61602"/>
                </a:cubicBezTo>
                <a:cubicBezTo>
                  <a:pt x="4753" y="62821"/>
                  <a:pt x="7625" y="63862"/>
                  <a:pt x="10577" y="64631"/>
                </a:cubicBezTo>
                <a:cubicBezTo>
                  <a:pt x="12279" y="65069"/>
                  <a:pt x="14017" y="65347"/>
                  <a:pt x="15756" y="65637"/>
                </a:cubicBezTo>
                <a:cubicBezTo>
                  <a:pt x="17365" y="65895"/>
                  <a:pt x="18985" y="66132"/>
                  <a:pt x="20615" y="66225"/>
                </a:cubicBezTo>
                <a:cubicBezTo>
                  <a:pt x="20682" y="67278"/>
                  <a:pt x="20589" y="68335"/>
                  <a:pt x="20527" y="69383"/>
                </a:cubicBezTo>
                <a:cubicBezTo>
                  <a:pt x="20435" y="70811"/>
                  <a:pt x="20192" y="72224"/>
                  <a:pt x="20006" y="73643"/>
                </a:cubicBezTo>
                <a:cubicBezTo>
                  <a:pt x="19889" y="74484"/>
                  <a:pt x="19672" y="75309"/>
                  <a:pt x="19455" y="76130"/>
                </a:cubicBezTo>
                <a:cubicBezTo>
                  <a:pt x="19393" y="76321"/>
                  <a:pt x="19398" y="76573"/>
                  <a:pt x="19584" y="76702"/>
                </a:cubicBezTo>
                <a:cubicBezTo>
                  <a:pt x="19775" y="76826"/>
                  <a:pt x="20012" y="76862"/>
                  <a:pt x="20229" y="76935"/>
                </a:cubicBezTo>
                <a:cubicBezTo>
                  <a:pt x="21451" y="77290"/>
                  <a:pt x="22710" y="77569"/>
                  <a:pt x="23989" y="77590"/>
                </a:cubicBezTo>
                <a:cubicBezTo>
                  <a:pt x="24056" y="77592"/>
                  <a:pt x="24122" y="77593"/>
                  <a:pt x="24188" y="77593"/>
                </a:cubicBezTo>
                <a:cubicBezTo>
                  <a:pt x="25076" y="77593"/>
                  <a:pt x="25958" y="77435"/>
                  <a:pt x="26827" y="77233"/>
                </a:cubicBezTo>
                <a:cubicBezTo>
                  <a:pt x="27441" y="77110"/>
                  <a:pt x="28034" y="76883"/>
                  <a:pt x="28663" y="76852"/>
                </a:cubicBezTo>
                <a:cubicBezTo>
                  <a:pt x="28748" y="76918"/>
                  <a:pt x="28847" y="76952"/>
                  <a:pt x="28954" y="76952"/>
                </a:cubicBezTo>
                <a:cubicBezTo>
                  <a:pt x="28991" y="76952"/>
                  <a:pt x="29028" y="76948"/>
                  <a:pt x="29066" y="76940"/>
                </a:cubicBezTo>
                <a:cubicBezTo>
                  <a:pt x="29061" y="76836"/>
                  <a:pt x="29097" y="76723"/>
                  <a:pt x="29030" y="76635"/>
                </a:cubicBezTo>
                <a:cubicBezTo>
                  <a:pt x="28725" y="76135"/>
                  <a:pt x="28575" y="75562"/>
                  <a:pt x="28446" y="75000"/>
                </a:cubicBezTo>
                <a:cubicBezTo>
                  <a:pt x="28271" y="74185"/>
                  <a:pt x="28080" y="73375"/>
                  <a:pt x="27920" y="72560"/>
                </a:cubicBezTo>
                <a:cubicBezTo>
                  <a:pt x="27585" y="70837"/>
                  <a:pt x="27477" y="69078"/>
                  <a:pt x="27415" y="67324"/>
                </a:cubicBezTo>
                <a:cubicBezTo>
                  <a:pt x="27446" y="67014"/>
                  <a:pt x="27348" y="66721"/>
                  <a:pt x="27280" y="66426"/>
                </a:cubicBezTo>
                <a:cubicBezTo>
                  <a:pt x="27837" y="66364"/>
                  <a:pt x="28401" y="66380"/>
                  <a:pt x="28963" y="66359"/>
                </a:cubicBezTo>
                <a:cubicBezTo>
                  <a:pt x="31583" y="66333"/>
                  <a:pt x="34194" y="65993"/>
                  <a:pt x="36758" y="65466"/>
                </a:cubicBezTo>
                <a:cubicBezTo>
                  <a:pt x="38337" y="65136"/>
                  <a:pt x="39925" y="64811"/>
                  <a:pt x="41442" y="64264"/>
                </a:cubicBezTo>
                <a:cubicBezTo>
                  <a:pt x="42644" y="63821"/>
                  <a:pt x="43846" y="63336"/>
                  <a:pt x="44918" y="62629"/>
                </a:cubicBezTo>
                <a:cubicBezTo>
                  <a:pt x="45512" y="62232"/>
                  <a:pt x="46126" y="61861"/>
                  <a:pt x="46663" y="61390"/>
                </a:cubicBezTo>
                <a:cubicBezTo>
                  <a:pt x="46880" y="61216"/>
                  <a:pt x="46761" y="60911"/>
                  <a:pt x="46647" y="60716"/>
                </a:cubicBezTo>
                <a:cubicBezTo>
                  <a:pt x="46311" y="60488"/>
                  <a:pt x="45935" y="60313"/>
                  <a:pt x="45568" y="60142"/>
                </a:cubicBezTo>
                <a:cubicBezTo>
                  <a:pt x="42980" y="58956"/>
                  <a:pt x="40632" y="57264"/>
                  <a:pt x="38635" y="55231"/>
                </a:cubicBezTo>
                <a:cubicBezTo>
                  <a:pt x="36752" y="53359"/>
                  <a:pt x="35251" y="51156"/>
                  <a:pt x="33699" y="49009"/>
                </a:cubicBezTo>
                <a:lnTo>
                  <a:pt x="33699" y="49009"/>
                </a:lnTo>
                <a:cubicBezTo>
                  <a:pt x="34947" y="49763"/>
                  <a:pt x="36340" y="50273"/>
                  <a:pt x="37773" y="50557"/>
                </a:cubicBezTo>
                <a:cubicBezTo>
                  <a:pt x="38300" y="50644"/>
                  <a:pt x="38833" y="50684"/>
                  <a:pt x="39366" y="50684"/>
                </a:cubicBezTo>
                <a:cubicBezTo>
                  <a:pt x="40357" y="50684"/>
                  <a:pt x="41349" y="50544"/>
                  <a:pt x="42309" y="50299"/>
                </a:cubicBezTo>
                <a:cubicBezTo>
                  <a:pt x="43134" y="50083"/>
                  <a:pt x="43933" y="49763"/>
                  <a:pt x="44728" y="49454"/>
                </a:cubicBezTo>
                <a:cubicBezTo>
                  <a:pt x="45487" y="49164"/>
                  <a:pt x="46249" y="48902"/>
                  <a:pt x="47003" y="48597"/>
                </a:cubicBezTo>
                <a:cubicBezTo>
                  <a:pt x="47209" y="48499"/>
                  <a:pt x="47488" y="48354"/>
                  <a:pt x="47473" y="48092"/>
                </a:cubicBezTo>
                <a:cubicBezTo>
                  <a:pt x="47493" y="47870"/>
                  <a:pt x="47271" y="47766"/>
                  <a:pt x="47106" y="47694"/>
                </a:cubicBezTo>
                <a:cubicBezTo>
                  <a:pt x="46347" y="47375"/>
                  <a:pt x="45630" y="46957"/>
                  <a:pt x="44930" y="46523"/>
                </a:cubicBezTo>
                <a:cubicBezTo>
                  <a:pt x="42613" y="45054"/>
                  <a:pt x="40539" y="43211"/>
                  <a:pt x="38754" y="41132"/>
                </a:cubicBezTo>
                <a:cubicBezTo>
                  <a:pt x="36892" y="38961"/>
                  <a:pt x="35432" y="36494"/>
                  <a:pt x="33997" y="34034"/>
                </a:cubicBezTo>
                <a:cubicBezTo>
                  <a:pt x="33353" y="32894"/>
                  <a:pt x="32527" y="31868"/>
                  <a:pt x="31929" y="30701"/>
                </a:cubicBezTo>
                <a:lnTo>
                  <a:pt x="31929" y="30701"/>
                </a:lnTo>
                <a:cubicBezTo>
                  <a:pt x="32146" y="30773"/>
                  <a:pt x="32356" y="30851"/>
                  <a:pt x="32573" y="30918"/>
                </a:cubicBezTo>
                <a:cubicBezTo>
                  <a:pt x="33137" y="31103"/>
                  <a:pt x="33728" y="31179"/>
                  <a:pt x="34320" y="31179"/>
                </a:cubicBezTo>
                <a:cubicBezTo>
                  <a:pt x="34687" y="31179"/>
                  <a:pt x="35055" y="31150"/>
                  <a:pt x="35416" y="31099"/>
                </a:cubicBezTo>
                <a:cubicBezTo>
                  <a:pt x="36418" y="30939"/>
                  <a:pt x="37361" y="30568"/>
                  <a:pt x="38316" y="30247"/>
                </a:cubicBezTo>
                <a:cubicBezTo>
                  <a:pt x="38888" y="30046"/>
                  <a:pt x="39471" y="29875"/>
                  <a:pt x="40033" y="29649"/>
                </a:cubicBezTo>
                <a:cubicBezTo>
                  <a:pt x="40250" y="29546"/>
                  <a:pt x="40528" y="29458"/>
                  <a:pt x="40621" y="29216"/>
                </a:cubicBezTo>
                <a:cubicBezTo>
                  <a:pt x="40673" y="28978"/>
                  <a:pt x="40472" y="28834"/>
                  <a:pt x="40302" y="28720"/>
                </a:cubicBezTo>
                <a:cubicBezTo>
                  <a:pt x="39068" y="27875"/>
                  <a:pt x="37892" y="26940"/>
                  <a:pt x="36820" y="25888"/>
                </a:cubicBezTo>
                <a:cubicBezTo>
                  <a:pt x="35803" y="24892"/>
                  <a:pt x="34844" y="23835"/>
                  <a:pt x="33941" y="22737"/>
                </a:cubicBezTo>
                <a:cubicBezTo>
                  <a:pt x="31929" y="20218"/>
                  <a:pt x="30154" y="17520"/>
                  <a:pt x="28494" y="14761"/>
                </a:cubicBezTo>
                <a:cubicBezTo>
                  <a:pt x="27982" y="13909"/>
                  <a:pt x="27554" y="13011"/>
                  <a:pt x="27080" y="12139"/>
                </a:cubicBezTo>
                <a:cubicBezTo>
                  <a:pt x="26651" y="11346"/>
                  <a:pt x="26115" y="10613"/>
                  <a:pt x="25749" y="9787"/>
                </a:cubicBezTo>
                <a:cubicBezTo>
                  <a:pt x="25918" y="9751"/>
                  <a:pt x="26063" y="9658"/>
                  <a:pt x="26192" y="9539"/>
                </a:cubicBezTo>
                <a:cubicBezTo>
                  <a:pt x="27002" y="9189"/>
                  <a:pt x="27905" y="9096"/>
                  <a:pt x="28704" y="8715"/>
                </a:cubicBezTo>
                <a:cubicBezTo>
                  <a:pt x="28952" y="8632"/>
                  <a:pt x="28911" y="8265"/>
                  <a:pt x="28653" y="8225"/>
                </a:cubicBezTo>
                <a:cubicBezTo>
                  <a:pt x="28147" y="8147"/>
                  <a:pt x="27627" y="8127"/>
                  <a:pt x="27116" y="8106"/>
                </a:cubicBezTo>
                <a:cubicBezTo>
                  <a:pt x="27012" y="8108"/>
                  <a:pt x="26909" y="8109"/>
                  <a:pt x="26806" y="8109"/>
                </a:cubicBezTo>
                <a:cubicBezTo>
                  <a:pt x="26703" y="8109"/>
                  <a:pt x="26600" y="8108"/>
                  <a:pt x="26496" y="8106"/>
                </a:cubicBezTo>
                <a:cubicBezTo>
                  <a:pt x="26379" y="8104"/>
                  <a:pt x="26261" y="8103"/>
                  <a:pt x="26143" y="8103"/>
                </a:cubicBezTo>
                <a:cubicBezTo>
                  <a:pt x="25828" y="8103"/>
                  <a:pt x="25513" y="8113"/>
                  <a:pt x="25201" y="8158"/>
                </a:cubicBezTo>
                <a:cubicBezTo>
                  <a:pt x="25027" y="7079"/>
                  <a:pt x="24882" y="6001"/>
                  <a:pt x="24696" y="4923"/>
                </a:cubicBezTo>
                <a:cubicBezTo>
                  <a:pt x="24463" y="3648"/>
                  <a:pt x="24268" y="2370"/>
                  <a:pt x="24051" y="1089"/>
                </a:cubicBezTo>
                <a:cubicBezTo>
                  <a:pt x="23979" y="765"/>
                  <a:pt x="23999" y="424"/>
                  <a:pt x="23906" y="110"/>
                </a:cubicBezTo>
                <a:cubicBezTo>
                  <a:pt x="23863" y="33"/>
                  <a:pt x="23792" y="0"/>
                  <a:pt x="237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5"/>
          <p:cNvSpPr/>
          <p:nvPr/>
        </p:nvSpPr>
        <p:spPr>
          <a:xfrm>
            <a:off x="4778575" y="3939100"/>
            <a:ext cx="1187325" cy="1939825"/>
          </a:xfrm>
          <a:custGeom>
            <a:avLst/>
            <a:gdLst/>
            <a:ahLst/>
            <a:cxnLst/>
            <a:rect l="l" t="t" r="r" b="b"/>
            <a:pathLst>
              <a:path w="47493" h="77593" extrusionOk="0">
                <a:moveTo>
                  <a:pt x="23737" y="1503"/>
                </a:moveTo>
                <a:cubicBezTo>
                  <a:pt x="23989" y="3365"/>
                  <a:pt x="24371" y="5206"/>
                  <a:pt x="24608" y="7074"/>
                </a:cubicBezTo>
                <a:cubicBezTo>
                  <a:pt x="24691" y="7446"/>
                  <a:pt x="24727" y="7827"/>
                  <a:pt x="24835" y="8194"/>
                </a:cubicBezTo>
                <a:cubicBezTo>
                  <a:pt x="24866" y="8286"/>
                  <a:pt x="24887" y="8399"/>
                  <a:pt x="24980" y="8456"/>
                </a:cubicBezTo>
                <a:cubicBezTo>
                  <a:pt x="25061" y="8438"/>
                  <a:pt x="25142" y="8431"/>
                  <a:pt x="25224" y="8431"/>
                </a:cubicBezTo>
                <a:cubicBezTo>
                  <a:pt x="25346" y="8431"/>
                  <a:pt x="25468" y="8446"/>
                  <a:pt x="25589" y="8461"/>
                </a:cubicBezTo>
                <a:cubicBezTo>
                  <a:pt x="25713" y="8477"/>
                  <a:pt x="25841" y="8492"/>
                  <a:pt x="25965" y="8492"/>
                </a:cubicBezTo>
                <a:cubicBezTo>
                  <a:pt x="26224" y="8489"/>
                  <a:pt x="26484" y="8480"/>
                  <a:pt x="26744" y="8480"/>
                </a:cubicBezTo>
                <a:cubicBezTo>
                  <a:pt x="26940" y="8480"/>
                  <a:pt x="27137" y="8485"/>
                  <a:pt x="27332" y="8503"/>
                </a:cubicBezTo>
                <a:cubicBezTo>
                  <a:pt x="27525" y="8515"/>
                  <a:pt x="27721" y="8533"/>
                  <a:pt x="27917" y="8533"/>
                </a:cubicBezTo>
                <a:cubicBezTo>
                  <a:pt x="28045" y="8533"/>
                  <a:pt x="28173" y="8526"/>
                  <a:pt x="28302" y="8503"/>
                </a:cubicBezTo>
                <a:lnTo>
                  <a:pt x="28302" y="8503"/>
                </a:lnTo>
                <a:cubicBezTo>
                  <a:pt x="28054" y="8658"/>
                  <a:pt x="27740" y="8684"/>
                  <a:pt x="27466" y="8771"/>
                </a:cubicBezTo>
                <a:cubicBezTo>
                  <a:pt x="26770" y="8941"/>
                  <a:pt x="26115" y="9225"/>
                  <a:pt x="25480" y="9544"/>
                </a:cubicBezTo>
                <a:cubicBezTo>
                  <a:pt x="25237" y="9622"/>
                  <a:pt x="25006" y="9782"/>
                  <a:pt x="24954" y="10051"/>
                </a:cubicBezTo>
                <a:cubicBezTo>
                  <a:pt x="24768" y="10789"/>
                  <a:pt x="24711" y="11556"/>
                  <a:pt x="24582" y="12305"/>
                </a:cubicBezTo>
                <a:cubicBezTo>
                  <a:pt x="24356" y="13574"/>
                  <a:pt x="24149" y="14848"/>
                  <a:pt x="24103" y="16132"/>
                </a:cubicBezTo>
                <a:cubicBezTo>
                  <a:pt x="24025" y="15849"/>
                  <a:pt x="23968" y="15560"/>
                  <a:pt x="23968" y="15266"/>
                </a:cubicBezTo>
                <a:cubicBezTo>
                  <a:pt x="23882" y="14611"/>
                  <a:pt x="23875" y="13946"/>
                  <a:pt x="23752" y="13290"/>
                </a:cubicBezTo>
                <a:cubicBezTo>
                  <a:pt x="23561" y="12253"/>
                  <a:pt x="23541" y="11185"/>
                  <a:pt x="23246" y="10163"/>
                </a:cubicBezTo>
                <a:cubicBezTo>
                  <a:pt x="22911" y="9829"/>
                  <a:pt x="22385" y="9875"/>
                  <a:pt x="22029" y="9575"/>
                </a:cubicBezTo>
                <a:cubicBezTo>
                  <a:pt x="21986" y="9583"/>
                  <a:pt x="21944" y="9586"/>
                  <a:pt x="21902" y="9586"/>
                </a:cubicBezTo>
                <a:cubicBezTo>
                  <a:pt x="21717" y="9586"/>
                  <a:pt x="21539" y="9521"/>
                  <a:pt x="21358" y="9482"/>
                </a:cubicBezTo>
                <a:cubicBezTo>
                  <a:pt x="21096" y="9427"/>
                  <a:pt x="20827" y="9375"/>
                  <a:pt x="20570" y="9297"/>
                </a:cubicBezTo>
                <a:cubicBezTo>
                  <a:pt x="21028" y="9220"/>
                  <a:pt x="21467" y="9070"/>
                  <a:pt x="21905" y="8932"/>
                </a:cubicBezTo>
                <a:cubicBezTo>
                  <a:pt x="22106" y="8863"/>
                  <a:pt x="22318" y="8818"/>
                  <a:pt x="22499" y="8694"/>
                </a:cubicBezTo>
                <a:cubicBezTo>
                  <a:pt x="22674" y="8591"/>
                  <a:pt x="22586" y="8348"/>
                  <a:pt x="22648" y="8182"/>
                </a:cubicBezTo>
                <a:cubicBezTo>
                  <a:pt x="22870" y="7198"/>
                  <a:pt x="23035" y="6197"/>
                  <a:pt x="23225" y="5206"/>
                </a:cubicBezTo>
                <a:cubicBezTo>
                  <a:pt x="23401" y="4258"/>
                  <a:pt x="23510" y="3292"/>
                  <a:pt x="23649" y="2339"/>
                </a:cubicBezTo>
                <a:cubicBezTo>
                  <a:pt x="23649" y="2060"/>
                  <a:pt x="23706" y="1781"/>
                  <a:pt x="23737" y="1503"/>
                </a:cubicBezTo>
                <a:close/>
                <a:moveTo>
                  <a:pt x="25268" y="9870"/>
                </a:moveTo>
                <a:cubicBezTo>
                  <a:pt x="25367" y="9875"/>
                  <a:pt x="25423" y="9922"/>
                  <a:pt x="25444" y="10015"/>
                </a:cubicBezTo>
                <a:cubicBezTo>
                  <a:pt x="25646" y="10851"/>
                  <a:pt x="26172" y="11546"/>
                  <a:pt x="26548" y="12310"/>
                </a:cubicBezTo>
                <a:cubicBezTo>
                  <a:pt x="27018" y="13228"/>
                  <a:pt x="27451" y="14168"/>
                  <a:pt x="27982" y="15054"/>
                </a:cubicBezTo>
                <a:cubicBezTo>
                  <a:pt x="28699" y="16267"/>
                  <a:pt x="29453" y="17453"/>
                  <a:pt x="30221" y="18635"/>
                </a:cubicBezTo>
                <a:cubicBezTo>
                  <a:pt x="30475" y="19037"/>
                  <a:pt x="30784" y="19404"/>
                  <a:pt x="31016" y="19821"/>
                </a:cubicBezTo>
                <a:cubicBezTo>
                  <a:pt x="31232" y="20037"/>
                  <a:pt x="31382" y="20311"/>
                  <a:pt x="31573" y="20559"/>
                </a:cubicBezTo>
                <a:cubicBezTo>
                  <a:pt x="33322" y="23020"/>
                  <a:pt x="35323" y="25320"/>
                  <a:pt x="37630" y="27275"/>
                </a:cubicBezTo>
                <a:cubicBezTo>
                  <a:pt x="38392" y="27925"/>
                  <a:pt x="39213" y="28499"/>
                  <a:pt x="40028" y="29076"/>
                </a:cubicBezTo>
                <a:cubicBezTo>
                  <a:pt x="39801" y="29185"/>
                  <a:pt x="39559" y="29261"/>
                  <a:pt x="39316" y="29339"/>
                </a:cubicBezTo>
                <a:cubicBezTo>
                  <a:pt x="38342" y="29644"/>
                  <a:pt x="37397" y="30046"/>
                  <a:pt x="36422" y="30351"/>
                </a:cubicBezTo>
                <a:cubicBezTo>
                  <a:pt x="35719" y="30582"/>
                  <a:pt x="34969" y="30718"/>
                  <a:pt x="34224" y="30718"/>
                </a:cubicBezTo>
                <a:cubicBezTo>
                  <a:pt x="33573" y="30718"/>
                  <a:pt x="32926" y="30615"/>
                  <a:pt x="32316" y="30382"/>
                </a:cubicBezTo>
                <a:cubicBezTo>
                  <a:pt x="32047" y="30309"/>
                  <a:pt x="31794" y="30154"/>
                  <a:pt x="31516" y="30144"/>
                </a:cubicBezTo>
                <a:cubicBezTo>
                  <a:pt x="31289" y="30165"/>
                  <a:pt x="31242" y="30444"/>
                  <a:pt x="31299" y="30623"/>
                </a:cubicBezTo>
                <a:cubicBezTo>
                  <a:pt x="31454" y="31242"/>
                  <a:pt x="31806" y="31795"/>
                  <a:pt x="32135" y="32337"/>
                </a:cubicBezTo>
                <a:cubicBezTo>
                  <a:pt x="32754" y="33296"/>
                  <a:pt x="33353" y="34266"/>
                  <a:pt x="33904" y="35256"/>
                </a:cubicBezTo>
                <a:cubicBezTo>
                  <a:pt x="34276" y="35916"/>
                  <a:pt x="34699" y="36546"/>
                  <a:pt x="35049" y="37211"/>
                </a:cubicBezTo>
                <a:cubicBezTo>
                  <a:pt x="35370" y="37614"/>
                  <a:pt x="35607" y="38083"/>
                  <a:pt x="35911" y="38501"/>
                </a:cubicBezTo>
                <a:cubicBezTo>
                  <a:pt x="37511" y="40937"/>
                  <a:pt x="39466" y="43134"/>
                  <a:pt x="41715" y="44980"/>
                </a:cubicBezTo>
                <a:cubicBezTo>
                  <a:pt x="43211" y="46188"/>
                  <a:pt x="44806" y="47307"/>
                  <a:pt x="46585" y="48056"/>
                </a:cubicBezTo>
                <a:cubicBezTo>
                  <a:pt x="46069" y="48318"/>
                  <a:pt x="45497" y="48473"/>
                  <a:pt x="44961" y="48695"/>
                </a:cubicBezTo>
                <a:cubicBezTo>
                  <a:pt x="44037" y="49040"/>
                  <a:pt x="43149" y="49480"/>
                  <a:pt x="42195" y="49742"/>
                </a:cubicBezTo>
                <a:cubicBezTo>
                  <a:pt x="41313" y="50016"/>
                  <a:pt x="40384" y="50135"/>
                  <a:pt x="39466" y="50197"/>
                </a:cubicBezTo>
                <a:cubicBezTo>
                  <a:pt x="39354" y="50202"/>
                  <a:pt x="39242" y="50205"/>
                  <a:pt x="39130" y="50205"/>
                </a:cubicBezTo>
                <a:cubicBezTo>
                  <a:pt x="37828" y="50205"/>
                  <a:pt x="36556" y="49831"/>
                  <a:pt x="35349" y="49366"/>
                </a:cubicBezTo>
                <a:cubicBezTo>
                  <a:pt x="34591" y="49056"/>
                  <a:pt x="33873" y="48649"/>
                  <a:pt x="33213" y="48174"/>
                </a:cubicBezTo>
                <a:cubicBezTo>
                  <a:pt x="33166" y="48137"/>
                  <a:pt x="33106" y="48119"/>
                  <a:pt x="33047" y="48119"/>
                </a:cubicBezTo>
                <a:cubicBezTo>
                  <a:pt x="32933" y="48119"/>
                  <a:pt x="32820" y="48185"/>
                  <a:pt x="32796" y="48304"/>
                </a:cubicBezTo>
                <a:cubicBezTo>
                  <a:pt x="32703" y="48597"/>
                  <a:pt x="32863" y="48892"/>
                  <a:pt x="33028" y="49128"/>
                </a:cubicBezTo>
                <a:cubicBezTo>
                  <a:pt x="33482" y="49789"/>
                  <a:pt x="33930" y="50454"/>
                  <a:pt x="34394" y="51104"/>
                </a:cubicBezTo>
                <a:cubicBezTo>
                  <a:pt x="34658" y="51497"/>
                  <a:pt x="34973" y="51852"/>
                  <a:pt x="35199" y="52266"/>
                </a:cubicBezTo>
                <a:cubicBezTo>
                  <a:pt x="35556" y="52611"/>
                  <a:pt x="35813" y="53039"/>
                  <a:pt x="36133" y="53416"/>
                </a:cubicBezTo>
                <a:cubicBezTo>
                  <a:pt x="37763" y="55443"/>
                  <a:pt x="39642" y="57285"/>
                  <a:pt x="41792" y="58755"/>
                </a:cubicBezTo>
                <a:cubicBezTo>
                  <a:pt x="43139" y="59673"/>
                  <a:pt x="44568" y="60493"/>
                  <a:pt x="46095" y="61071"/>
                </a:cubicBezTo>
                <a:cubicBezTo>
                  <a:pt x="45197" y="61716"/>
                  <a:pt x="44259" y="62325"/>
                  <a:pt x="43247" y="62790"/>
                </a:cubicBezTo>
                <a:cubicBezTo>
                  <a:pt x="41849" y="63414"/>
                  <a:pt x="40389" y="63919"/>
                  <a:pt x="38899" y="64269"/>
                </a:cubicBezTo>
                <a:cubicBezTo>
                  <a:pt x="37253" y="64641"/>
                  <a:pt x="35602" y="64966"/>
                  <a:pt x="33935" y="65214"/>
                </a:cubicBezTo>
                <a:cubicBezTo>
                  <a:pt x="32311" y="65471"/>
                  <a:pt x="30670" y="65575"/>
                  <a:pt x="29030" y="65626"/>
                </a:cubicBezTo>
                <a:cubicBezTo>
                  <a:pt x="28120" y="65669"/>
                  <a:pt x="27211" y="65680"/>
                  <a:pt x="26302" y="65680"/>
                </a:cubicBezTo>
                <a:cubicBezTo>
                  <a:pt x="25555" y="65680"/>
                  <a:pt x="24808" y="65673"/>
                  <a:pt x="24061" y="65668"/>
                </a:cubicBezTo>
                <a:cubicBezTo>
                  <a:pt x="22117" y="65616"/>
                  <a:pt x="20172" y="65518"/>
                  <a:pt x="18237" y="65281"/>
                </a:cubicBezTo>
                <a:cubicBezTo>
                  <a:pt x="16525" y="65059"/>
                  <a:pt x="14822" y="64785"/>
                  <a:pt x="13125" y="64481"/>
                </a:cubicBezTo>
                <a:cubicBezTo>
                  <a:pt x="11515" y="64197"/>
                  <a:pt x="9932" y="63795"/>
                  <a:pt x="8368" y="63310"/>
                </a:cubicBezTo>
                <a:cubicBezTo>
                  <a:pt x="6103" y="62650"/>
                  <a:pt x="3906" y="61788"/>
                  <a:pt x="1698" y="60968"/>
                </a:cubicBezTo>
                <a:cubicBezTo>
                  <a:pt x="2858" y="60530"/>
                  <a:pt x="3942" y="59916"/>
                  <a:pt x="4994" y="59261"/>
                </a:cubicBezTo>
                <a:cubicBezTo>
                  <a:pt x="7068" y="57966"/>
                  <a:pt x="8905" y="56320"/>
                  <a:pt x="10515" y="54494"/>
                </a:cubicBezTo>
                <a:cubicBezTo>
                  <a:pt x="11996" y="52792"/>
                  <a:pt x="13289" y="50945"/>
                  <a:pt x="14554" y="49082"/>
                </a:cubicBezTo>
                <a:cubicBezTo>
                  <a:pt x="14708" y="48855"/>
                  <a:pt x="14843" y="48576"/>
                  <a:pt x="14760" y="48297"/>
                </a:cubicBezTo>
                <a:cubicBezTo>
                  <a:pt x="14729" y="48185"/>
                  <a:pt x="14613" y="48120"/>
                  <a:pt x="14500" y="48120"/>
                </a:cubicBezTo>
                <a:cubicBezTo>
                  <a:pt x="14443" y="48120"/>
                  <a:pt x="14386" y="48137"/>
                  <a:pt x="14342" y="48174"/>
                </a:cubicBezTo>
                <a:cubicBezTo>
                  <a:pt x="13527" y="48752"/>
                  <a:pt x="12639" y="49237"/>
                  <a:pt x="11696" y="49557"/>
                </a:cubicBezTo>
                <a:cubicBezTo>
                  <a:pt x="10736" y="49887"/>
                  <a:pt x="9746" y="50155"/>
                  <a:pt x="8729" y="50197"/>
                </a:cubicBezTo>
                <a:cubicBezTo>
                  <a:pt x="8658" y="50198"/>
                  <a:pt x="8586" y="50199"/>
                  <a:pt x="8515" y="50199"/>
                </a:cubicBezTo>
                <a:cubicBezTo>
                  <a:pt x="6855" y="50199"/>
                  <a:pt x="5213" y="49802"/>
                  <a:pt x="3694" y="49139"/>
                </a:cubicBezTo>
                <a:cubicBezTo>
                  <a:pt x="2796" y="48752"/>
                  <a:pt x="1879" y="48427"/>
                  <a:pt x="965" y="48087"/>
                </a:cubicBezTo>
                <a:cubicBezTo>
                  <a:pt x="1286" y="47885"/>
                  <a:pt x="1651" y="47771"/>
                  <a:pt x="1982" y="47585"/>
                </a:cubicBezTo>
                <a:cubicBezTo>
                  <a:pt x="3736" y="46657"/>
                  <a:pt x="5346" y="45456"/>
                  <a:pt x="6820" y="44130"/>
                </a:cubicBezTo>
                <a:cubicBezTo>
                  <a:pt x="8343" y="42757"/>
                  <a:pt x="9720" y="41225"/>
                  <a:pt x="10912" y="39554"/>
                </a:cubicBezTo>
                <a:cubicBezTo>
                  <a:pt x="11897" y="38192"/>
                  <a:pt x="12769" y="36758"/>
                  <a:pt x="13615" y="35308"/>
                </a:cubicBezTo>
                <a:cubicBezTo>
                  <a:pt x="14084" y="34483"/>
                  <a:pt x="14565" y="33663"/>
                  <a:pt x="15080" y="32863"/>
                </a:cubicBezTo>
                <a:cubicBezTo>
                  <a:pt x="15493" y="32202"/>
                  <a:pt x="15946" y="31547"/>
                  <a:pt x="16210" y="30809"/>
                </a:cubicBezTo>
                <a:cubicBezTo>
                  <a:pt x="16261" y="30630"/>
                  <a:pt x="16323" y="30413"/>
                  <a:pt x="16210" y="30247"/>
                </a:cubicBezTo>
                <a:cubicBezTo>
                  <a:pt x="16158" y="30172"/>
                  <a:pt x="16078" y="30145"/>
                  <a:pt x="15996" y="30145"/>
                </a:cubicBezTo>
                <a:cubicBezTo>
                  <a:pt x="15947" y="30145"/>
                  <a:pt x="15898" y="30154"/>
                  <a:pt x="15854" y="30170"/>
                </a:cubicBezTo>
                <a:cubicBezTo>
                  <a:pt x="15220" y="30382"/>
                  <a:pt x="14584" y="30649"/>
                  <a:pt x="13908" y="30696"/>
                </a:cubicBezTo>
                <a:cubicBezTo>
                  <a:pt x="13729" y="30708"/>
                  <a:pt x="13548" y="30714"/>
                  <a:pt x="13368" y="30714"/>
                </a:cubicBezTo>
                <a:cubicBezTo>
                  <a:pt x="12737" y="30714"/>
                  <a:pt x="12106" y="30640"/>
                  <a:pt x="11500" y="30459"/>
                </a:cubicBezTo>
                <a:cubicBezTo>
                  <a:pt x="10318" y="30128"/>
                  <a:pt x="9194" y="29618"/>
                  <a:pt x="8017" y="29273"/>
                </a:cubicBezTo>
                <a:cubicBezTo>
                  <a:pt x="7848" y="29216"/>
                  <a:pt x="7687" y="29149"/>
                  <a:pt x="7527" y="29076"/>
                </a:cubicBezTo>
                <a:cubicBezTo>
                  <a:pt x="8281" y="28535"/>
                  <a:pt x="9055" y="28008"/>
                  <a:pt x="9767" y="27404"/>
                </a:cubicBezTo>
                <a:cubicBezTo>
                  <a:pt x="11407" y="26048"/>
                  <a:pt x="12872" y="24490"/>
                  <a:pt x="14234" y="22860"/>
                </a:cubicBezTo>
                <a:cubicBezTo>
                  <a:pt x="15735" y="20972"/>
                  <a:pt x="17139" y="19001"/>
                  <a:pt x="18408" y="16953"/>
                </a:cubicBezTo>
                <a:cubicBezTo>
                  <a:pt x="18965" y="16061"/>
                  <a:pt x="19527" y="15168"/>
                  <a:pt x="20027" y="14239"/>
                </a:cubicBezTo>
                <a:cubicBezTo>
                  <a:pt x="20477" y="13404"/>
                  <a:pt x="20858" y="12532"/>
                  <a:pt x="21327" y="11706"/>
                </a:cubicBezTo>
                <a:cubicBezTo>
                  <a:pt x="21616" y="11185"/>
                  <a:pt x="21931" y="10675"/>
                  <a:pt x="22091" y="10102"/>
                </a:cubicBezTo>
                <a:cubicBezTo>
                  <a:pt x="22359" y="10180"/>
                  <a:pt x="22632" y="10256"/>
                  <a:pt x="22916" y="10282"/>
                </a:cubicBezTo>
                <a:cubicBezTo>
                  <a:pt x="23061" y="11459"/>
                  <a:pt x="23232" y="12635"/>
                  <a:pt x="23453" y="13806"/>
                </a:cubicBezTo>
                <a:cubicBezTo>
                  <a:pt x="23561" y="14415"/>
                  <a:pt x="23603" y="15034"/>
                  <a:pt x="23701" y="15642"/>
                </a:cubicBezTo>
                <a:cubicBezTo>
                  <a:pt x="23758" y="15978"/>
                  <a:pt x="23778" y="16329"/>
                  <a:pt x="23922" y="16639"/>
                </a:cubicBezTo>
                <a:cubicBezTo>
                  <a:pt x="23949" y="16712"/>
                  <a:pt x="24025" y="16751"/>
                  <a:pt x="24099" y="16751"/>
                </a:cubicBezTo>
                <a:cubicBezTo>
                  <a:pt x="24170" y="16751"/>
                  <a:pt x="24240" y="16715"/>
                  <a:pt x="24263" y="16639"/>
                </a:cubicBezTo>
                <a:cubicBezTo>
                  <a:pt x="24423" y="16199"/>
                  <a:pt x="24433" y="15720"/>
                  <a:pt x="24515" y="15261"/>
                </a:cubicBezTo>
                <a:cubicBezTo>
                  <a:pt x="24613" y="14441"/>
                  <a:pt x="24748" y="13625"/>
                  <a:pt x="24903" y="12811"/>
                </a:cubicBezTo>
                <a:cubicBezTo>
                  <a:pt x="25078" y="11841"/>
                  <a:pt x="25156" y="10851"/>
                  <a:pt x="25268" y="9870"/>
                </a:cubicBezTo>
                <a:close/>
                <a:moveTo>
                  <a:pt x="21229" y="66421"/>
                </a:moveTo>
                <a:cubicBezTo>
                  <a:pt x="22266" y="66473"/>
                  <a:pt x="23303" y="66498"/>
                  <a:pt x="24346" y="66524"/>
                </a:cubicBezTo>
                <a:cubicBezTo>
                  <a:pt x="24737" y="66554"/>
                  <a:pt x="25129" y="66563"/>
                  <a:pt x="25522" y="66563"/>
                </a:cubicBezTo>
                <a:cubicBezTo>
                  <a:pt x="25673" y="66563"/>
                  <a:pt x="25824" y="66561"/>
                  <a:pt x="25975" y="66560"/>
                </a:cubicBezTo>
                <a:cubicBezTo>
                  <a:pt x="26280" y="66560"/>
                  <a:pt x="26584" y="66560"/>
                  <a:pt x="26889" y="66566"/>
                </a:cubicBezTo>
                <a:cubicBezTo>
                  <a:pt x="26780" y="66947"/>
                  <a:pt x="26827" y="67345"/>
                  <a:pt x="26754" y="67731"/>
                </a:cubicBezTo>
                <a:cubicBezTo>
                  <a:pt x="26780" y="69469"/>
                  <a:pt x="26873" y="71229"/>
                  <a:pt x="27270" y="72931"/>
                </a:cubicBezTo>
                <a:cubicBezTo>
                  <a:pt x="27379" y="73462"/>
                  <a:pt x="27528" y="73983"/>
                  <a:pt x="27658" y="74510"/>
                </a:cubicBezTo>
                <a:cubicBezTo>
                  <a:pt x="27822" y="75119"/>
                  <a:pt x="27972" y="75738"/>
                  <a:pt x="28251" y="76310"/>
                </a:cubicBezTo>
                <a:cubicBezTo>
                  <a:pt x="27652" y="76398"/>
                  <a:pt x="27080" y="76578"/>
                  <a:pt x="26487" y="76697"/>
                </a:cubicBezTo>
                <a:cubicBezTo>
                  <a:pt x="25763" y="76847"/>
                  <a:pt x="25023" y="76963"/>
                  <a:pt x="24281" y="76963"/>
                </a:cubicBezTo>
                <a:cubicBezTo>
                  <a:pt x="24207" y="76963"/>
                  <a:pt x="24134" y="76962"/>
                  <a:pt x="24061" y="76960"/>
                </a:cubicBezTo>
                <a:cubicBezTo>
                  <a:pt x="22730" y="76904"/>
                  <a:pt x="21441" y="76578"/>
                  <a:pt x="20167" y="76228"/>
                </a:cubicBezTo>
                <a:cubicBezTo>
                  <a:pt x="20347" y="75438"/>
                  <a:pt x="20615" y="74664"/>
                  <a:pt x="20729" y="73855"/>
                </a:cubicBezTo>
                <a:cubicBezTo>
                  <a:pt x="20966" y="72157"/>
                  <a:pt x="21158" y="70455"/>
                  <a:pt x="21234" y="68742"/>
                </a:cubicBezTo>
                <a:cubicBezTo>
                  <a:pt x="21234" y="67969"/>
                  <a:pt x="21244" y="67195"/>
                  <a:pt x="21229" y="66421"/>
                </a:cubicBezTo>
                <a:close/>
                <a:moveTo>
                  <a:pt x="23721" y="0"/>
                </a:moveTo>
                <a:cubicBezTo>
                  <a:pt x="23599" y="0"/>
                  <a:pt x="23475" y="97"/>
                  <a:pt x="23479" y="244"/>
                </a:cubicBezTo>
                <a:cubicBezTo>
                  <a:pt x="23241" y="1682"/>
                  <a:pt x="23092" y="3137"/>
                  <a:pt x="22844" y="4577"/>
                </a:cubicBezTo>
                <a:cubicBezTo>
                  <a:pt x="22643" y="5830"/>
                  <a:pt x="22370" y="7079"/>
                  <a:pt x="22204" y="8343"/>
                </a:cubicBezTo>
                <a:cubicBezTo>
                  <a:pt x="21642" y="8534"/>
                  <a:pt x="21085" y="8751"/>
                  <a:pt x="20508" y="8894"/>
                </a:cubicBezTo>
                <a:cubicBezTo>
                  <a:pt x="20291" y="8956"/>
                  <a:pt x="20027" y="8998"/>
                  <a:pt x="19889" y="9199"/>
                </a:cubicBezTo>
                <a:cubicBezTo>
                  <a:pt x="19832" y="9334"/>
                  <a:pt x="19920" y="9468"/>
                  <a:pt x="20058" y="9504"/>
                </a:cubicBezTo>
                <a:cubicBezTo>
                  <a:pt x="20605" y="9674"/>
                  <a:pt x="21168" y="9792"/>
                  <a:pt x="21720" y="9968"/>
                </a:cubicBezTo>
                <a:cubicBezTo>
                  <a:pt x="21425" y="10603"/>
                  <a:pt x="21023" y="11170"/>
                  <a:pt x="20682" y="11773"/>
                </a:cubicBezTo>
                <a:cubicBezTo>
                  <a:pt x="20182" y="12635"/>
                  <a:pt x="19765" y="13537"/>
                  <a:pt x="19270" y="14399"/>
                </a:cubicBezTo>
                <a:cubicBezTo>
                  <a:pt x="18810" y="15204"/>
                  <a:pt x="18310" y="15989"/>
                  <a:pt x="17815" y="16777"/>
                </a:cubicBezTo>
                <a:cubicBezTo>
                  <a:pt x="16596" y="18727"/>
                  <a:pt x="15277" y="20611"/>
                  <a:pt x="13863" y="22421"/>
                </a:cubicBezTo>
                <a:cubicBezTo>
                  <a:pt x="12712" y="23861"/>
                  <a:pt x="11463" y="25223"/>
                  <a:pt x="10112" y="26476"/>
                </a:cubicBezTo>
                <a:cubicBezTo>
                  <a:pt x="9179" y="27332"/>
                  <a:pt x="8162" y="28091"/>
                  <a:pt x="7125" y="28813"/>
                </a:cubicBezTo>
                <a:cubicBezTo>
                  <a:pt x="6934" y="28916"/>
                  <a:pt x="6851" y="29195"/>
                  <a:pt x="7017" y="29354"/>
                </a:cubicBezTo>
                <a:cubicBezTo>
                  <a:pt x="7265" y="29587"/>
                  <a:pt x="7605" y="29680"/>
                  <a:pt x="7920" y="29804"/>
                </a:cubicBezTo>
                <a:cubicBezTo>
                  <a:pt x="8946" y="30139"/>
                  <a:pt x="9963" y="30516"/>
                  <a:pt x="10994" y="30830"/>
                </a:cubicBezTo>
                <a:cubicBezTo>
                  <a:pt x="11710" y="31056"/>
                  <a:pt x="12464" y="31178"/>
                  <a:pt x="13215" y="31178"/>
                </a:cubicBezTo>
                <a:cubicBezTo>
                  <a:pt x="13595" y="31178"/>
                  <a:pt x="13974" y="31147"/>
                  <a:pt x="14348" y="31083"/>
                </a:cubicBezTo>
                <a:cubicBezTo>
                  <a:pt x="14786" y="31001"/>
                  <a:pt x="15204" y="30840"/>
                  <a:pt x="15622" y="30701"/>
                </a:cubicBezTo>
                <a:lnTo>
                  <a:pt x="15622" y="30701"/>
                </a:lnTo>
                <a:cubicBezTo>
                  <a:pt x="15286" y="31387"/>
                  <a:pt x="14843" y="32006"/>
                  <a:pt x="14430" y="32646"/>
                </a:cubicBezTo>
                <a:cubicBezTo>
                  <a:pt x="13620" y="33842"/>
                  <a:pt x="12944" y="35123"/>
                  <a:pt x="12181" y="36350"/>
                </a:cubicBezTo>
                <a:cubicBezTo>
                  <a:pt x="11175" y="38006"/>
                  <a:pt x="10091" y="39621"/>
                  <a:pt x="8832" y="41097"/>
                </a:cubicBezTo>
                <a:cubicBezTo>
                  <a:pt x="7806" y="42293"/>
                  <a:pt x="6686" y="43402"/>
                  <a:pt x="5489" y="44423"/>
                </a:cubicBezTo>
                <a:cubicBezTo>
                  <a:pt x="4055" y="45611"/>
                  <a:pt x="2524" y="46704"/>
                  <a:pt x="846" y="47519"/>
                </a:cubicBezTo>
                <a:cubicBezTo>
                  <a:pt x="599" y="47647"/>
                  <a:pt x="295" y="47704"/>
                  <a:pt x="110" y="47926"/>
                </a:cubicBezTo>
                <a:cubicBezTo>
                  <a:pt x="1" y="48159"/>
                  <a:pt x="150" y="48396"/>
                  <a:pt x="362" y="48504"/>
                </a:cubicBezTo>
                <a:cubicBezTo>
                  <a:pt x="779" y="48726"/>
                  <a:pt x="1244" y="48850"/>
                  <a:pt x="1682" y="49030"/>
                </a:cubicBezTo>
                <a:cubicBezTo>
                  <a:pt x="2998" y="49480"/>
                  <a:pt x="4262" y="50088"/>
                  <a:pt x="5629" y="50392"/>
                </a:cubicBezTo>
                <a:cubicBezTo>
                  <a:pt x="6458" y="50574"/>
                  <a:pt x="7310" y="50679"/>
                  <a:pt x="8162" y="50679"/>
                </a:cubicBezTo>
                <a:cubicBezTo>
                  <a:pt x="8301" y="50679"/>
                  <a:pt x="8440" y="50677"/>
                  <a:pt x="8580" y="50671"/>
                </a:cubicBezTo>
                <a:cubicBezTo>
                  <a:pt x="9756" y="50666"/>
                  <a:pt x="10896" y="50320"/>
                  <a:pt x="11989" y="49923"/>
                </a:cubicBezTo>
                <a:cubicBezTo>
                  <a:pt x="12639" y="49690"/>
                  <a:pt x="13249" y="49350"/>
                  <a:pt x="13853" y="49016"/>
                </a:cubicBezTo>
                <a:lnTo>
                  <a:pt x="13853" y="49016"/>
                </a:lnTo>
                <a:cubicBezTo>
                  <a:pt x="12553" y="50811"/>
                  <a:pt x="11294" y="52637"/>
                  <a:pt x="9813" y="54287"/>
                </a:cubicBezTo>
                <a:cubicBezTo>
                  <a:pt x="7879" y="56433"/>
                  <a:pt x="5593" y="58295"/>
                  <a:pt x="3019" y="59632"/>
                </a:cubicBezTo>
                <a:cubicBezTo>
                  <a:pt x="2338" y="59998"/>
                  <a:pt x="1605" y="60276"/>
                  <a:pt x="945" y="60685"/>
                </a:cubicBezTo>
                <a:cubicBezTo>
                  <a:pt x="791" y="60771"/>
                  <a:pt x="822" y="60957"/>
                  <a:pt x="898" y="61092"/>
                </a:cubicBezTo>
                <a:cubicBezTo>
                  <a:pt x="1280" y="61190"/>
                  <a:pt x="1589" y="61459"/>
                  <a:pt x="1961" y="61602"/>
                </a:cubicBezTo>
                <a:cubicBezTo>
                  <a:pt x="4753" y="62821"/>
                  <a:pt x="7625" y="63862"/>
                  <a:pt x="10577" y="64631"/>
                </a:cubicBezTo>
                <a:cubicBezTo>
                  <a:pt x="12279" y="65069"/>
                  <a:pt x="14017" y="65347"/>
                  <a:pt x="15756" y="65637"/>
                </a:cubicBezTo>
                <a:cubicBezTo>
                  <a:pt x="17365" y="65895"/>
                  <a:pt x="18985" y="66132"/>
                  <a:pt x="20615" y="66225"/>
                </a:cubicBezTo>
                <a:cubicBezTo>
                  <a:pt x="20682" y="67278"/>
                  <a:pt x="20589" y="68335"/>
                  <a:pt x="20527" y="69383"/>
                </a:cubicBezTo>
                <a:cubicBezTo>
                  <a:pt x="20435" y="70811"/>
                  <a:pt x="20192" y="72224"/>
                  <a:pt x="20006" y="73643"/>
                </a:cubicBezTo>
                <a:cubicBezTo>
                  <a:pt x="19889" y="74484"/>
                  <a:pt x="19672" y="75309"/>
                  <a:pt x="19455" y="76130"/>
                </a:cubicBezTo>
                <a:cubicBezTo>
                  <a:pt x="19393" y="76321"/>
                  <a:pt x="19398" y="76573"/>
                  <a:pt x="19584" y="76702"/>
                </a:cubicBezTo>
                <a:cubicBezTo>
                  <a:pt x="19775" y="76826"/>
                  <a:pt x="20012" y="76862"/>
                  <a:pt x="20229" y="76935"/>
                </a:cubicBezTo>
                <a:cubicBezTo>
                  <a:pt x="21451" y="77290"/>
                  <a:pt x="22710" y="77569"/>
                  <a:pt x="23989" y="77590"/>
                </a:cubicBezTo>
                <a:cubicBezTo>
                  <a:pt x="24056" y="77592"/>
                  <a:pt x="24122" y="77593"/>
                  <a:pt x="24188" y="77593"/>
                </a:cubicBezTo>
                <a:cubicBezTo>
                  <a:pt x="25076" y="77593"/>
                  <a:pt x="25958" y="77435"/>
                  <a:pt x="26827" y="77233"/>
                </a:cubicBezTo>
                <a:cubicBezTo>
                  <a:pt x="27441" y="77110"/>
                  <a:pt x="28034" y="76883"/>
                  <a:pt x="28663" y="76852"/>
                </a:cubicBezTo>
                <a:cubicBezTo>
                  <a:pt x="28748" y="76918"/>
                  <a:pt x="28847" y="76952"/>
                  <a:pt x="28954" y="76952"/>
                </a:cubicBezTo>
                <a:cubicBezTo>
                  <a:pt x="28991" y="76952"/>
                  <a:pt x="29028" y="76948"/>
                  <a:pt x="29066" y="76940"/>
                </a:cubicBezTo>
                <a:cubicBezTo>
                  <a:pt x="29061" y="76836"/>
                  <a:pt x="29097" y="76723"/>
                  <a:pt x="29030" y="76635"/>
                </a:cubicBezTo>
                <a:cubicBezTo>
                  <a:pt x="28725" y="76135"/>
                  <a:pt x="28575" y="75562"/>
                  <a:pt x="28446" y="75000"/>
                </a:cubicBezTo>
                <a:cubicBezTo>
                  <a:pt x="28271" y="74185"/>
                  <a:pt x="28080" y="73375"/>
                  <a:pt x="27920" y="72560"/>
                </a:cubicBezTo>
                <a:cubicBezTo>
                  <a:pt x="27585" y="70837"/>
                  <a:pt x="27477" y="69078"/>
                  <a:pt x="27415" y="67324"/>
                </a:cubicBezTo>
                <a:cubicBezTo>
                  <a:pt x="27446" y="67014"/>
                  <a:pt x="27348" y="66721"/>
                  <a:pt x="27280" y="66426"/>
                </a:cubicBezTo>
                <a:cubicBezTo>
                  <a:pt x="27837" y="66364"/>
                  <a:pt x="28401" y="66380"/>
                  <a:pt x="28963" y="66359"/>
                </a:cubicBezTo>
                <a:cubicBezTo>
                  <a:pt x="31583" y="66333"/>
                  <a:pt x="34194" y="65993"/>
                  <a:pt x="36758" y="65466"/>
                </a:cubicBezTo>
                <a:cubicBezTo>
                  <a:pt x="38337" y="65136"/>
                  <a:pt x="39925" y="64811"/>
                  <a:pt x="41442" y="64264"/>
                </a:cubicBezTo>
                <a:cubicBezTo>
                  <a:pt x="42644" y="63821"/>
                  <a:pt x="43846" y="63336"/>
                  <a:pt x="44918" y="62629"/>
                </a:cubicBezTo>
                <a:cubicBezTo>
                  <a:pt x="45512" y="62232"/>
                  <a:pt x="46126" y="61861"/>
                  <a:pt x="46663" y="61390"/>
                </a:cubicBezTo>
                <a:cubicBezTo>
                  <a:pt x="46880" y="61216"/>
                  <a:pt x="46761" y="60911"/>
                  <a:pt x="46647" y="60716"/>
                </a:cubicBezTo>
                <a:cubicBezTo>
                  <a:pt x="46311" y="60488"/>
                  <a:pt x="45935" y="60313"/>
                  <a:pt x="45568" y="60142"/>
                </a:cubicBezTo>
                <a:cubicBezTo>
                  <a:pt x="42980" y="58956"/>
                  <a:pt x="40632" y="57264"/>
                  <a:pt x="38635" y="55231"/>
                </a:cubicBezTo>
                <a:cubicBezTo>
                  <a:pt x="36752" y="53359"/>
                  <a:pt x="35251" y="51156"/>
                  <a:pt x="33699" y="49009"/>
                </a:cubicBezTo>
                <a:lnTo>
                  <a:pt x="33699" y="49009"/>
                </a:lnTo>
                <a:cubicBezTo>
                  <a:pt x="34947" y="49763"/>
                  <a:pt x="36340" y="50273"/>
                  <a:pt x="37773" y="50557"/>
                </a:cubicBezTo>
                <a:cubicBezTo>
                  <a:pt x="38300" y="50644"/>
                  <a:pt x="38833" y="50684"/>
                  <a:pt x="39366" y="50684"/>
                </a:cubicBezTo>
                <a:cubicBezTo>
                  <a:pt x="40357" y="50684"/>
                  <a:pt x="41349" y="50544"/>
                  <a:pt x="42309" y="50299"/>
                </a:cubicBezTo>
                <a:cubicBezTo>
                  <a:pt x="43134" y="50083"/>
                  <a:pt x="43933" y="49763"/>
                  <a:pt x="44728" y="49454"/>
                </a:cubicBezTo>
                <a:cubicBezTo>
                  <a:pt x="45487" y="49164"/>
                  <a:pt x="46249" y="48902"/>
                  <a:pt x="47003" y="48597"/>
                </a:cubicBezTo>
                <a:cubicBezTo>
                  <a:pt x="47209" y="48499"/>
                  <a:pt x="47488" y="48354"/>
                  <a:pt x="47473" y="48092"/>
                </a:cubicBezTo>
                <a:cubicBezTo>
                  <a:pt x="47493" y="47870"/>
                  <a:pt x="47271" y="47766"/>
                  <a:pt x="47106" y="47694"/>
                </a:cubicBezTo>
                <a:cubicBezTo>
                  <a:pt x="46347" y="47375"/>
                  <a:pt x="45630" y="46957"/>
                  <a:pt x="44930" y="46523"/>
                </a:cubicBezTo>
                <a:cubicBezTo>
                  <a:pt x="42613" y="45054"/>
                  <a:pt x="40539" y="43211"/>
                  <a:pt x="38754" y="41132"/>
                </a:cubicBezTo>
                <a:cubicBezTo>
                  <a:pt x="36892" y="38961"/>
                  <a:pt x="35432" y="36494"/>
                  <a:pt x="33997" y="34034"/>
                </a:cubicBezTo>
                <a:cubicBezTo>
                  <a:pt x="33353" y="32894"/>
                  <a:pt x="32527" y="31868"/>
                  <a:pt x="31929" y="30701"/>
                </a:cubicBezTo>
                <a:lnTo>
                  <a:pt x="31929" y="30701"/>
                </a:lnTo>
                <a:cubicBezTo>
                  <a:pt x="32146" y="30773"/>
                  <a:pt x="32356" y="30851"/>
                  <a:pt x="32573" y="30918"/>
                </a:cubicBezTo>
                <a:cubicBezTo>
                  <a:pt x="33137" y="31103"/>
                  <a:pt x="33728" y="31179"/>
                  <a:pt x="34320" y="31179"/>
                </a:cubicBezTo>
                <a:cubicBezTo>
                  <a:pt x="34687" y="31179"/>
                  <a:pt x="35055" y="31150"/>
                  <a:pt x="35416" y="31099"/>
                </a:cubicBezTo>
                <a:cubicBezTo>
                  <a:pt x="36418" y="30939"/>
                  <a:pt x="37361" y="30568"/>
                  <a:pt x="38316" y="30247"/>
                </a:cubicBezTo>
                <a:cubicBezTo>
                  <a:pt x="38888" y="30046"/>
                  <a:pt x="39471" y="29875"/>
                  <a:pt x="40033" y="29649"/>
                </a:cubicBezTo>
                <a:cubicBezTo>
                  <a:pt x="40250" y="29546"/>
                  <a:pt x="40528" y="29458"/>
                  <a:pt x="40621" y="29216"/>
                </a:cubicBezTo>
                <a:cubicBezTo>
                  <a:pt x="40673" y="28978"/>
                  <a:pt x="40472" y="28834"/>
                  <a:pt x="40302" y="28720"/>
                </a:cubicBezTo>
                <a:cubicBezTo>
                  <a:pt x="39068" y="27875"/>
                  <a:pt x="37892" y="26940"/>
                  <a:pt x="36820" y="25888"/>
                </a:cubicBezTo>
                <a:cubicBezTo>
                  <a:pt x="35803" y="24892"/>
                  <a:pt x="34844" y="23835"/>
                  <a:pt x="33941" y="22737"/>
                </a:cubicBezTo>
                <a:cubicBezTo>
                  <a:pt x="31929" y="20218"/>
                  <a:pt x="30154" y="17520"/>
                  <a:pt x="28494" y="14761"/>
                </a:cubicBezTo>
                <a:cubicBezTo>
                  <a:pt x="27982" y="13909"/>
                  <a:pt x="27554" y="13011"/>
                  <a:pt x="27080" y="12139"/>
                </a:cubicBezTo>
                <a:cubicBezTo>
                  <a:pt x="26651" y="11346"/>
                  <a:pt x="26115" y="10613"/>
                  <a:pt x="25749" y="9787"/>
                </a:cubicBezTo>
                <a:cubicBezTo>
                  <a:pt x="25918" y="9751"/>
                  <a:pt x="26063" y="9658"/>
                  <a:pt x="26192" y="9539"/>
                </a:cubicBezTo>
                <a:cubicBezTo>
                  <a:pt x="27002" y="9189"/>
                  <a:pt x="27905" y="9096"/>
                  <a:pt x="28704" y="8715"/>
                </a:cubicBezTo>
                <a:cubicBezTo>
                  <a:pt x="28952" y="8632"/>
                  <a:pt x="28911" y="8265"/>
                  <a:pt x="28653" y="8225"/>
                </a:cubicBezTo>
                <a:cubicBezTo>
                  <a:pt x="28147" y="8147"/>
                  <a:pt x="27627" y="8127"/>
                  <a:pt x="27116" y="8106"/>
                </a:cubicBezTo>
                <a:cubicBezTo>
                  <a:pt x="27012" y="8108"/>
                  <a:pt x="26909" y="8109"/>
                  <a:pt x="26806" y="8109"/>
                </a:cubicBezTo>
                <a:cubicBezTo>
                  <a:pt x="26703" y="8109"/>
                  <a:pt x="26600" y="8108"/>
                  <a:pt x="26496" y="8106"/>
                </a:cubicBezTo>
                <a:cubicBezTo>
                  <a:pt x="26379" y="8104"/>
                  <a:pt x="26261" y="8103"/>
                  <a:pt x="26143" y="8103"/>
                </a:cubicBezTo>
                <a:cubicBezTo>
                  <a:pt x="25828" y="8103"/>
                  <a:pt x="25513" y="8113"/>
                  <a:pt x="25201" y="8158"/>
                </a:cubicBezTo>
                <a:cubicBezTo>
                  <a:pt x="25027" y="7079"/>
                  <a:pt x="24882" y="6001"/>
                  <a:pt x="24696" y="4923"/>
                </a:cubicBezTo>
                <a:cubicBezTo>
                  <a:pt x="24463" y="3648"/>
                  <a:pt x="24268" y="2370"/>
                  <a:pt x="24051" y="1089"/>
                </a:cubicBezTo>
                <a:cubicBezTo>
                  <a:pt x="23979" y="765"/>
                  <a:pt x="23999" y="424"/>
                  <a:pt x="23906" y="110"/>
                </a:cubicBezTo>
                <a:cubicBezTo>
                  <a:pt x="23863" y="33"/>
                  <a:pt x="23792" y="0"/>
                  <a:pt x="237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5"/>
          <p:cNvSpPr/>
          <p:nvPr/>
        </p:nvSpPr>
        <p:spPr>
          <a:xfrm>
            <a:off x="6313850" y="3479225"/>
            <a:ext cx="1187325" cy="1939825"/>
          </a:xfrm>
          <a:custGeom>
            <a:avLst/>
            <a:gdLst/>
            <a:ahLst/>
            <a:cxnLst/>
            <a:rect l="l" t="t" r="r" b="b"/>
            <a:pathLst>
              <a:path w="47493" h="77593" extrusionOk="0">
                <a:moveTo>
                  <a:pt x="23737" y="1503"/>
                </a:moveTo>
                <a:cubicBezTo>
                  <a:pt x="23989" y="3365"/>
                  <a:pt x="24371" y="5206"/>
                  <a:pt x="24608" y="7074"/>
                </a:cubicBezTo>
                <a:cubicBezTo>
                  <a:pt x="24691" y="7446"/>
                  <a:pt x="24727" y="7827"/>
                  <a:pt x="24835" y="8194"/>
                </a:cubicBezTo>
                <a:cubicBezTo>
                  <a:pt x="24866" y="8286"/>
                  <a:pt x="24887" y="8399"/>
                  <a:pt x="24980" y="8456"/>
                </a:cubicBezTo>
                <a:cubicBezTo>
                  <a:pt x="25061" y="8438"/>
                  <a:pt x="25142" y="8431"/>
                  <a:pt x="25224" y="8431"/>
                </a:cubicBezTo>
                <a:cubicBezTo>
                  <a:pt x="25346" y="8431"/>
                  <a:pt x="25468" y="8446"/>
                  <a:pt x="25589" y="8461"/>
                </a:cubicBezTo>
                <a:cubicBezTo>
                  <a:pt x="25713" y="8477"/>
                  <a:pt x="25841" y="8492"/>
                  <a:pt x="25965" y="8492"/>
                </a:cubicBezTo>
                <a:cubicBezTo>
                  <a:pt x="26224" y="8489"/>
                  <a:pt x="26484" y="8480"/>
                  <a:pt x="26744" y="8480"/>
                </a:cubicBezTo>
                <a:cubicBezTo>
                  <a:pt x="26940" y="8480"/>
                  <a:pt x="27137" y="8485"/>
                  <a:pt x="27332" y="8503"/>
                </a:cubicBezTo>
                <a:cubicBezTo>
                  <a:pt x="27525" y="8515"/>
                  <a:pt x="27721" y="8533"/>
                  <a:pt x="27917" y="8533"/>
                </a:cubicBezTo>
                <a:cubicBezTo>
                  <a:pt x="28045" y="8533"/>
                  <a:pt x="28173" y="8526"/>
                  <a:pt x="28302" y="8503"/>
                </a:cubicBezTo>
                <a:lnTo>
                  <a:pt x="28302" y="8503"/>
                </a:lnTo>
                <a:cubicBezTo>
                  <a:pt x="28054" y="8658"/>
                  <a:pt x="27740" y="8684"/>
                  <a:pt x="27466" y="8771"/>
                </a:cubicBezTo>
                <a:cubicBezTo>
                  <a:pt x="26770" y="8941"/>
                  <a:pt x="26115" y="9225"/>
                  <a:pt x="25480" y="9544"/>
                </a:cubicBezTo>
                <a:cubicBezTo>
                  <a:pt x="25237" y="9622"/>
                  <a:pt x="25006" y="9782"/>
                  <a:pt x="24954" y="10051"/>
                </a:cubicBezTo>
                <a:cubicBezTo>
                  <a:pt x="24768" y="10789"/>
                  <a:pt x="24711" y="11556"/>
                  <a:pt x="24582" y="12305"/>
                </a:cubicBezTo>
                <a:cubicBezTo>
                  <a:pt x="24356" y="13574"/>
                  <a:pt x="24149" y="14848"/>
                  <a:pt x="24103" y="16132"/>
                </a:cubicBezTo>
                <a:cubicBezTo>
                  <a:pt x="24025" y="15849"/>
                  <a:pt x="23968" y="15560"/>
                  <a:pt x="23968" y="15266"/>
                </a:cubicBezTo>
                <a:cubicBezTo>
                  <a:pt x="23882" y="14611"/>
                  <a:pt x="23875" y="13946"/>
                  <a:pt x="23752" y="13290"/>
                </a:cubicBezTo>
                <a:cubicBezTo>
                  <a:pt x="23561" y="12253"/>
                  <a:pt x="23541" y="11185"/>
                  <a:pt x="23246" y="10163"/>
                </a:cubicBezTo>
                <a:cubicBezTo>
                  <a:pt x="22911" y="9829"/>
                  <a:pt x="22385" y="9875"/>
                  <a:pt x="22029" y="9575"/>
                </a:cubicBezTo>
                <a:cubicBezTo>
                  <a:pt x="21986" y="9583"/>
                  <a:pt x="21944" y="9586"/>
                  <a:pt x="21902" y="9586"/>
                </a:cubicBezTo>
                <a:cubicBezTo>
                  <a:pt x="21717" y="9586"/>
                  <a:pt x="21539" y="9521"/>
                  <a:pt x="21358" y="9482"/>
                </a:cubicBezTo>
                <a:cubicBezTo>
                  <a:pt x="21096" y="9427"/>
                  <a:pt x="20827" y="9375"/>
                  <a:pt x="20570" y="9297"/>
                </a:cubicBezTo>
                <a:cubicBezTo>
                  <a:pt x="21028" y="9220"/>
                  <a:pt x="21467" y="9070"/>
                  <a:pt x="21905" y="8932"/>
                </a:cubicBezTo>
                <a:cubicBezTo>
                  <a:pt x="22106" y="8863"/>
                  <a:pt x="22318" y="8818"/>
                  <a:pt x="22499" y="8694"/>
                </a:cubicBezTo>
                <a:cubicBezTo>
                  <a:pt x="22674" y="8591"/>
                  <a:pt x="22586" y="8348"/>
                  <a:pt x="22648" y="8182"/>
                </a:cubicBezTo>
                <a:cubicBezTo>
                  <a:pt x="22870" y="7198"/>
                  <a:pt x="23035" y="6197"/>
                  <a:pt x="23225" y="5206"/>
                </a:cubicBezTo>
                <a:cubicBezTo>
                  <a:pt x="23401" y="4258"/>
                  <a:pt x="23510" y="3292"/>
                  <a:pt x="23649" y="2339"/>
                </a:cubicBezTo>
                <a:cubicBezTo>
                  <a:pt x="23649" y="2060"/>
                  <a:pt x="23706" y="1781"/>
                  <a:pt x="23737" y="1503"/>
                </a:cubicBezTo>
                <a:close/>
                <a:moveTo>
                  <a:pt x="25268" y="9870"/>
                </a:moveTo>
                <a:cubicBezTo>
                  <a:pt x="25367" y="9875"/>
                  <a:pt x="25423" y="9922"/>
                  <a:pt x="25444" y="10015"/>
                </a:cubicBezTo>
                <a:cubicBezTo>
                  <a:pt x="25646" y="10851"/>
                  <a:pt x="26172" y="11546"/>
                  <a:pt x="26548" y="12310"/>
                </a:cubicBezTo>
                <a:cubicBezTo>
                  <a:pt x="27018" y="13228"/>
                  <a:pt x="27451" y="14168"/>
                  <a:pt x="27982" y="15054"/>
                </a:cubicBezTo>
                <a:cubicBezTo>
                  <a:pt x="28699" y="16267"/>
                  <a:pt x="29453" y="17453"/>
                  <a:pt x="30221" y="18635"/>
                </a:cubicBezTo>
                <a:cubicBezTo>
                  <a:pt x="30475" y="19037"/>
                  <a:pt x="30784" y="19404"/>
                  <a:pt x="31016" y="19821"/>
                </a:cubicBezTo>
                <a:cubicBezTo>
                  <a:pt x="31232" y="20037"/>
                  <a:pt x="31382" y="20311"/>
                  <a:pt x="31573" y="20559"/>
                </a:cubicBezTo>
                <a:cubicBezTo>
                  <a:pt x="33322" y="23020"/>
                  <a:pt x="35323" y="25320"/>
                  <a:pt x="37630" y="27275"/>
                </a:cubicBezTo>
                <a:cubicBezTo>
                  <a:pt x="38392" y="27925"/>
                  <a:pt x="39213" y="28499"/>
                  <a:pt x="40028" y="29076"/>
                </a:cubicBezTo>
                <a:cubicBezTo>
                  <a:pt x="39801" y="29185"/>
                  <a:pt x="39559" y="29261"/>
                  <a:pt x="39316" y="29339"/>
                </a:cubicBezTo>
                <a:cubicBezTo>
                  <a:pt x="38342" y="29644"/>
                  <a:pt x="37397" y="30046"/>
                  <a:pt x="36422" y="30351"/>
                </a:cubicBezTo>
                <a:cubicBezTo>
                  <a:pt x="35719" y="30582"/>
                  <a:pt x="34969" y="30718"/>
                  <a:pt x="34224" y="30718"/>
                </a:cubicBezTo>
                <a:cubicBezTo>
                  <a:pt x="33573" y="30718"/>
                  <a:pt x="32926" y="30615"/>
                  <a:pt x="32316" y="30382"/>
                </a:cubicBezTo>
                <a:cubicBezTo>
                  <a:pt x="32047" y="30309"/>
                  <a:pt x="31794" y="30154"/>
                  <a:pt x="31516" y="30144"/>
                </a:cubicBezTo>
                <a:cubicBezTo>
                  <a:pt x="31289" y="30165"/>
                  <a:pt x="31242" y="30444"/>
                  <a:pt x="31299" y="30623"/>
                </a:cubicBezTo>
                <a:cubicBezTo>
                  <a:pt x="31454" y="31242"/>
                  <a:pt x="31806" y="31795"/>
                  <a:pt x="32135" y="32337"/>
                </a:cubicBezTo>
                <a:cubicBezTo>
                  <a:pt x="32754" y="33296"/>
                  <a:pt x="33353" y="34266"/>
                  <a:pt x="33904" y="35256"/>
                </a:cubicBezTo>
                <a:cubicBezTo>
                  <a:pt x="34276" y="35916"/>
                  <a:pt x="34699" y="36546"/>
                  <a:pt x="35049" y="37211"/>
                </a:cubicBezTo>
                <a:cubicBezTo>
                  <a:pt x="35370" y="37614"/>
                  <a:pt x="35607" y="38083"/>
                  <a:pt x="35911" y="38501"/>
                </a:cubicBezTo>
                <a:cubicBezTo>
                  <a:pt x="37511" y="40937"/>
                  <a:pt x="39466" y="43134"/>
                  <a:pt x="41715" y="44980"/>
                </a:cubicBezTo>
                <a:cubicBezTo>
                  <a:pt x="43211" y="46188"/>
                  <a:pt x="44806" y="47307"/>
                  <a:pt x="46585" y="48056"/>
                </a:cubicBezTo>
                <a:cubicBezTo>
                  <a:pt x="46069" y="48318"/>
                  <a:pt x="45497" y="48473"/>
                  <a:pt x="44961" y="48695"/>
                </a:cubicBezTo>
                <a:cubicBezTo>
                  <a:pt x="44037" y="49040"/>
                  <a:pt x="43149" y="49480"/>
                  <a:pt x="42195" y="49742"/>
                </a:cubicBezTo>
                <a:cubicBezTo>
                  <a:pt x="41313" y="50016"/>
                  <a:pt x="40384" y="50135"/>
                  <a:pt x="39466" y="50197"/>
                </a:cubicBezTo>
                <a:cubicBezTo>
                  <a:pt x="39354" y="50202"/>
                  <a:pt x="39242" y="50205"/>
                  <a:pt x="39130" y="50205"/>
                </a:cubicBezTo>
                <a:cubicBezTo>
                  <a:pt x="37828" y="50205"/>
                  <a:pt x="36556" y="49831"/>
                  <a:pt x="35349" y="49366"/>
                </a:cubicBezTo>
                <a:cubicBezTo>
                  <a:pt x="34591" y="49056"/>
                  <a:pt x="33873" y="48649"/>
                  <a:pt x="33213" y="48174"/>
                </a:cubicBezTo>
                <a:cubicBezTo>
                  <a:pt x="33166" y="48137"/>
                  <a:pt x="33106" y="48119"/>
                  <a:pt x="33047" y="48119"/>
                </a:cubicBezTo>
                <a:cubicBezTo>
                  <a:pt x="32933" y="48119"/>
                  <a:pt x="32820" y="48185"/>
                  <a:pt x="32796" y="48304"/>
                </a:cubicBezTo>
                <a:cubicBezTo>
                  <a:pt x="32703" y="48597"/>
                  <a:pt x="32863" y="48892"/>
                  <a:pt x="33028" y="49128"/>
                </a:cubicBezTo>
                <a:cubicBezTo>
                  <a:pt x="33482" y="49789"/>
                  <a:pt x="33930" y="50454"/>
                  <a:pt x="34394" y="51104"/>
                </a:cubicBezTo>
                <a:cubicBezTo>
                  <a:pt x="34658" y="51497"/>
                  <a:pt x="34973" y="51852"/>
                  <a:pt x="35199" y="52266"/>
                </a:cubicBezTo>
                <a:cubicBezTo>
                  <a:pt x="35556" y="52611"/>
                  <a:pt x="35813" y="53039"/>
                  <a:pt x="36133" y="53416"/>
                </a:cubicBezTo>
                <a:cubicBezTo>
                  <a:pt x="37763" y="55443"/>
                  <a:pt x="39642" y="57285"/>
                  <a:pt x="41792" y="58755"/>
                </a:cubicBezTo>
                <a:cubicBezTo>
                  <a:pt x="43139" y="59673"/>
                  <a:pt x="44568" y="60493"/>
                  <a:pt x="46095" y="61071"/>
                </a:cubicBezTo>
                <a:cubicBezTo>
                  <a:pt x="45197" y="61716"/>
                  <a:pt x="44259" y="62325"/>
                  <a:pt x="43247" y="62790"/>
                </a:cubicBezTo>
                <a:cubicBezTo>
                  <a:pt x="41849" y="63414"/>
                  <a:pt x="40389" y="63919"/>
                  <a:pt x="38899" y="64269"/>
                </a:cubicBezTo>
                <a:cubicBezTo>
                  <a:pt x="37253" y="64641"/>
                  <a:pt x="35602" y="64966"/>
                  <a:pt x="33935" y="65214"/>
                </a:cubicBezTo>
                <a:cubicBezTo>
                  <a:pt x="32311" y="65471"/>
                  <a:pt x="30670" y="65575"/>
                  <a:pt x="29030" y="65626"/>
                </a:cubicBezTo>
                <a:cubicBezTo>
                  <a:pt x="28120" y="65669"/>
                  <a:pt x="27211" y="65680"/>
                  <a:pt x="26302" y="65680"/>
                </a:cubicBezTo>
                <a:cubicBezTo>
                  <a:pt x="25555" y="65680"/>
                  <a:pt x="24808" y="65673"/>
                  <a:pt x="24061" y="65668"/>
                </a:cubicBezTo>
                <a:cubicBezTo>
                  <a:pt x="22117" y="65616"/>
                  <a:pt x="20172" y="65518"/>
                  <a:pt x="18237" y="65281"/>
                </a:cubicBezTo>
                <a:cubicBezTo>
                  <a:pt x="16525" y="65059"/>
                  <a:pt x="14822" y="64785"/>
                  <a:pt x="13125" y="64481"/>
                </a:cubicBezTo>
                <a:cubicBezTo>
                  <a:pt x="11515" y="64197"/>
                  <a:pt x="9932" y="63795"/>
                  <a:pt x="8368" y="63310"/>
                </a:cubicBezTo>
                <a:cubicBezTo>
                  <a:pt x="6103" y="62650"/>
                  <a:pt x="3906" y="61788"/>
                  <a:pt x="1698" y="60968"/>
                </a:cubicBezTo>
                <a:cubicBezTo>
                  <a:pt x="2858" y="60530"/>
                  <a:pt x="3942" y="59916"/>
                  <a:pt x="4994" y="59261"/>
                </a:cubicBezTo>
                <a:cubicBezTo>
                  <a:pt x="7068" y="57966"/>
                  <a:pt x="8905" y="56320"/>
                  <a:pt x="10515" y="54494"/>
                </a:cubicBezTo>
                <a:cubicBezTo>
                  <a:pt x="11996" y="52792"/>
                  <a:pt x="13289" y="50945"/>
                  <a:pt x="14554" y="49082"/>
                </a:cubicBezTo>
                <a:cubicBezTo>
                  <a:pt x="14708" y="48855"/>
                  <a:pt x="14843" y="48576"/>
                  <a:pt x="14760" y="48297"/>
                </a:cubicBezTo>
                <a:cubicBezTo>
                  <a:pt x="14729" y="48185"/>
                  <a:pt x="14613" y="48120"/>
                  <a:pt x="14500" y="48120"/>
                </a:cubicBezTo>
                <a:cubicBezTo>
                  <a:pt x="14443" y="48120"/>
                  <a:pt x="14386" y="48137"/>
                  <a:pt x="14342" y="48174"/>
                </a:cubicBezTo>
                <a:cubicBezTo>
                  <a:pt x="13527" y="48752"/>
                  <a:pt x="12639" y="49237"/>
                  <a:pt x="11696" y="49557"/>
                </a:cubicBezTo>
                <a:cubicBezTo>
                  <a:pt x="10736" y="49887"/>
                  <a:pt x="9746" y="50155"/>
                  <a:pt x="8729" y="50197"/>
                </a:cubicBezTo>
                <a:cubicBezTo>
                  <a:pt x="8658" y="50198"/>
                  <a:pt x="8586" y="50199"/>
                  <a:pt x="8515" y="50199"/>
                </a:cubicBezTo>
                <a:cubicBezTo>
                  <a:pt x="6855" y="50199"/>
                  <a:pt x="5213" y="49802"/>
                  <a:pt x="3694" y="49139"/>
                </a:cubicBezTo>
                <a:cubicBezTo>
                  <a:pt x="2796" y="48752"/>
                  <a:pt x="1879" y="48427"/>
                  <a:pt x="965" y="48087"/>
                </a:cubicBezTo>
                <a:cubicBezTo>
                  <a:pt x="1286" y="47885"/>
                  <a:pt x="1651" y="47771"/>
                  <a:pt x="1982" y="47585"/>
                </a:cubicBezTo>
                <a:cubicBezTo>
                  <a:pt x="3736" y="46657"/>
                  <a:pt x="5346" y="45456"/>
                  <a:pt x="6820" y="44130"/>
                </a:cubicBezTo>
                <a:cubicBezTo>
                  <a:pt x="8343" y="42757"/>
                  <a:pt x="9720" y="41225"/>
                  <a:pt x="10912" y="39554"/>
                </a:cubicBezTo>
                <a:cubicBezTo>
                  <a:pt x="11897" y="38192"/>
                  <a:pt x="12769" y="36758"/>
                  <a:pt x="13615" y="35308"/>
                </a:cubicBezTo>
                <a:cubicBezTo>
                  <a:pt x="14084" y="34483"/>
                  <a:pt x="14565" y="33663"/>
                  <a:pt x="15080" y="32863"/>
                </a:cubicBezTo>
                <a:cubicBezTo>
                  <a:pt x="15493" y="32202"/>
                  <a:pt x="15946" y="31547"/>
                  <a:pt x="16210" y="30809"/>
                </a:cubicBezTo>
                <a:cubicBezTo>
                  <a:pt x="16261" y="30630"/>
                  <a:pt x="16323" y="30413"/>
                  <a:pt x="16210" y="30247"/>
                </a:cubicBezTo>
                <a:cubicBezTo>
                  <a:pt x="16158" y="30172"/>
                  <a:pt x="16078" y="30145"/>
                  <a:pt x="15996" y="30145"/>
                </a:cubicBezTo>
                <a:cubicBezTo>
                  <a:pt x="15947" y="30145"/>
                  <a:pt x="15898" y="30154"/>
                  <a:pt x="15854" y="30170"/>
                </a:cubicBezTo>
                <a:cubicBezTo>
                  <a:pt x="15220" y="30382"/>
                  <a:pt x="14584" y="30649"/>
                  <a:pt x="13908" y="30696"/>
                </a:cubicBezTo>
                <a:cubicBezTo>
                  <a:pt x="13729" y="30708"/>
                  <a:pt x="13548" y="30714"/>
                  <a:pt x="13368" y="30714"/>
                </a:cubicBezTo>
                <a:cubicBezTo>
                  <a:pt x="12737" y="30714"/>
                  <a:pt x="12106" y="30640"/>
                  <a:pt x="11500" y="30459"/>
                </a:cubicBezTo>
                <a:cubicBezTo>
                  <a:pt x="10318" y="30128"/>
                  <a:pt x="9194" y="29618"/>
                  <a:pt x="8017" y="29273"/>
                </a:cubicBezTo>
                <a:cubicBezTo>
                  <a:pt x="7848" y="29216"/>
                  <a:pt x="7687" y="29149"/>
                  <a:pt x="7527" y="29076"/>
                </a:cubicBezTo>
                <a:cubicBezTo>
                  <a:pt x="8281" y="28535"/>
                  <a:pt x="9055" y="28008"/>
                  <a:pt x="9767" y="27404"/>
                </a:cubicBezTo>
                <a:cubicBezTo>
                  <a:pt x="11407" y="26048"/>
                  <a:pt x="12872" y="24490"/>
                  <a:pt x="14234" y="22860"/>
                </a:cubicBezTo>
                <a:cubicBezTo>
                  <a:pt x="15735" y="20972"/>
                  <a:pt x="17139" y="19001"/>
                  <a:pt x="18408" y="16953"/>
                </a:cubicBezTo>
                <a:cubicBezTo>
                  <a:pt x="18965" y="16061"/>
                  <a:pt x="19527" y="15168"/>
                  <a:pt x="20027" y="14239"/>
                </a:cubicBezTo>
                <a:cubicBezTo>
                  <a:pt x="20477" y="13404"/>
                  <a:pt x="20858" y="12532"/>
                  <a:pt x="21327" y="11706"/>
                </a:cubicBezTo>
                <a:cubicBezTo>
                  <a:pt x="21616" y="11185"/>
                  <a:pt x="21931" y="10675"/>
                  <a:pt x="22091" y="10102"/>
                </a:cubicBezTo>
                <a:cubicBezTo>
                  <a:pt x="22359" y="10180"/>
                  <a:pt x="22632" y="10256"/>
                  <a:pt x="22916" y="10282"/>
                </a:cubicBezTo>
                <a:cubicBezTo>
                  <a:pt x="23061" y="11459"/>
                  <a:pt x="23232" y="12635"/>
                  <a:pt x="23453" y="13806"/>
                </a:cubicBezTo>
                <a:cubicBezTo>
                  <a:pt x="23561" y="14415"/>
                  <a:pt x="23603" y="15034"/>
                  <a:pt x="23701" y="15642"/>
                </a:cubicBezTo>
                <a:cubicBezTo>
                  <a:pt x="23758" y="15978"/>
                  <a:pt x="23778" y="16329"/>
                  <a:pt x="23922" y="16639"/>
                </a:cubicBezTo>
                <a:cubicBezTo>
                  <a:pt x="23949" y="16712"/>
                  <a:pt x="24025" y="16751"/>
                  <a:pt x="24099" y="16751"/>
                </a:cubicBezTo>
                <a:cubicBezTo>
                  <a:pt x="24170" y="16751"/>
                  <a:pt x="24240" y="16715"/>
                  <a:pt x="24263" y="16639"/>
                </a:cubicBezTo>
                <a:cubicBezTo>
                  <a:pt x="24423" y="16199"/>
                  <a:pt x="24433" y="15720"/>
                  <a:pt x="24515" y="15261"/>
                </a:cubicBezTo>
                <a:cubicBezTo>
                  <a:pt x="24613" y="14441"/>
                  <a:pt x="24748" y="13625"/>
                  <a:pt x="24903" y="12811"/>
                </a:cubicBezTo>
                <a:cubicBezTo>
                  <a:pt x="25078" y="11841"/>
                  <a:pt x="25156" y="10851"/>
                  <a:pt x="25268" y="9870"/>
                </a:cubicBezTo>
                <a:close/>
                <a:moveTo>
                  <a:pt x="21229" y="66421"/>
                </a:moveTo>
                <a:cubicBezTo>
                  <a:pt x="22266" y="66473"/>
                  <a:pt x="23303" y="66498"/>
                  <a:pt x="24346" y="66524"/>
                </a:cubicBezTo>
                <a:cubicBezTo>
                  <a:pt x="24737" y="66554"/>
                  <a:pt x="25129" y="66563"/>
                  <a:pt x="25522" y="66563"/>
                </a:cubicBezTo>
                <a:cubicBezTo>
                  <a:pt x="25673" y="66563"/>
                  <a:pt x="25824" y="66561"/>
                  <a:pt x="25975" y="66560"/>
                </a:cubicBezTo>
                <a:cubicBezTo>
                  <a:pt x="26280" y="66560"/>
                  <a:pt x="26584" y="66560"/>
                  <a:pt x="26889" y="66566"/>
                </a:cubicBezTo>
                <a:cubicBezTo>
                  <a:pt x="26780" y="66947"/>
                  <a:pt x="26827" y="67345"/>
                  <a:pt x="26754" y="67731"/>
                </a:cubicBezTo>
                <a:cubicBezTo>
                  <a:pt x="26780" y="69469"/>
                  <a:pt x="26873" y="71229"/>
                  <a:pt x="27270" y="72931"/>
                </a:cubicBezTo>
                <a:cubicBezTo>
                  <a:pt x="27379" y="73462"/>
                  <a:pt x="27528" y="73983"/>
                  <a:pt x="27658" y="74510"/>
                </a:cubicBezTo>
                <a:cubicBezTo>
                  <a:pt x="27822" y="75119"/>
                  <a:pt x="27972" y="75738"/>
                  <a:pt x="28251" y="76310"/>
                </a:cubicBezTo>
                <a:cubicBezTo>
                  <a:pt x="27652" y="76398"/>
                  <a:pt x="27080" y="76578"/>
                  <a:pt x="26487" y="76697"/>
                </a:cubicBezTo>
                <a:cubicBezTo>
                  <a:pt x="25763" y="76847"/>
                  <a:pt x="25023" y="76963"/>
                  <a:pt x="24281" y="76963"/>
                </a:cubicBezTo>
                <a:cubicBezTo>
                  <a:pt x="24207" y="76963"/>
                  <a:pt x="24134" y="76962"/>
                  <a:pt x="24061" y="76960"/>
                </a:cubicBezTo>
                <a:cubicBezTo>
                  <a:pt x="22730" y="76904"/>
                  <a:pt x="21441" y="76578"/>
                  <a:pt x="20167" y="76228"/>
                </a:cubicBezTo>
                <a:cubicBezTo>
                  <a:pt x="20347" y="75438"/>
                  <a:pt x="20615" y="74664"/>
                  <a:pt x="20729" y="73855"/>
                </a:cubicBezTo>
                <a:cubicBezTo>
                  <a:pt x="20966" y="72157"/>
                  <a:pt x="21158" y="70455"/>
                  <a:pt x="21234" y="68742"/>
                </a:cubicBezTo>
                <a:cubicBezTo>
                  <a:pt x="21234" y="67969"/>
                  <a:pt x="21244" y="67195"/>
                  <a:pt x="21229" y="66421"/>
                </a:cubicBezTo>
                <a:close/>
                <a:moveTo>
                  <a:pt x="23721" y="0"/>
                </a:moveTo>
                <a:cubicBezTo>
                  <a:pt x="23599" y="0"/>
                  <a:pt x="23475" y="97"/>
                  <a:pt x="23479" y="244"/>
                </a:cubicBezTo>
                <a:cubicBezTo>
                  <a:pt x="23241" y="1682"/>
                  <a:pt x="23092" y="3137"/>
                  <a:pt x="22844" y="4577"/>
                </a:cubicBezTo>
                <a:cubicBezTo>
                  <a:pt x="22643" y="5830"/>
                  <a:pt x="22370" y="7079"/>
                  <a:pt x="22204" y="8343"/>
                </a:cubicBezTo>
                <a:cubicBezTo>
                  <a:pt x="21642" y="8534"/>
                  <a:pt x="21085" y="8751"/>
                  <a:pt x="20508" y="8894"/>
                </a:cubicBezTo>
                <a:cubicBezTo>
                  <a:pt x="20291" y="8956"/>
                  <a:pt x="20027" y="8998"/>
                  <a:pt x="19889" y="9199"/>
                </a:cubicBezTo>
                <a:cubicBezTo>
                  <a:pt x="19832" y="9334"/>
                  <a:pt x="19920" y="9468"/>
                  <a:pt x="20058" y="9504"/>
                </a:cubicBezTo>
                <a:cubicBezTo>
                  <a:pt x="20605" y="9674"/>
                  <a:pt x="21168" y="9792"/>
                  <a:pt x="21720" y="9968"/>
                </a:cubicBezTo>
                <a:cubicBezTo>
                  <a:pt x="21425" y="10603"/>
                  <a:pt x="21023" y="11170"/>
                  <a:pt x="20682" y="11773"/>
                </a:cubicBezTo>
                <a:cubicBezTo>
                  <a:pt x="20182" y="12635"/>
                  <a:pt x="19765" y="13537"/>
                  <a:pt x="19270" y="14399"/>
                </a:cubicBezTo>
                <a:cubicBezTo>
                  <a:pt x="18810" y="15204"/>
                  <a:pt x="18310" y="15989"/>
                  <a:pt x="17815" y="16777"/>
                </a:cubicBezTo>
                <a:cubicBezTo>
                  <a:pt x="16596" y="18727"/>
                  <a:pt x="15277" y="20611"/>
                  <a:pt x="13863" y="22421"/>
                </a:cubicBezTo>
                <a:cubicBezTo>
                  <a:pt x="12712" y="23861"/>
                  <a:pt x="11463" y="25223"/>
                  <a:pt x="10112" y="26476"/>
                </a:cubicBezTo>
                <a:cubicBezTo>
                  <a:pt x="9179" y="27332"/>
                  <a:pt x="8162" y="28091"/>
                  <a:pt x="7125" y="28813"/>
                </a:cubicBezTo>
                <a:cubicBezTo>
                  <a:pt x="6934" y="28916"/>
                  <a:pt x="6851" y="29195"/>
                  <a:pt x="7017" y="29354"/>
                </a:cubicBezTo>
                <a:cubicBezTo>
                  <a:pt x="7265" y="29587"/>
                  <a:pt x="7605" y="29680"/>
                  <a:pt x="7920" y="29804"/>
                </a:cubicBezTo>
                <a:cubicBezTo>
                  <a:pt x="8946" y="30139"/>
                  <a:pt x="9963" y="30516"/>
                  <a:pt x="10994" y="30830"/>
                </a:cubicBezTo>
                <a:cubicBezTo>
                  <a:pt x="11710" y="31056"/>
                  <a:pt x="12464" y="31178"/>
                  <a:pt x="13215" y="31178"/>
                </a:cubicBezTo>
                <a:cubicBezTo>
                  <a:pt x="13595" y="31178"/>
                  <a:pt x="13974" y="31147"/>
                  <a:pt x="14348" y="31083"/>
                </a:cubicBezTo>
                <a:cubicBezTo>
                  <a:pt x="14786" y="31001"/>
                  <a:pt x="15204" y="30840"/>
                  <a:pt x="15622" y="30701"/>
                </a:cubicBezTo>
                <a:lnTo>
                  <a:pt x="15622" y="30701"/>
                </a:lnTo>
                <a:cubicBezTo>
                  <a:pt x="15286" y="31387"/>
                  <a:pt x="14843" y="32006"/>
                  <a:pt x="14430" y="32646"/>
                </a:cubicBezTo>
                <a:cubicBezTo>
                  <a:pt x="13620" y="33842"/>
                  <a:pt x="12944" y="35123"/>
                  <a:pt x="12181" y="36350"/>
                </a:cubicBezTo>
                <a:cubicBezTo>
                  <a:pt x="11175" y="38006"/>
                  <a:pt x="10091" y="39621"/>
                  <a:pt x="8832" y="41097"/>
                </a:cubicBezTo>
                <a:cubicBezTo>
                  <a:pt x="7806" y="42293"/>
                  <a:pt x="6686" y="43402"/>
                  <a:pt x="5489" y="44423"/>
                </a:cubicBezTo>
                <a:cubicBezTo>
                  <a:pt x="4055" y="45611"/>
                  <a:pt x="2524" y="46704"/>
                  <a:pt x="846" y="47519"/>
                </a:cubicBezTo>
                <a:cubicBezTo>
                  <a:pt x="599" y="47647"/>
                  <a:pt x="295" y="47704"/>
                  <a:pt x="110" y="47926"/>
                </a:cubicBezTo>
                <a:cubicBezTo>
                  <a:pt x="1" y="48159"/>
                  <a:pt x="150" y="48396"/>
                  <a:pt x="362" y="48504"/>
                </a:cubicBezTo>
                <a:cubicBezTo>
                  <a:pt x="779" y="48726"/>
                  <a:pt x="1244" y="48850"/>
                  <a:pt x="1682" y="49030"/>
                </a:cubicBezTo>
                <a:cubicBezTo>
                  <a:pt x="2998" y="49480"/>
                  <a:pt x="4262" y="50088"/>
                  <a:pt x="5629" y="50392"/>
                </a:cubicBezTo>
                <a:cubicBezTo>
                  <a:pt x="6458" y="50574"/>
                  <a:pt x="7310" y="50679"/>
                  <a:pt x="8162" y="50679"/>
                </a:cubicBezTo>
                <a:cubicBezTo>
                  <a:pt x="8301" y="50679"/>
                  <a:pt x="8440" y="50677"/>
                  <a:pt x="8580" y="50671"/>
                </a:cubicBezTo>
                <a:cubicBezTo>
                  <a:pt x="9756" y="50666"/>
                  <a:pt x="10896" y="50320"/>
                  <a:pt x="11989" y="49923"/>
                </a:cubicBezTo>
                <a:cubicBezTo>
                  <a:pt x="12639" y="49690"/>
                  <a:pt x="13249" y="49350"/>
                  <a:pt x="13853" y="49016"/>
                </a:cubicBezTo>
                <a:lnTo>
                  <a:pt x="13853" y="49016"/>
                </a:lnTo>
                <a:cubicBezTo>
                  <a:pt x="12553" y="50811"/>
                  <a:pt x="11294" y="52637"/>
                  <a:pt x="9813" y="54287"/>
                </a:cubicBezTo>
                <a:cubicBezTo>
                  <a:pt x="7879" y="56433"/>
                  <a:pt x="5593" y="58295"/>
                  <a:pt x="3019" y="59632"/>
                </a:cubicBezTo>
                <a:cubicBezTo>
                  <a:pt x="2338" y="59998"/>
                  <a:pt x="1605" y="60276"/>
                  <a:pt x="945" y="60685"/>
                </a:cubicBezTo>
                <a:cubicBezTo>
                  <a:pt x="791" y="60771"/>
                  <a:pt x="822" y="60957"/>
                  <a:pt x="898" y="61092"/>
                </a:cubicBezTo>
                <a:cubicBezTo>
                  <a:pt x="1280" y="61190"/>
                  <a:pt x="1589" y="61459"/>
                  <a:pt x="1961" y="61602"/>
                </a:cubicBezTo>
                <a:cubicBezTo>
                  <a:pt x="4753" y="62821"/>
                  <a:pt x="7625" y="63862"/>
                  <a:pt x="10577" y="64631"/>
                </a:cubicBezTo>
                <a:cubicBezTo>
                  <a:pt x="12279" y="65069"/>
                  <a:pt x="14017" y="65347"/>
                  <a:pt x="15756" y="65637"/>
                </a:cubicBezTo>
                <a:cubicBezTo>
                  <a:pt x="17365" y="65895"/>
                  <a:pt x="18985" y="66132"/>
                  <a:pt x="20615" y="66225"/>
                </a:cubicBezTo>
                <a:cubicBezTo>
                  <a:pt x="20682" y="67278"/>
                  <a:pt x="20589" y="68335"/>
                  <a:pt x="20527" y="69383"/>
                </a:cubicBezTo>
                <a:cubicBezTo>
                  <a:pt x="20435" y="70811"/>
                  <a:pt x="20192" y="72224"/>
                  <a:pt x="20006" y="73643"/>
                </a:cubicBezTo>
                <a:cubicBezTo>
                  <a:pt x="19889" y="74484"/>
                  <a:pt x="19672" y="75309"/>
                  <a:pt x="19455" y="76130"/>
                </a:cubicBezTo>
                <a:cubicBezTo>
                  <a:pt x="19393" y="76321"/>
                  <a:pt x="19398" y="76573"/>
                  <a:pt x="19584" y="76702"/>
                </a:cubicBezTo>
                <a:cubicBezTo>
                  <a:pt x="19775" y="76826"/>
                  <a:pt x="20012" y="76862"/>
                  <a:pt x="20229" y="76935"/>
                </a:cubicBezTo>
                <a:cubicBezTo>
                  <a:pt x="21451" y="77290"/>
                  <a:pt x="22710" y="77569"/>
                  <a:pt x="23989" y="77590"/>
                </a:cubicBezTo>
                <a:cubicBezTo>
                  <a:pt x="24056" y="77592"/>
                  <a:pt x="24122" y="77593"/>
                  <a:pt x="24188" y="77593"/>
                </a:cubicBezTo>
                <a:cubicBezTo>
                  <a:pt x="25076" y="77593"/>
                  <a:pt x="25958" y="77435"/>
                  <a:pt x="26827" y="77233"/>
                </a:cubicBezTo>
                <a:cubicBezTo>
                  <a:pt x="27441" y="77110"/>
                  <a:pt x="28034" y="76883"/>
                  <a:pt x="28663" y="76852"/>
                </a:cubicBezTo>
                <a:cubicBezTo>
                  <a:pt x="28748" y="76918"/>
                  <a:pt x="28847" y="76952"/>
                  <a:pt x="28954" y="76952"/>
                </a:cubicBezTo>
                <a:cubicBezTo>
                  <a:pt x="28991" y="76952"/>
                  <a:pt x="29028" y="76948"/>
                  <a:pt x="29066" y="76940"/>
                </a:cubicBezTo>
                <a:cubicBezTo>
                  <a:pt x="29061" y="76836"/>
                  <a:pt x="29097" y="76723"/>
                  <a:pt x="29030" y="76635"/>
                </a:cubicBezTo>
                <a:cubicBezTo>
                  <a:pt x="28725" y="76135"/>
                  <a:pt x="28575" y="75562"/>
                  <a:pt x="28446" y="75000"/>
                </a:cubicBezTo>
                <a:cubicBezTo>
                  <a:pt x="28271" y="74185"/>
                  <a:pt x="28080" y="73375"/>
                  <a:pt x="27920" y="72560"/>
                </a:cubicBezTo>
                <a:cubicBezTo>
                  <a:pt x="27585" y="70837"/>
                  <a:pt x="27477" y="69078"/>
                  <a:pt x="27415" y="67324"/>
                </a:cubicBezTo>
                <a:cubicBezTo>
                  <a:pt x="27446" y="67014"/>
                  <a:pt x="27348" y="66721"/>
                  <a:pt x="27280" y="66426"/>
                </a:cubicBezTo>
                <a:cubicBezTo>
                  <a:pt x="27837" y="66364"/>
                  <a:pt x="28401" y="66380"/>
                  <a:pt x="28963" y="66359"/>
                </a:cubicBezTo>
                <a:cubicBezTo>
                  <a:pt x="31583" y="66333"/>
                  <a:pt x="34194" y="65993"/>
                  <a:pt x="36758" y="65466"/>
                </a:cubicBezTo>
                <a:cubicBezTo>
                  <a:pt x="38337" y="65136"/>
                  <a:pt x="39925" y="64811"/>
                  <a:pt x="41442" y="64264"/>
                </a:cubicBezTo>
                <a:cubicBezTo>
                  <a:pt x="42644" y="63821"/>
                  <a:pt x="43846" y="63336"/>
                  <a:pt x="44918" y="62629"/>
                </a:cubicBezTo>
                <a:cubicBezTo>
                  <a:pt x="45512" y="62232"/>
                  <a:pt x="46126" y="61861"/>
                  <a:pt x="46663" y="61390"/>
                </a:cubicBezTo>
                <a:cubicBezTo>
                  <a:pt x="46880" y="61216"/>
                  <a:pt x="46761" y="60911"/>
                  <a:pt x="46647" y="60716"/>
                </a:cubicBezTo>
                <a:cubicBezTo>
                  <a:pt x="46311" y="60488"/>
                  <a:pt x="45935" y="60313"/>
                  <a:pt x="45568" y="60142"/>
                </a:cubicBezTo>
                <a:cubicBezTo>
                  <a:pt x="42980" y="58956"/>
                  <a:pt x="40632" y="57264"/>
                  <a:pt x="38635" y="55231"/>
                </a:cubicBezTo>
                <a:cubicBezTo>
                  <a:pt x="36752" y="53359"/>
                  <a:pt x="35251" y="51156"/>
                  <a:pt x="33699" y="49009"/>
                </a:cubicBezTo>
                <a:lnTo>
                  <a:pt x="33699" y="49009"/>
                </a:lnTo>
                <a:cubicBezTo>
                  <a:pt x="34947" y="49763"/>
                  <a:pt x="36340" y="50273"/>
                  <a:pt x="37773" y="50557"/>
                </a:cubicBezTo>
                <a:cubicBezTo>
                  <a:pt x="38300" y="50644"/>
                  <a:pt x="38833" y="50684"/>
                  <a:pt x="39366" y="50684"/>
                </a:cubicBezTo>
                <a:cubicBezTo>
                  <a:pt x="40357" y="50684"/>
                  <a:pt x="41349" y="50544"/>
                  <a:pt x="42309" y="50299"/>
                </a:cubicBezTo>
                <a:cubicBezTo>
                  <a:pt x="43134" y="50083"/>
                  <a:pt x="43933" y="49763"/>
                  <a:pt x="44728" y="49454"/>
                </a:cubicBezTo>
                <a:cubicBezTo>
                  <a:pt x="45487" y="49164"/>
                  <a:pt x="46249" y="48902"/>
                  <a:pt x="47003" y="48597"/>
                </a:cubicBezTo>
                <a:cubicBezTo>
                  <a:pt x="47209" y="48499"/>
                  <a:pt x="47488" y="48354"/>
                  <a:pt x="47473" y="48092"/>
                </a:cubicBezTo>
                <a:cubicBezTo>
                  <a:pt x="47493" y="47870"/>
                  <a:pt x="47271" y="47766"/>
                  <a:pt x="47106" y="47694"/>
                </a:cubicBezTo>
                <a:cubicBezTo>
                  <a:pt x="46347" y="47375"/>
                  <a:pt x="45630" y="46957"/>
                  <a:pt x="44930" y="46523"/>
                </a:cubicBezTo>
                <a:cubicBezTo>
                  <a:pt x="42613" y="45054"/>
                  <a:pt x="40539" y="43211"/>
                  <a:pt x="38754" y="41132"/>
                </a:cubicBezTo>
                <a:cubicBezTo>
                  <a:pt x="36892" y="38961"/>
                  <a:pt x="35432" y="36494"/>
                  <a:pt x="33997" y="34034"/>
                </a:cubicBezTo>
                <a:cubicBezTo>
                  <a:pt x="33353" y="32894"/>
                  <a:pt x="32527" y="31868"/>
                  <a:pt x="31929" y="30701"/>
                </a:cubicBezTo>
                <a:lnTo>
                  <a:pt x="31929" y="30701"/>
                </a:lnTo>
                <a:cubicBezTo>
                  <a:pt x="32146" y="30773"/>
                  <a:pt x="32356" y="30851"/>
                  <a:pt x="32573" y="30918"/>
                </a:cubicBezTo>
                <a:cubicBezTo>
                  <a:pt x="33137" y="31103"/>
                  <a:pt x="33728" y="31179"/>
                  <a:pt x="34320" y="31179"/>
                </a:cubicBezTo>
                <a:cubicBezTo>
                  <a:pt x="34687" y="31179"/>
                  <a:pt x="35055" y="31150"/>
                  <a:pt x="35416" y="31099"/>
                </a:cubicBezTo>
                <a:cubicBezTo>
                  <a:pt x="36418" y="30939"/>
                  <a:pt x="37361" y="30568"/>
                  <a:pt x="38316" y="30247"/>
                </a:cubicBezTo>
                <a:cubicBezTo>
                  <a:pt x="38888" y="30046"/>
                  <a:pt x="39471" y="29875"/>
                  <a:pt x="40033" y="29649"/>
                </a:cubicBezTo>
                <a:cubicBezTo>
                  <a:pt x="40250" y="29546"/>
                  <a:pt x="40528" y="29458"/>
                  <a:pt x="40621" y="29216"/>
                </a:cubicBezTo>
                <a:cubicBezTo>
                  <a:pt x="40673" y="28978"/>
                  <a:pt x="40472" y="28834"/>
                  <a:pt x="40302" y="28720"/>
                </a:cubicBezTo>
                <a:cubicBezTo>
                  <a:pt x="39068" y="27875"/>
                  <a:pt x="37892" y="26940"/>
                  <a:pt x="36820" y="25888"/>
                </a:cubicBezTo>
                <a:cubicBezTo>
                  <a:pt x="35803" y="24892"/>
                  <a:pt x="34844" y="23835"/>
                  <a:pt x="33941" y="22737"/>
                </a:cubicBezTo>
                <a:cubicBezTo>
                  <a:pt x="31929" y="20218"/>
                  <a:pt x="30154" y="17520"/>
                  <a:pt x="28494" y="14761"/>
                </a:cubicBezTo>
                <a:cubicBezTo>
                  <a:pt x="27982" y="13909"/>
                  <a:pt x="27554" y="13011"/>
                  <a:pt x="27080" y="12139"/>
                </a:cubicBezTo>
                <a:cubicBezTo>
                  <a:pt x="26651" y="11346"/>
                  <a:pt x="26115" y="10613"/>
                  <a:pt x="25749" y="9787"/>
                </a:cubicBezTo>
                <a:cubicBezTo>
                  <a:pt x="25918" y="9751"/>
                  <a:pt x="26063" y="9658"/>
                  <a:pt x="26192" y="9539"/>
                </a:cubicBezTo>
                <a:cubicBezTo>
                  <a:pt x="27002" y="9189"/>
                  <a:pt x="27905" y="9096"/>
                  <a:pt x="28704" y="8715"/>
                </a:cubicBezTo>
                <a:cubicBezTo>
                  <a:pt x="28952" y="8632"/>
                  <a:pt x="28911" y="8265"/>
                  <a:pt x="28653" y="8225"/>
                </a:cubicBezTo>
                <a:cubicBezTo>
                  <a:pt x="28147" y="8147"/>
                  <a:pt x="27627" y="8127"/>
                  <a:pt x="27116" y="8106"/>
                </a:cubicBezTo>
                <a:cubicBezTo>
                  <a:pt x="27012" y="8108"/>
                  <a:pt x="26909" y="8109"/>
                  <a:pt x="26806" y="8109"/>
                </a:cubicBezTo>
                <a:cubicBezTo>
                  <a:pt x="26703" y="8109"/>
                  <a:pt x="26600" y="8108"/>
                  <a:pt x="26496" y="8106"/>
                </a:cubicBezTo>
                <a:cubicBezTo>
                  <a:pt x="26379" y="8104"/>
                  <a:pt x="26261" y="8103"/>
                  <a:pt x="26143" y="8103"/>
                </a:cubicBezTo>
                <a:cubicBezTo>
                  <a:pt x="25828" y="8103"/>
                  <a:pt x="25513" y="8113"/>
                  <a:pt x="25201" y="8158"/>
                </a:cubicBezTo>
                <a:cubicBezTo>
                  <a:pt x="25027" y="7079"/>
                  <a:pt x="24882" y="6001"/>
                  <a:pt x="24696" y="4923"/>
                </a:cubicBezTo>
                <a:cubicBezTo>
                  <a:pt x="24463" y="3648"/>
                  <a:pt x="24268" y="2370"/>
                  <a:pt x="24051" y="1089"/>
                </a:cubicBezTo>
                <a:cubicBezTo>
                  <a:pt x="23979" y="765"/>
                  <a:pt x="23999" y="424"/>
                  <a:pt x="23906" y="110"/>
                </a:cubicBezTo>
                <a:cubicBezTo>
                  <a:pt x="23863" y="33"/>
                  <a:pt x="23792" y="0"/>
                  <a:pt x="237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5"/>
          <p:cNvSpPr/>
          <p:nvPr/>
        </p:nvSpPr>
        <p:spPr>
          <a:xfrm>
            <a:off x="7645375" y="3712700"/>
            <a:ext cx="1187325" cy="1939825"/>
          </a:xfrm>
          <a:custGeom>
            <a:avLst/>
            <a:gdLst/>
            <a:ahLst/>
            <a:cxnLst/>
            <a:rect l="l" t="t" r="r" b="b"/>
            <a:pathLst>
              <a:path w="47493" h="77593" extrusionOk="0">
                <a:moveTo>
                  <a:pt x="23737" y="1503"/>
                </a:moveTo>
                <a:cubicBezTo>
                  <a:pt x="23989" y="3365"/>
                  <a:pt x="24371" y="5206"/>
                  <a:pt x="24608" y="7074"/>
                </a:cubicBezTo>
                <a:cubicBezTo>
                  <a:pt x="24691" y="7446"/>
                  <a:pt x="24727" y="7827"/>
                  <a:pt x="24835" y="8194"/>
                </a:cubicBezTo>
                <a:cubicBezTo>
                  <a:pt x="24866" y="8286"/>
                  <a:pt x="24887" y="8399"/>
                  <a:pt x="24980" y="8456"/>
                </a:cubicBezTo>
                <a:cubicBezTo>
                  <a:pt x="25061" y="8438"/>
                  <a:pt x="25142" y="8431"/>
                  <a:pt x="25224" y="8431"/>
                </a:cubicBezTo>
                <a:cubicBezTo>
                  <a:pt x="25346" y="8431"/>
                  <a:pt x="25468" y="8446"/>
                  <a:pt x="25589" y="8461"/>
                </a:cubicBezTo>
                <a:cubicBezTo>
                  <a:pt x="25713" y="8477"/>
                  <a:pt x="25841" y="8492"/>
                  <a:pt x="25965" y="8492"/>
                </a:cubicBezTo>
                <a:cubicBezTo>
                  <a:pt x="26224" y="8489"/>
                  <a:pt x="26484" y="8480"/>
                  <a:pt x="26744" y="8480"/>
                </a:cubicBezTo>
                <a:cubicBezTo>
                  <a:pt x="26940" y="8480"/>
                  <a:pt x="27137" y="8485"/>
                  <a:pt x="27332" y="8503"/>
                </a:cubicBezTo>
                <a:cubicBezTo>
                  <a:pt x="27525" y="8515"/>
                  <a:pt x="27721" y="8533"/>
                  <a:pt x="27917" y="8533"/>
                </a:cubicBezTo>
                <a:cubicBezTo>
                  <a:pt x="28045" y="8533"/>
                  <a:pt x="28173" y="8526"/>
                  <a:pt x="28302" y="8503"/>
                </a:cubicBezTo>
                <a:lnTo>
                  <a:pt x="28302" y="8503"/>
                </a:lnTo>
                <a:cubicBezTo>
                  <a:pt x="28054" y="8658"/>
                  <a:pt x="27740" y="8684"/>
                  <a:pt x="27466" y="8771"/>
                </a:cubicBezTo>
                <a:cubicBezTo>
                  <a:pt x="26770" y="8941"/>
                  <a:pt x="26115" y="9225"/>
                  <a:pt x="25480" y="9544"/>
                </a:cubicBezTo>
                <a:cubicBezTo>
                  <a:pt x="25237" y="9622"/>
                  <a:pt x="25006" y="9782"/>
                  <a:pt x="24954" y="10051"/>
                </a:cubicBezTo>
                <a:cubicBezTo>
                  <a:pt x="24768" y="10789"/>
                  <a:pt x="24711" y="11556"/>
                  <a:pt x="24582" y="12305"/>
                </a:cubicBezTo>
                <a:cubicBezTo>
                  <a:pt x="24356" y="13574"/>
                  <a:pt x="24149" y="14848"/>
                  <a:pt x="24103" y="16132"/>
                </a:cubicBezTo>
                <a:cubicBezTo>
                  <a:pt x="24025" y="15849"/>
                  <a:pt x="23968" y="15560"/>
                  <a:pt x="23968" y="15266"/>
                </a:cubicBezTo>
                <a:cubicBezTo>
                  <a:pt x="23882" y="14611"/>
                  <a:pt x="23875" y="13946"/>
                  <a:pt x="23752" y="13290"/>
                </a:cubicBezTo>
                <a:cubicBezTo>
                  <a:pt x="23561" y="12253"/>
                  <a:pt x="23541" y="11185"/>
                  <a:pt x="23246" y="10163"/>
                </a:cubicBezTo>
                <a:cubicBezTo>
                  <a:pt x="22911" y="9829"/>
                  <a:pt x="22385" y="9875"/>
                  <a:pt x="22029" y="9575"/>
                </a:cubicBezTo>
                <a:cubicBezTo>
                  <a:pt x="21986" y="9583"/>
                  <a:pt x="21944" y="9586"/>
                  <a:pt x="21902" y="9586"/>
                </a:cubicBezTo>
                <a:cubicBezTo>
                  <a:pt x="21717" y="9586"/>
                  <a:pt x="21539" y="9521"/>
                  <a:pt x="21358" y="9482"/>
                </a:cubicBezTo>
                <a:cubicBezTo>
                  <a:pt x="21096" y="9427"/>
                  <a:pt x="20827" y="9375"/>
                  <a:pt x="20570" y="9297"/>
                </a:cubicBezTo>
                <a:cubicBezTo>
                  <a:pt x="21028" y="9220"/>
                  <a:pt x="21467" y="9070"/>
                  <a:pt x="21905" y="8932"/>
                </a:cubicBezTo>
                <a:cubicBezTo>
                  <a:pt x="22106" y="8863"/>
                  <a:pt x="22318" y="8818"/>
                  <a:pt x="22499" y="8694"/>
                </a:cubicBezTo>
                <a:cubicBezTo>
                  <a:pt x="22674" y="8591"/>
                  <a:pt x="22586" y="8348"/>
                  <a:pt x="22648" y="8182"/>
                </a:cubicBezTo>
                <a:cubicBezTo>
                  <a:pt x="22870" y="7198"/>
                  <a:pt x="23035" y="6197"/>
                  <a:pt x="23225" y="5206"/>
                </a:cubicBezTo>
                <a:cubicBezTo>
                  <a:pt x="23401" y="4258"/>
                  <a:pt x="23510" y="3292"/>
                  <a:pt x="23649" y="2339"/>
                </a:cubicBezTo>
                <a:cubicBezTo>
                  <a:pt x="23649" y="2060"/>
                  <a:pt x="23706" y="1781"/>
                  <a:pt x="23737" y="1503"/>
                </a:cubicBezTo>
                <a:close/>
                <a:moveTo>
                  <a:pt x="25268" y="9870"/>
                </a:moveTo>
                <a:cubicBezTo>
                  <a:pt x="25367" y="9875"/>
                  <a:pt x="25423" y="9922"/>
                  <a:pt x="25444" y="10015"/>
                </a:cubicBezTo>
                <a:cubicBezTo>
                  <a:pt x="25646" y="10851"/>
                  <a:pt x="26172" y="11546"/>
                  <a:pt x="26548" y="12310"/>
                </a:cubicBezTo>
                <a:cubicBezTo>
                  <a:pt x="27018" y="13228"/>
                  <a:pt x="27451" y="14168"/>
                  <a:pt x="27982" y="15054"/>
                </a:cubicBezTo>
                <a:cubicBezTo>
                  <a:pt x="28699" y="16267"/>
                  <a:pt x="29453" y="17453"/>
                  <a:pt x="30221" y="18635"/>
                </a:cubicBezTo>
                <a:cubicBezTo>
                  <a:pt x="30475" y="19037"/>
                  <a:pt x="30784" y="19404"/>
                  <a:pt x="31016" y="19821"/>
                </a:cubicBezTo>
                <a:cubicBezTo>
                  <a:pt x="31232" y="20037"/>
                  <a:pt x="31382" y="20311"/>
                  <a:pt x="31573" y="20559"/>
                </a:cubicBezTo>
                <a:cubicBezTo>
                  <a:pt x="33322" y="23020"/>
                  <a:pt x="35323" y="25320"/>
                  <a:pt x="37630" y="27275"/>
                </a:cubicBezTo>
                <a:cubicBezTo>
                  <a:pt x="38392" y="27925"/>
                  <a:pt x="39213" y="28499"/>
                  <a:pt x="40028" y="29076"/>
                </a:cubicBezTo>
                <a:cubicBezTo>
                  <a:pt x="39801" y="29185"/>
                  <a:pt x="39559" y="29261"/>
                  <a:pt x="39316" y="29339"/>
                </a:cubicBezTo>
                <a:cubicBezTo>
                  <a:pt x="38342" y="29644"/>
                  <a:pt x="37397" y="30046"/>
                  <a:pt x="36422" y="30351"/>
                </a:cubicBezTo>
                <a:cubicBezTo>
                  <a:pt x="35719" y="30582"/>
                  <a:pt x="34969" y="30718"/>
                  <a:pt x="34224" y="30718"/>
                </a:cubicBezTo>
                <a:cubicBezTo>
                  <a:pt x="33573" y="30718"/>
                  <a:pt x="32926" y="30615"/>
                  <a:pt x="32316" y="30382"/>
                </a:cubicBezTo>
                <a:cubicBezTo>
                  <a:pt x="32047" y="30309"/>
                  <a:pt x="31794" y="30154"/>
                  <a:pt x="31516" y="30144"/>
                </a:cubicBezTo>
                <a:cubicBezTo>
                  <a:pt x="31289" y="30165"/>
                  <a:pt x="31242" y="30444"/>
                  <a:pt x="31299" y="30623"/>
                </a:cubicBezTo>
                <a:cubicBezTo>
                  <a:pt x="31454" y="31242"/>
                  <a:pt x="31806" y="31795"/>
                  <a:pt x="32135" y="32337"/>
                </a:cubicBezTo>
                <a:cubicBezTo>
                  <a:pt x="32754" y="33296"/>
                  <a:pt x="33353" y="34266"/>
                  <a:pt x="33904" y="35256"/>
                </a:cubicBezTo>
                <a:cubicBezTo>
                  <a:pt x="34276" y="35916"/>
                  <a:pt x="34699" y="36546"/>
                  <a:pt x="35049" y="37211"/>
                </a:cubicBezTo>
                <a:cubicBezTo>
                  <a:pt x="35370" y="37614"/>
                  <a:pt x="35607" y="38083"/>
                  <a:pt x="35911" y="38501"/>
                </a:cubicBezTo>
                <a:cubicBezTo>
                  <a:pt x="37511" y="40937"/>
                  <a:pt x="39466" y="43134"/>
                  <a:pt x="41715" y="44980"/>
                </a:cubicBezTo>
                <a:cubicBezTo>
                  <a:pt x="43211" y="46188"/>
                  <a:pt x="44806" y="47307"/>
                  <a:pt x="46585" y="48056"/>
                </a:cubicBezTo>
                <a:cubicBezTo>
                  <a:pt x="46069" y="48318"/>
                  <a:pt x="45497" y="48473"/>
                  <a:pt x="44961" y="48695"/>
                </a:cubicBezTo>
                <a:cubicBezTo>
                  <a:pt x="44037" y="49040"/>
                  <a:pt x="43149" y="49480"/>
                  <a:pt x="42195" y="49742"/>
                </a:cubicBezTo>
                <a:cubicBezTo>
                  <a:pt x="41313" y="50016"/>
                  <a:pt x="40384" y="50135"/>
                  <a:pt x="39466" y="50197"/>
                </a:cubicBezTo>
                <a:cubicBezTo>
                  <a:pt x="39354" y="50202"/>
                  <a:pt x="39242" y="50205"/>
                  <a:pt x="39130" y="50205"/>
                </a:cubicBezTo>
                <a:cubicBezTo>
                  <a:pt x="37828" y="50205"/>
                  <a:pt x="36556" y="49831"/>
                  <a:pt x="35349" y="49366"/>
                </a:cubicBezTo>
                <a:cubicBezTo>
                  <a:pt x="34591" y="49056"/>
                  <a:pt x="33873" y="48649"/>
                  <a:pt x="33213" y="48174"/>
                </a:cubicBezTo>
                <a:cubicBezTo>
                  <a:pt x="33166" y="48137"/>
                  <a:pt x="33106" y="48119"/>
                  <a:pt x="33047" y="48119"/>
                </a:cubicBezTo>
                <a:cubicBezTo>
                  <a:pt x="32933" y="48119"/>
                  <a:pt x="32820" y="48185"/>
                  <a:pt x="32796" y="48304"/>
                </a:cubicBezTo>
                <a:cubicBezTo>
                  <a:pt x="32703" y="48597"/>
                  <a:pt x="32863" y="48892"/>
                  <a:pt x="33028" y="49128"/>
                </a:cubicBezTo>
                <a:cubicBezTo>
                  <a:pt x="33482" y="49789"/>
                  <a:pt x="33930" y="50454"/>
                  <a:pt x="34394" y="51104"/>
                </a:cubicBezTo>
                <a:cubicBezTo>
                  <a:pt x="34658" y="51497"/>
                  <a:pt x="34973" y="51852"/>
                  <a:pt x="35199" y="52266"/>
                </a:cubicBezTo>
                <a:cubicBezTo>
                  <a:pt x="35556" y="52611"/>
                  <a:pt x="35813" y="53039"/>
                  <a:pt x="36133" y="53416"/>
                </a:cubicBezTo>
                <a:cubicBezTo>
                  <a:pt x="37763" y="55443"/>
                  <a:pt x="39642" y="57285"/>
                  <a:pt x="41792" y="58755"/>
                </a:cubicBezTo>
                <a:cubicBezTo>
                  <a:pt x="43139" y="59673"/>
                  <a:pt x="44568" y="60493"/>
                  <a:pt x="46095" y="61071"/>
                </a:cubicBezTo>
                <a:cubicBezTo>
                  <a:pt x="45197" y="61716"/>
                  <a:pt x="44259" y="62325"/>
                  <a:pt x="43247" y="62790"/>
                </a:cubicBezTo>
                <a:cubicBezTo>
                  <a:pt x="41849" y="63414"/>
                  <a:pt x="40389" y="63919"/>
                  <a:pt x="38899" y="64269"/>
                </a:cubicBezTo>
                <a:cubicBezTo>
                  <a:pt x="37253" y="64641"/>
                  <a:pt x="35602" y="64966"/>
                  <a:pt x="33935" y="65214"/>
                </a:cubicBezTo>
                <a:cubicBezTo>
                  <a:pt x="32311" y="65471"/>
                  <a:pt x="30670" y="65575"/>
                  <a:pt x="29030" y="65626"/>
                </a:cubicBezTo>
                <a:cubicBezTo>
                  <a:pt x="28120" y="65669"/>
                  <a:pt x="27211" y="65680"/>
                  <a:pt x="26302" y="65680"/>
                </a:cubicBezTo>
                <a:cubicBezTo>
                  <a:pt x="25555" y="65680"/>
                  <a:pt x="24808" y="65673"/>
                  <a:pt x="24061" y="65668"/>
                </a:cubicBezTo>
                <a:cubicBezTo>
                  <a:pt x="22117" y="65616"/>
                  <a:pt x="20172" y="65518"/>
                  <a:pt x="18237" y="65281"/>
                </a:cubicBezTo>
                <a:cubicBezTo>
                  <a:pt x="16525" y="65059"/>
                  <a:pt x="14822" y="64785"/>
                  <a:pt x="13125" y="64481"/>
                </a:cubicBezTo>
                <a:cubicBezTo>
                  <a:pt x="11515" y="64197"/>
                  <a:pt x="9932" y="63795"/>
                  <a:pt x="8368" y="63310"/>
                </a:cubicBezTo>
                <a:cubicBezTo>
                  <a:pt x="6103" y="62650"/>
                  <a:pt x="3906" y="61788"/>
                  <a:pt x="1698" y="60968"/>
                </a:cubicBezTo>
                <a:cubicBezTo>
                  <a:pt x="2858" y="60530"/>
                  <a:pt x="3942" y="59916"/>
                  <a:pt x="4994" y="59261"/>
                </a:cubicBezTo>
                <a:cubicBezTo>
                  <a:pt x="7068" y="57966"/>
                  <a:pt x="8905" y="56320"/>
                  <a:pt x="10515" y="54494"/>
                </a:cubicBezTo>
                <a:cubicBezTo>
                  <a:pt x="11996" y="52792"/>
                  <a:pt x="13289" y="50945"/>
                  <a:pt x="14554" y="49082"/>
                </a:cubicBezTo>
                <a:cubicBezTo>
                  <a:pt x="14708" y="48855"/>
                  <a:pt x="14843" y="48576"/>
                  <a:pt x="14760" y="48297"/>
                </a:cubicBezTo>
                <a:cubicBezTo>
                  <a:pt x="14729" y="48185"/>
                  <a:pt x="14613" y="48120"/>
                  <a:pt x="14500" y="48120"/>
                </a:cubicBezTo>
                <a:cubicBezTo>
                  <a:pt x="14443" y="48120"/>
                  <a:pt x="14386" y="48137"/>
                  <a:pt x="14342" y="48174"/>
                </a:cubicBezTo>
                <a:cubicBezTo>
                  <a:pt x="13527" y="48752"/>
                  <a:pt x="12639" y="49237"/>
                  <a:pt x="11696" y="49557"/>
                </a:cubicBezTo>
                <a:cubicBezTo>
                  <a:pt x="10736" y="49887"/>
                  <a:pt x="9746" y="50155"/>
                  <a:pt x="8729" y="50197"/>
                </a:cubicBezTo>
                <a:cubicBezTo>
                  <a:pt x="8658" y="50198"/>
                  <a:pt x="8586" y="50199"/>
                  <a:pt x="8515" y="50199"/>
                </a:cubicBezTo>
                <a:cubicBezTo>
                  <a:pt x="6855" y="50199"/>
                  <a:pt x="5213" y="49802"/>
                  <a:pt x="3694" y="49139"/>
                </a:cubicBezTo>
                <a:cubicBezTo>
                  <a:pt x="2796" y="48752"/>
                  <a:pt x="1879" y="48427"/>
                  <a:pt x="965" y="48087"/>
                </a:cubicBezTo>
                <a:cubicBezTo>
                  <a:pt x="1286" y="47885"/>
                  <a:pt x="1651" y="47771"/>
                  <a:pt x="1982" y="47585"/>
                </a:cubicBezTo>
                <a:cubicBezTo>
                  <a:pt x="3736" y="46657"/>
                  <a:pt x="5346" y="45456"/>
                  <a:pt x="6820" y="44130"/>
                </a:cubicBezTo>
                <a:cubicBezTo>
                  <a:pt x="8343" y="42757"/>
                  <a:pt x="9720" y="41225"/>
                  <a:pt x="10912" y="39554"/>
                </a:cubicBezTo>
                <a:cubicBezTo>
                  <a:pt x="11897" y="38192"/>
                  <a:pt x="12769" y="36758"/>
                  <a:pt x="13615" y="35308"/>
                </a:cubicBezTo>
                <a:cubicBezTo>
                  <a:pt x="14084" y="34483"/>
                  <a:pt x="14565" y="33663"/>
                  <a:pt x="15080" y="32863"/>
                </a:cubicBezTo>
                <a:cubicBezTo>
                  <a:pt x="15493" y="32202"/>
                  <a:pt x="15946" y="31547"/>
                  <a:pt x="16210" y="30809"/>
                </a:cubicBezTo>
                <a:cubicBezTo>
                  <a:pt x="16261" y="30630"/>
                  <a:pt x="16323" y="30413"/>
                  <a:pt x="16210" y="30247"/>
                </a:cubicBezTo>
                <a:cubicBezTo>
                  <a:pt x="16158" y="30172"/>
                  <a:pt x="16078" y="30145"/>
                  <a:pt x="15996" y="30145"/>
                </a:cubicBezTo>
                <a:cubicBezTo>
                  <a:pt x="15947" y="30145"/>
                  <a:pt x="15898" y="30154"/>
                  <a:pt x="15854" y="30170"/>
                </a:cubicBezTo>
                <a:cubicBezTo>
                  <a:pt x="15220" y="30382"/>
                  <a:pt x="14584" y="30649"/>
                  <a:pt x="13908" y="30696"/>
                </a:cubicBezTo>
                <a:cubicBezTo>
                  <a:pt x="13729" y="30708"/>
                  <a:pt x="13548" y="30714"/>
                  <a:pt x="13368" y="30714"/>
                </a:cubicBezTo>
                <a:cubicBezTo>
                  <a:pt x="12737" y="30714"/>
                  <a:pt x="12106" y="30640"/>
                  <a:pt x="11500" y="30459"/>
                </a:cubicBezTo>
                <a:cubicBezTo>
                  <a:pt x="10318" y="30128"/>
                  <a:pt x="9194" y="29618"/>
                  <a:pt x="8017" y="29273"/>
                </a:cubicBezTo>
                <a:cubicBezTo>
                  <a:pt x="7848" y="29216"/>
                  <a:pt x="7687" y="29149"/>
                  <a:pt x="7527" y="29076"/>
                </a:cubicBezTo>
                <a:cubicBezTo>
                  <a:pt x="8281" y="28535"/>
                  <a:pt x="9055" y="28008"/>
                  <a:pt x="9767" y="27404"/>
                </a:cubicBezTo>
                <a:cubicBezTo>
                  <a:pt x="11407" y="26048"/>
                  <a:pt x="12872" y="24490"/>
                  <a:pt x="14234" y="22860"/>
                </a:cubicBezTo>
                <a:cubicBezTo>
                  <a:pt x="15735" y="20972"/>
                  <a:pt x="17139" y="19001"/>
                  <a:pt x="18408" y="16953"/>
                </a:cubicBezTo>
                <a:cubicBezTo>
                  <a:pt x="18965" y="16061"/>
                  <a:pt x="19527" y="15168"/>
                  <a:pt x="20027" y="14239"/>
                </a:cubicBezTo>
                <a:cubicBezTo>
                  <a:pt x="20477" y="13404"/>
                  <a:pt x="20858" y="12532"/>
                  <a:pt x="21327" y="11706"/>
                </a:cubicBezTo>
                <a:cubicBezTo>
                  <a:pt x="21616" y="11185"/>
                  <a:pt x="21931" y="10675"/>
                  <a:pt x="22091" y="10102"/>
                </a:cubicBezTo>
                <a:cubicBezTo>
                  <a:pt x="22359" y="10180"/>
                  <a:pt x="22632" y="10256"/>
                  <a:pt x="22916" y="10282"/>
                </a:cubicBezTo>
                <a:cubicBezTo>
                  <a:pt x="23061" y="11459"/>
                  <a:pt x="23232" y="12635"/>
                  <a:pt x="23453" y="13806"/>
                </a:cubicBezTo>
                <a:cubicBezTo>
                  <a:pt x="23561" y="14415"/>
                  <a:pt x="23603" y="15034"/>
                  <a:pt x="23701" y="15642"/>
                </a:cubicBezTo>
                <a:cubicBezTo>
                  <a:pt x="23758" y="15978"/>
                  <a:pt x="23778" y="16329"/>
                  <a:pt x="23922" y="16639"/>
                </a:cubicBezTo>
                <a:cubicBezTo>
                  <a:pt x="23949" y="16712"/>
                  <a:pt x="24025" y="16751"/>
                  <a:pt x="24099" y="16751"/>
                </a:cubicBezTo>
                <a:cubicBezTo>
                  <a:pt x="24170" y="16751"/>
                  <a:pt x="24240" y="16715"/>
                  <a:pt x="24263" y="16639"/>
                </a:cubicBezTo>
                <a:cubicBezTo>
                  <a:pt x="24423" y="16199"/>
                  <a:pt x="24433" y="15720"/>
                  <a:pt x="24515" y="15261"/>
                </a:cubicBezTo>
                <a:cubicBezTo>
                  <a:pt x="24613" y="14441"/>
                  <a:pt x="24748" y="13625"/>
                  <a:pt x="24903" y="12811"/>
                </a:cubicBezTo>
                <a:cubicBezTo>
                  <a:pt x="25078" y="11841"/>
                  <a:pt x="25156" y="10851"/>
                  <a:pt x="25268" y="9870"/>
                </a:cubicBezTo>
                <a:close/>
                <a:moveTo>
                  <a:pt x="21229" y="66421"/>
                </a:moveTo>
                <a:cubicBezTo>
                  <a:pt x="22266" y="66473"/>
                  <a:pt x="23303" y="66498"/>
                  <a:pt x="24346" y="66524"/>
                </a:cubicBezTo>
                <a:cubicBezTo>
                  <a:pt x="24737" y="66554"/>
                  <a:pt x="25129" y="66563"/>
                  <a:pt x="25522" y="66563"/>
                </a:cubicBezTo>
                <a:cubicBezTo>
                  <a:pt x="25673" y="66563"/>
                  <a:pt x="25824" y="66561"/>
                  <a:pt x="25975" y="66560"/>
                </a:cubicBezTo>
                <a:cubicBezTo>
                  <a:pt x="26280" y="66560"/>
                  <a:pt x="26584" y="66560"/>
                  <a:pt x="26889" y="66566"/>
                </a:cubicBezTo>
                <a:cubicBezTo>
                  <a:pt x="26780" y="66947"/>
                  <a:pt x="26827" y="67345"/>
                  <a:pt x="26754" y="67731"/>
                </a:cubicBezTo>
                <a:cubicBezTo>
                  <a:pt x="26780" y="69469"/>
                  <a:pt x="26873" y="71229"/>
                  <a:pt x="27270" y="72931"/>
                </a:cubicBezTo>
                <a:cubicBezTo>
                  <a:pt x="27379" y="73462"/>
                  <a:pt x="27528" y="73983"/>
                  <a:pt x="27658" y="74510"/>
                </a:cubicBezTo>
                <a:cubicBezTo>
                  <a:pt x="27822" y="75119"/>
                  <a:pt x="27972" y="75738"/>
                  <a:pt x="28251" y="76310"/>
                </a:cubicBezTo>
                <a:cubicBezTo>
                  <a:pt x="27652" y="76398"/>
                  <a:pt x="27080" y="76578"/>
                  <a:pt x="26487" y="76697"/>
                </a:cubicBezTo>
                <a:cubicBezTo>
                  <a:pt x="25763" y="76847"/>
                  <a:pt x="25023" y="76963"/>
                  <a:pt x="24281" y="76963"/>
                </a:cubicBezTo>
                <a:cubicBezTo>
                  <a:pt x="24207" y="76963"/>
                  <a:pt x="24134" y="76962"/>
                  <a:pt x="24061" y="76960"/>
                </a:cubicBezTo>
                <a:cubicBezTo>
                  <a:pt x="22730" y="76904"/>
                  <a:pt x="21441" y="76578"/>
                  <a:pt x="20167" y="76228"/>
                </a:cubicBezTo>
                <a:cubicBezTo>
                  <a:pt x="20347" y="75438"/>
                  <a:pt x="20615" y="74664"/>
                  <a:pt x="20729" y="73855"/>
                </a:cubicBezTo>
                <a:cubicBezTo>
                  <a:pt x="20966" y="72157"/>
                  <a:pt x="21158" y="70455"/>
                  <a:pt x="21234" y="68742"/>
                </a:cubicBezTo>
                <a:cubicBezTo>
                  <a:pt x="21234" y="67969"/>
                  <a:pt x="21244" y="67195"/>
                  <a:pt x="21229" y="66421"/>
                </a:cubicBezTo>
                <a:close/>
                <a:moveTo>
                  <a:pt x="23721" y="0"/>
                </a:moveTo>
                <a:cubicBezTo>
                  <a:pt x="23599" y="0"/>
                  <a:pt x="23475" y="97"/>
                  <a:pt x="23479" y="244"/>
                </a:cubicBezTo>
                <a:cubicBezTo>
                  <a:pt x="23241" y="1682"/>
                  <a:pt x="23092" y="3137"/>
                  <a:pt x="22844" y="4577"/>
                </a:cubicBezTo>
                <a:cubicBezTo>
                  <a:pt x="22643" y="5830"/>
                  <a:pt x="22370" y="7079"/>
                  <a:pt x="22204" y="8343"/>
                </a:cubicBezTo>
                <a:cubicBezTo>
                  <a:pt x="21642" y="8534"/>
                  <a:pt x="21085" y="8751"/>
                  <a:pt x="20508" y="8894"/>
                </a:cubicBezTo>
                <a:cubicBezTo>
                  <a:pt x="20291" y="8956"/>
                  <a:pt x="20027" y="8998"/>
                  <a:pt x="19889" y="9199"/>
                </a:cubicBezTo>
                <a:cubicBezTo>
                  <a:pt x="19832" y="9334"/>
                  <a:pt x="19920" y="9468"/>
                  <a:pt x="20058" y="9504"/>
                </a:cubicBezTo>
                <a:cubicBezTo>
                  <a:pt x="20605" y="9674"/>
                  <a:pt x="21168" y="9792"/>
                  <a:pt x="21720" y="9968"/>
                </a:cubicBezTo>
                <a:cubicBezTo>
                  <a:pt x="21425" y="10603"/>
                  <a:pt x="21023" y="11170"/>
                  <a:pt x="20682" y="11773"/>
                </a:cubicBezTo>
                <a:cubicBezTo>
                  <a:pt x="20182" y="12635"/>
                  <a:pt x="19765" y="13537"/>
                  <a:pt x="19270" y="14399"/>
                </a:cubicBezTo>
                <a:cubicBezTo>
                  <a:pt x="18810" y="15204"/>
                  <a:pt x="18310" y="15989"/>
                  <a:pt x="17815" y="16777"/>
                </a:cubicBezTo>
                <a:cubicBezTo>
                  <a:pt x="16596" y="18727"/>
                  <a:pt x="15277" y="20611"/>
                  <a:pt x="13863" y="22421"/>
                </a:cubicBezTo>
                <a:cubicBezTo>
                  <a:pt x="12712" y="23861"/>
                  <a:pt x="11463" y="25223"/>
                  <a:pt x="10112" y="26476"/>
                </a:cubicBezTo>
                <a:cubicBezTo>
                  <a:pt x="9179" y="27332"/>
                  <a:pt x="8162" y="28091"/>
                  <a:pt x="7125" y="28813"/>
                </a:cubicBezTo>
                <a:cubicBezTo>
                  <a:pt x="6934" y="28916"/>
                  <a:pt x="6851" y="29195"/>
                  <a:pt x="7017" y="29354"/>
                </a:cubicBezTo>
                <a:cubicBezTo>
                  <a:pt x="7265" y="29587"/>
                  <a:pt x="7605" y="29680"/>
                  <a:pt x="7920" y="29804"/>
                </a:cubicBezTo>
                <a:cubicBezTo>
                  <a:pt x="8946" y="30139"/>
                  <a:pt x="9963" y="30516"/>
                  <a:pt x="10994" y="30830"/>
                </a:cubicBezTo>
                <a:cubicBezTo>
                  <a:pt x="11710" y="31056"/>
                  <a:pt x="12464" y="31178"/>
                  <a:pt x="13215" y="31178"/>
                </a:cubicBezTo>
                <a:cubicBezTo>
                  <a:pt x="13595" y="31178"/>
                  <a:pt x="13974" y="31147"/>
                  <a:pt x="14348" y="31083"/>
                </a:cubicBezTo>
                <a:cubicBezTo>
                  <a:pt x="14786" y="31001"/>
                  <a:pt x="15204" y="30840"/>
                  <a:pt x="15622" y="30701"/>
                </a:cubicBezTo>
                <a:lnTo>
                  <a:pt x="15622" y="30701"/>
                </a:lnTo>
                <a:cubicBezTo>
                  <a:pt x="15286" y="31387"/>
                  <a:pt x="14843" y="32006"/>
                  <a:pt x="14430" y="32646"/>
                </a:cubicBezTo>
                <a:cubicBezTo>
                  <a:pt x="13620" y="33842"/>
                  <a:pt x="12944" y="35123"/>
                  <a:pt x="12181" y="36350"/>
                </a:cubicBezTo>
                <a:cubicBezTo>
                  <a:pt x="11175" y="38006"/>
                  <a:pt x="10091" y="39621"/>
                  <a:pt x="8832" y="41097"/>
                </a:cubicBezTo>
                <a:cubicBezTo>
                  <a:pt x="7806" y="42293"/>
                  <a:pt x="6686" y="43402"/>
                  <a:pt x="5489" y="44423"/>
                </a:cubicBezTo>
                <a:cubicBezTo>
                  <a:pt x="4055" y="45611"/>
                  <a:pt x="2524" y="46704"/>
                  <a:pt x="846" y="47519"/>
                </a:cubicBezTo>
                <a:cubicBezTo>
                  <a:pt x="599" y="47647"/>
                  <a:pt x="295" y="47704"/>
                  <a:pt x="110" y="47926"/>
                </a:cubicBezTo>
                <a:cubicBezTo>
                  <a:pt x="1" y="48159"/>
                  <a:pt x="150" y="48396"/>
                  <a:pt x="362" y="48504"/>
                </a:cubicBezTo>
                <a:cubicBezTo>
                  <a:pt x="779" y="48726"/>
                  <a:pt x="1244" y="48850"/>
                  <a:pt x="1682" y="49030"/>
                </a:cubicBezTo>
                <a:cubicBezTo>
                  <a:pt x="2998" y="49480"/>
                  <a:pt x="4262" y="50088"/>
                  <a:pt x="5629" y="50392"/>
                </a:cubicBezTo>
                <a:cubicBezTo>
                  <a:pt x="6458" y="50574"/>
                  <a:pt x="7310" y="50679"/>
                  <a:pt x="8162" y="50679"/>
                </a:cubicBezTo>
                <a:cubicBezTo>
                  <a:pt x="8301" y="50679"/>
                  <a:pt x="8440" y="50677"/>
                  <a:pt x="8580" y="50671"/>
                </a:cubicBezTo>
                <a:cubicBezTo>
                  <a:pt x="9756" y="50666"/>
                  <a:pt x="10896" y="50320"/>
                  <a:pt x="11989" y="49923"/>
                </a:cubicBezTo>
                <a:cubicBezTo>
                  <a:pt x="12639" y="49690"/>
                  <a:pt x="13249" y="49350"/>
                  <a:pt x="13853" y="49016"/>
                </a:cubicBezTo>
                <a:lnTo>
                  <a:pt x="13853" y="49016"/>
                </a:lnTo>
                <a:cubicBezTo>
                  <a:pt x="12553" y="50811"/>
                  <a:pt x="11294" y="52637"/>
                  <a:pt x="9813" y="54287"/>
                </a:cubicBezTo>
                <a:cubicBezTo>
                  <a:pt x="7879" y="56433"/>
                  <a:pt x="5593" y="58295"/>
                  <a:pt x="3019" y="59632"/>
                </a:cubicBezTo>
                <a:cubicBezTo>
                  <a:pt x="2338" y="59998"/>
                  <a:pt x="1605" y="60276"/>
                  <a:pt x="945" y="60685"/>
                </a:cubicBezTo>
                <a:cubicBezTo>
                  <a:pt x="791" y="60771"/>
                  <a:pt x="822" y="60957"/>
                  <a:pt x="898" y="61092"/>
                </a:cubicBezTo>
                <a:cubicBezTo>
                  <a:pt x="1280" y="61190"/>
                  <a:pt x="1589" y="61459"/>
                  <a:pt x="1961" y="61602"/>
                </a:cubicBezTo>
                <a:cubicBezTo>
                  <a:pt x="4753" y="62821"/>
                  <a:pt x="7625" y="63862"/>
                  <a:pt x="10577" y="64631"/>
                </a:cubicBezTo>
                <a:cubicBezTo>
                  <a:pt x="12279" y="65069"/>
                  <a:pt x="14017" y="65347"/>
                  <a:pt x="15756" y="65637"/>
                </a:cubicBezTo>
                <a:cubicBezTo>
                  <a:pt x="17365" y="65895"/>
                  <a:pt x="18985" y="66132"/>
                  <a:pt x="20615" y="66225"/>
                </a:cubicBezTo>
                <a:cubicBezTo>
                  <a:pt x="20682" y="67278"/>
                  <a:pt x="20589" y="68335"/>
                  <a:pt x="20527" y="69383"/>
                </a:cubicBezTo>
                <a:cubicBezTo>
                  <a:pt x="20435" y="70811"/>
                  <a:pt x="20192" y="72224"/>
                  <a:pt x="20006" y="73643"/>
                </a:cubicBezTo>
                <a:cubicBezTo>
                  <a:pt x="19889" y="74484"/>
                  <a:pt x="19672" y="75309"/>
                  <a:pt x="19455" y="76130"/>
                </a:cubicBezTo>
                <a:cubicBezTo>
                  <a:pt x="19393" y="76321"/>
                  <a:pt x="19398" y="76573"/>
                  <a:pt x="19584" y="76702"/>
                </a:cubicBezTo>
                <a:cubicBezTo>
                  <a:pt x="19775" y="76826"/>
                  <a:pt x="20012" y="76862"/>
                  <a:pt x="20229" y="76935"/>
                </a:cubicBezTo>
                <a:cubicBezTo>
                  <a:pt x="21451" y="77290"/>
                  <a:pt x="22710" y="77569"/>
                  <a:pt x="23989" y="77590"/>
                </a:cubicBezTo>
                <a:cubicBezTo>
                  <a:pt x="24056" y="77592"/>
                  <a:pt x="24122" y="77593"/>
                  <a:pt x="24188" y="77593"/>
                </a:cubicBezTo>
                <a:cubicBezTo>
                  <a:pt x="25076" y="77593"/>
                  <a:pt x="25958" y="77435"/>
                  <a:pt x="26827" y="77233"/>
                </a:cubicBezTo>
                <a:cubicBezTo>
                  <a:pt x="27441" y="77110"/>
                  <a:pt x="28034" y="76883"/>
                  <a:pt x="28663" y="76852"/>
                </a:cubicBezTo>
                <a:cubicBezTo>
                  <a:pt x="28748" y="76918"/>
                  <a:pt x="28847" y="76952"/>
                  <a:pt x="28954" y="76952"/>
                </a:cubicBezTo>
                <a:cubicBezTo>
                  <a:pt x="28991" y="76952"/>
                  <a:pt x="29028" y="76948"/>
                  <a:pt x="29066" y="76940"/>
                </a:cubicBezTo>
                <a:cubicBezTo>
                  <a:pt x="29061" y="76836"/>
                  <a:pt x="29097" y="76723"/>
                  <a:pt x="29030" y="76635"/>
                </a:cubicBezTo>
                <a:cubicBezTo>
                  <a:pt x="28725" y="76135"/>
                  <a:pt x="28575" y="75562"/>
                  <a:pt x="28446" y="75000"/>
                </a:cubicBezTo>
                <a:cubicBezTo>
                  <a:pt x="28271" y="74185"/>
                  <a:pt x="28080" y="73375"/>
                  <a:pt x="27920" y="72560"/>
                </a:cubicBezTo>
                <a:cubicBezTo>
                  <a:pt x="27585" y="70837"/>
                  <a:pt x="27477" y="69078"/>
                  <a:pt x="27415" y="67324"/>
                </a:cubicBezTo>
                <a:cubicBezTo>
                  <a:pt x="27446" y="67014"/>
                  <a:pt x="27348" y="66721"/>
                  <a:pt x="27280" y="66426"/>
                </a:cubicBezTo>
                <a:cubicBezTo>
                  <a:pt x="27837" y="66364"/>
                  <a:pt x="28401" y="66380"/>
                  <a:pt x="28963" y="66359"/>
                </a:cubicBezTo>
                <a:cubicBezTo>
                  <a:pt x="31583" y="66333"/>
                  <a:pt x="34194" y="65993"/>
                  <a:pt x="36758" y="65466"/>
                </a:cubicBezTo>
                <a:cubicBezTo>
                  <a:pt x="38337" y="65136"/>
                  <a:pt x="39925" y="64811"/>
                  <a:pt x="41442" y="64264"/>
                </a:cubicBezTo>
                <a:cubicBezTo>
                  <a:pt x="42644" y="63821"/>
                  <a:pt x="43846" y="63336"/>
                  <a:pt x="44918" y="62629"/>
                </a:cubicBezTo>
                <a:cubicBezTo>
                  <a:pt x="45512" y="62232"/>
                  <a:pt x="46126" y="61861"/>
                  <a:pt x="46663" y="61390"/>
                </a:cubicBezTo>
                <a:cubicBezTo>
                  <a:pt x="46880" y="61216"/>
                  <a:pt x="46761" y="60911"/>
                  <a:pt x="46647" y="60716"/>
                </a:cubicBezTo>
                <a:cubicBezTo>
                  <a:pt x="46311" y="60488"/>
                  <a:pt x="45935" y="60313"/>
                  <a:pt x="45568" y="60142"/>
                </a:cubicBezTo>
                <a:cubicBezTo>
                  <a:pt x="42980" y="58956"/>
                  <a:pt x="40632" y="57264"/>
                  <a:pt x="38635" y="55231"/>
                </a:cubicBezTo>
                <a:cubicBezTo>
                  <a:pt x="36752" y="53359"/>
                  <a:pt x="35251" y="51156"/>
                  <a:pt x="33699" y="49009"/>
                </a:cubicBezTo>
                <a:lnTo>
                  <a:pt x="33699" y="49009"/>
                </a:lnTo>
                <a:cubicBezTo>
                  <a:pt x="34947" y="49763"/>
                  <a:pt x="36340" y="50273"/>
                  <a:pt x="37773" y="50557"/>
                </a:cubicBezTo>
                <a:cubicBezTo>
                  <a:pt x="38300" y="50644"/>
                  <a:pt x="38833" y="50684"/>
                  <a:pt x="39366" y="50684"/>
                </a:cubicBezTo>
                <a:cubicBezTo>
                  <a:pt x="40357" y="50684"/>
                  <a:pt x="41349" y="50544"/>
                  <a:pt x="42309" y="50299"/>
                </a:cubicBezTo>
                <a:cubicBezTo>
                  <a:pt x="43134" y="50083"/>
                  <a:pt x="43933" y="49763"/>
                  <a:pt x="44728" y="49454"/>
                </a:cubicBezTo>
                <a:cubicBezTo>
                  <a:pt x="45487" y="49164"/>
                  <a:pt x="46249" y="48902"/>
                  <a:pt x="47003" y="48597"/>
                </a:cubicBezTo>
                <a:cubicBezTo>
                  <a:pt x="47209" y="48499"/>
                  <a:pt x="47488" y="48354"/>
                  <a:pt x="47473" y="48092"/>
                </a:cubicBezTo>
                <a:cubicBezTo>
                  <a:pt x="47493" y="47870"/>
                  <a:pt x="47271" y="47766"/>
                  <a:pt x="47106" y="47694"/>
                </a:cubicBezTo>
                <a:cubicBezTo>
                  <a:pt x="46347" y="47375"/>
                  <a:pt x="45630" y="46957"/>
                  <a:pt x="44930" y="46523"/>
                </a:cubicBezTo>
                <a:cubicBezTo>
                  <a:pt x="42613" y="45054"/>
                  <a:pt x="40539" y="43211"/>
                  <a:pt x="38754" y="41132"/>
                </a:cubicBezTo>
                <a:cubicBezTo>
                  <a:pt x="36892" y="38961"/>
                  <a:pt x="35432" y="36494"/>
                  <a:pt x="33997" y="34034"/>
                </a:cubicBezTo>
                <a:cubicBezTo>
                  <a:pt x="33353" y="32894"/>
                  <a:pt x="32527" y="31868"/>
                  <a:pt x="31929" y="30701"/>
                </a:cubicBezTo>
                <a:lnTo>
                  <a:pt x="31929" y="30701"/>
                </a:lnTo>
                <a:cubicBezTo>
                  <a:pt x="32146" y="30773"/>
                  <a:pt x="32356" y="30851"/>
                  <a:pt x="32573" y="30918"/>
                </a:cubicBezTo>
                <a:cubicBezTo>
                  <a:pt x="33137" y="31103"/>
                  <a:pt x="33728" y="31179"/>
                  <a:pt x="34320" y="31179"/>
                </a:cubicBezTo>
                <a:cubicBezTo>
                  <a:pt x="34687" y="31179"/>
                  <a:pt x="35055" y="31150"/>
                  <a:pt x="35416" y="31099"/>
                </a:cubicBezTo>
                <a:cubicBezTo>
                  <a:pt x="36418" y="30939"/>
                  <a:pt x="37361" y="30568"/>
                  <a:pt x="38316" y="30247"/>
                </a:cubicBezTo>
                <a:cubicBezTo>
                  <a:pt x="38888" y="30046"/>
                  <a:pt x="39471" y="29875"/>
                  <a:pt x="40033" y="29649"/>
                </a:cubicBezTo>
                <a:cubicBezTo>
                  <a:pt x="40250" y="29546"/>
                  <a:pt x="40528" y="29458"/>
                  <a:pt x="40621" y="29216"/>
                </a:cubicBezTo>
                <a:cubicBezTo>
                  <a:pt x="40673" y="28978"/>
                  <a:pt x="40472" y="28834"/>
                  <a:pt x="40302" y="28720"/>
                </a:cubicBezTo>
                <a:cubicBezTo>
                  <a:pt x="39068" y="27875"/>
                  <a:pt x="37892" y="26940"/>
                  <a:pt x="36820" y="25888"/>
                </a:cubicBezTo>
                <a:cubicBezTo>
                  <a:pt x="35803" y="24892"/>
                  <a:pt x="34844" y="23835"/>
                  <a:pt x="33941" y="22737"/>
                </a:cubicBezTo>
                <a:cubicBezTo>
                  <a:pt x="31929" y="20218"/>
                  <a:pt x="30154" y="17520"/>
                  <a:pt x="28494" y="14761"/>
                </a:cubicBezTo>
                <a:cubicBezTo>
                  <a:pt x="27982" y="13909"/>
                  <a:pt x="27554" y="13011"/>
                  <a:pt x="27080" y="12139"/>
                </a:cubicBezTo>
                <a:cubicBezTo>
                  <a:pt x="26651" y="11346"/>
                  <a:pt x="26115" y="10613"/>
                  <a:pt x="25749" y="9787"/>
                </a:cubicBezTo>
                <a:cubicBezTo>
                  <a:pt x="25918" y="9751"/>
                  <a:pt x="26063" y="9658"/>
                  <a:pt x="26192" y="9539"/>
                </a:cubicBezTo>
                <a:cubicBezTo>
                  <a:pt x="27002" y="9189"/>
                  <a:pt x="27905" y="9096"/>
                  <a:pt x="28704" y="8715"/>
                </a:cubicBezTo>
                <a:cubicBezTo>
                  <a:pt x="28952" y="8632"/>
                  <a:pt x="28911" y="8265"/>
                  <a:pt x="28653" y="8225"/>
                </a:cubicBezTo>
                <a:cubicBezTo>
                  <a:pt x="28147" y="8147"/>
                  <a:pt x="27627" y="8127"/>
                  <a:pt x="27116" y="8106"/>
                </a:cubicBezTo>
                <a:cubicBezTo>
                  <a:pt x="27012" y="8108"/>
                  <a:pt x="26909" y="8109"/>
                  <a:pt x="26806" y="8109"/>
                </a:cubicBezTo>
                <a:cubicBezTo>
                  <a:pt x="26703" y="8109"/>
                  <a:pt x="26600" y="8108"/>
                  <a:pt x="26496" y="8106"/>
                </a:cubicBezTo>
                <a:cubicBezTo>
                  <a:pt x="26379" y="8104"/>
                  <a:pt x="26261" y="8103"/>
                  <a:pt x="26143" y="8103"/>
                </a:cubicBezTo>
                <a:cubicBezTo>
                  <a:pt x="25828" y="8103"/>
                  <a:pt x="25513" y="8113"/>
                  <a:pt x="25201" y="8158"/>
                </a:cubicBezTo>
                <a:cubicBezTo>
                  <a:pt x="25027" y="7079"/>
                  <a:pt x="24882" y="6001"/>
                  <a:pt x="24696" y="4923"/>
                </a:cubicBezTo>
                <a:cubicBezTo>
                  <a:pt x="24463" y="3648"/>
                  <a:pt x="24268" y="2370"/>
                  <a:pt x="24051" y="1089"/>
                </a:cubicBezTo>
                <a:cubicBezTo>
                  <a:pt x="23979" y="765"/>
                  <a:pt x="23999" y="424"/>
                  <a:pt x="23906" y="110"/>
                </a:cubicBezTo>
                <a:cubicBezTo>
                  <a:pt x="23863" y="33"/>
                  <a:pt x="23792" y="0"/>
                  <a:pt x="237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5"/>
          <p:cNvSpPr txBox="1">
            <a:spLocks noGrp="1"/>
          </p:cNvSpPr>
          <p:nvPr>
            <p:ph type="subTitle" idx="1"/>
          </p:nvPr>
        </p:nvSpPr>
        <p:spPr>
          <a:xfrm>
            <a:off x="2104075" y="2028038"/>
            <a:ext cx="4935900" cy="115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grpSp>
        <p:nvGrpSpPr>
          <p:cNvPr id="248" name="Google Shape;248;p25"/>
          <p:cNvGrpSpPr/>
          <p:nvPr/>
        </p:nvGrpSpPr>
        <p:grpSpPr>
          <a:xfrm>
            <a:off x="4028065" y="1144369"/>
            <a:ext cx="1087226" cy="123704"/>
            <a:chOff x="4265713" y="3769775"/>
            <a:chExt cx="612625" cy="69700"/>
          </a:xfrm>
        </p:grpSpPr>
        <p:sp>
          <p:nvSpPr>
            <p:cNvPr id="249" name="Google Shape;249;p25"/>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5"/>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15"/>
        <p:cNvGrpSpPr/>
        <p:nvPr/>
      </p:nvGrpSpPr>
      <p:grpSpPr>
        <a:xfrm>
          <a:off x="0" y="0"/>
          <a:ext cx="0" cy="0"/>
          <a:chOff x="0" y="0"/>
          <a:chExt cx="0" cy="0"/>
        </a:xfrm>
      </p:grpSpPr>
      <p:sp>
        <p:nvSpPr>
          <p:cNvPr id="10416" name="Google Shape;10416;p5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17" name="Google Shape;10417;p5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418" name="Google Shape;10418;p55"/>
          <p:cNvGrpSpPr/>
          <p:nvPr/>
        </p:nvGrpSpPr>
        <p:grpSpPr>
          <a:xfrm>
            <a:off x="2704005" y="4258781"/>
            <a:ext cx="342144" cy="362704"/>
            <a:chOff x="2704005" y="4258781"/>
            <a:chExt cx="342144" cy="362704"/>
          </a:xfrm>
        </p:grpSpPr>
        <p:sp>
          <p:nvSpPr>
            <p:cNvPr id="10419" name="Google Shape;10419;p5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5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5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5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5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5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5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55"/>
          <p:cNvGrpSpPr/>
          <p:nvPr/>
        </p:nvGrpSpPr>
        <p:grpSpPr>
          <a:xfrm>
            <a:off x="2157462" y="4258496"/>
            <a:ext cx="347435" cy="363370"/>
            <a:chOff x="2157462" y="4258496"/>
            <a:chExt cx="347435" cy="363370"/>
          </a:xfrm>
        </p:grpSpPr>
        <p:sp>
          <p:nvSpPr>
            <p:cNvPr id="10427" name="Google Shape;10427;p5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5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5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55"/>
          <p:cNvGrpSpPr/>
          <p:nvPr/>
        </p:nvGrpSpPr>
        <p:grpSpPr>
          <a:xfrm>
            <a:off x="4010963" y="3763781"/>
            <a:ext cx="343665" cy="363211"/>
            <a:chOff x="4010963" y="3763781"/>
            <a:chExt cx="343665" cy="363211"/>
          </a:xfrm>
        </p:grpSpPr>
        <p:sp>
          <p:nvSpPr>
            <p:cNvPr id="10431" name="Google Shape;10431;p5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5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5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5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5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55"/>
          <p:cNvGrpSpPr/>
          <p:nvPr/>
        </p:nvGrpSpPr>
        <p:grpSpPr>
          <a:xfrm>
            <a:off x="2214042" y="3810509"/>
            <a:ext cx="368153" cy="311193"/>
            <a:chOff x="2214042" y="3810509"/>
            <a:chExt cx="368153" cy="311193"/>
          </a:xfrm>
        </p:grpSpPr>
        <p:sp>
          <p:nvSpPr>
            <p:cNvPr id="10437" name="Google Shape;10437;p5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5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55"/>
          <p:cNvGrpSpPr/>
          <p:nvPr/>
        </p:nvGrpSpPr>
        <p:grpSpPr>
          <a:xfrm>
            <a:off x="1768938" y="3782219"/>
            <a:ext cx="367805" cy="367773"/>
            <a:chOff x="1768938" y="3782219"/>
            <a:chExt cx="367805" cy="367773"/>
          </a:xfrm>
        </p:grpSpPr>
        <p:sp>
          <p:nvSpPr>
            <p:cNvPr id="10440" name="Google Shape;10440;p5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5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5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5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5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55"/>
          <p:cNvGrpSpPr/>
          <p:nvPr/>
        </p:nvGrpSpPr>
        <p:grpSpPr>
          <a:xfrm>
            <a:off x="2681385" y="3798439"/>
            <a:ext cx="325544" cy="327413"/>
            <a:chOff x="2681385" y="3798439"/>
            <a:chExt cx="325544" cy="327413"/>
          </a:xfrm>
        </p:grpSpPr>
        <p:sp>
          <p:nvSpPr>
            <p:cNvPr id="10446" name="Google Shape;10446;p5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5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5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5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5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5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5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3" name="Google Shape;10453;p55"/>
          <p:cNvGrpSpPr/>
          <p:nvPr/>
        </p:nvGrpSpPr>
        <p:grpSpPr>
          <a:xfrm>
            <a:off x="6243928" y="4263502"/>
            <a:ext cx="274254" cy="350824"/>
            <a:chOff x="6243928" y="4263502"/>
            <a:chExt cx="274254" cy="350824"/>
          </a:xfrm>
        </p:grpSpPr>
        <p:sp>
          <p:nvSpPr>
            <p:cNvPr id="10454" name="Google Shape;10454;p5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5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5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5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5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5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5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5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55"/>
          <p:cNvGrpSpPr/>
          <p:nvPr/>
        </p:nvGrpSpPr>
        <p:grpSpPr>
          <a:xfrm>
            <a:off x="3560600" y="3763338"/>
            <a:ext cx="352345" cy="363655"/>
            <a:chOff x="3560600" y="3763338"/>
            <a:chExt cx="352345" cy="363655"/>
          </a:xfrm>
        </p:grpSpPr>
        <p:sp>
          <p:nvSpPr>
            <p:cNvPr id="10463" name="Google Shape;10463;p5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5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5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55"/>
          <p:cNvGrpSpPr/>
          <p:nvPr/>
        </p:nvGrpSpPr>
        <p:grpSpPr>
          <a:xfrm>
            <a:off x="5790556" y="4261252"/>
            <a:ext cx="279513" cy="356083"/>
            <a:chOff x="5790556" y="4261252"/>
            <a:chExt cx="279513" cy="356083"/>
          </a:xfrm>
        </p:grpSpPr>
        <p:sp>
          <p:nvSpPr>
            <p:cNvPr id="10467" name="Google Shape;10467;p5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5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5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5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5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5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5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4" name="Google Shape;10474;p55"/>
          <p:cNvGrpSpPr/>
          <p:nvPr/>
        </p:nvGrpSpPr>
        <p:grpSpPr>
          <a:xfrm>
            <a:off x="5341333" y="4261252"/>
            <a:ext cx="278752" cy="356463"/>
            <a:chOff x="5341333" y="4261252"/>
            <a:chExt cx="278752" cy="356463"/>
          </a:xfrm>
        </p:grpSpPr>
        <p:sp>
          <p:nvSpPr>
            <p:cNvPr id="10475" name="Google Shape;10475;p5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5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5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5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5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5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5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2" name="Google Shape;10482;p55"/>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3" name="Google Shape;10483;p55"/>
          <p:cNvGrpSpPr/>
          <p:nvPr/>
        </p:nvGrpSpPr>
        <p:grpSpPr>
          <a:xfrm>
            <a:off x="3103646" y="3766076"/>
            <a:ext cx="360233" cy="362451"/>
            <a:chOff x="3107608" y="3763401"/>
            <a:chExt cx="360233" cy="362451"/>
          </a:xfrm>
        </p:grpSpPr>
        <p:sp>
          <p:nvSpPr>
            <p:cNvPr id="10484" name="Google Shape;10484;p5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5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5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55"/>
          <p:cNvGrpSpPr/>
          <p:nvPr/>
        </p:nvGrpSpPr>
        <p:grpSpPr>
          <a:xfrm>
            <a:off x="889343" y="3801227"/>
            <a:ext cx="351585" cy="339705"/>
            <a:chOff x="889343" y="3801227"/>
            <a:chExt cx="351585" cy="339705"/>
          </a:xfrm>
        </p:grpSpPr>
        <p:sp>
          <p:nvSpPr>
            <p:cNvPr id="10488" name="Google Shape;10488;p5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5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5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5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5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55"/>
          <p:cNvGrpSpPr/>
          <p:nvPr/>
        </p:nvGrpSpPr>
        <p:grpSpPr>
          <a:xfrm>
            <a:off x="4896609" y="4260872"/>
            <a:ext cx="278784" cy="355323"/>
            <a:chOff x="4896609" y="4260872"/>
            <a:chExt cx="278784" cy="355323"/>
          </a:xfrm>
        </p:grpSpPr>
        <p:sp>
          <p:nvSpPr>
            <p:cNvPr id="10494" name="Google Shape;10494;p5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5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5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5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5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5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0" name="Google Shape;10500;p55"/>
          <p:cNvGrpSpPr/>
          <p:nvPr/>
        </p:nvGrpSpPr>
        <p:grpSpPr>
          <a:xfrm>
            <a:off x="7598438" y="4266131"/>
            <a:ext cx="260283" cy="345914"/>
            <a:chOff x="7598438" y="4266131"/>
            <a:chExt cx="260283" cy="345914"/>
          </a:xfrm>
        </p:grpSpPr>
        <p:sp>
          <p:nvSpPr>
            <p:cNvPr id="10501" name="Google Shape;10501;p5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5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5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5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5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5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55"/>
          <p:cNvGrpSpPr/>
          <p:nvPr/>
        </p:nvGrpSpPr>
        <p:grpSpPr>
          <a:xfrm>
            <a:off x="1767069" y="3360146"/>
            <a:ext cx="286324" cy="348163"/>
            <a:chOff x="1767069" y="3360146"/>
            <a:chExt cx="286324" cy="348163"/>
          </a:xfrm>
        </p:grpSpPr>
        <p:sp>
          <p:nvSpPr>
            <p:cNvPr id="10509" name="Google Shape;10509;p5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5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5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5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5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5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5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55"/>
          <p:cNvGrpSpPr/>
          <p:nvPr/>
        </p:nvGrpSpPr>
        <p:grpSpPr>
          <a:xfrm>
            <a:off x="7149944" y="4266131"/>
            <a:ext cx="260283" cy="345914"/>
            <a:chOff x="7149944" y="4266131"/>
            <a:chExt cx="260283" cy="345914"/>
          </a:xfrm>
        </p:grpSpPr>
        <p:sp>
          <p:nvSpPr>
            <p:cNvPr id="10517" name="Google Shape;10517;p5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5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5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5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5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5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55"/>
          <p:cNvGrpSpPr/>
          <p:nvPr/>
        </p:nvGrpSpPr>
        <p:grpSpPr>
          <a:xfrm>
            <a:off x="6695051" y="4259351"/>
            <a:ext cx="270104" cy="360233"/>
            <a:chOff x="6695051" y="4259351"/>
            <a:chExt cx="270104" cy="360233"/>
          </a:xfrm>
        </p:grpSpPr>
        <p:sp>
          <p:nvSpPr>
            <p:cNvPr id="10524" name="Google Shape;10524;p5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5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5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5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8" name="Google Shape;10528;p55"/>
          <p:cNvGrpSpPr/>
          <p:nvPr/>
        </p:nvGrpSpPr>
        <p:grpSpPr>
          <a:xfrm>
            <a:off x="8047661" y="4257451"/>
            <a:ext cx="277263" cy="362514"/>
            <a:chOff x="8047661" y="4257451"/>
            <a:chExt cx="277263" cy="362514"/>
          </a:xfrm>
        </p:grpSpPr>
        <p:sp>
          <p:nvSpPr>
            <p:cNvPr id="10529" name="Google Shape;10529;p5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5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5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5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55"/>
          <p:cNvGrpSpPr/>
          <p:nvPr/>
        </p:nvGrpSpPr>
        <p:grpSpPr>
          <a:xfrm>
            <a:off x="6248078" y="3784468"/>
            <a:ext cx="277263" cy="356115"/>
            <a:chOff x="6248078" y="3784468"/>
            <a:chExt cx="277263" cy="356115"/>
          </a:xfrm>
        </p:grpSpPr>
        <p:sp>
          <p:nvSpPr>
            <p:cNvPr id="10534" name="Google Shape;10534;p5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5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5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5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5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55"/>
          <p:cNvGrpSpPr/>
          <p:nvPr/>
        </p:nvGrpSpPr>
        <p:grpSpPr>
          <a:xfrm>
            <a:off x="5800725" y="3785989"/>
            <a:ext cx="277644" cy="354594"/>
            <a:chOff x="5800725" y="3785989"/>
            <a:chExt cx="277644" cy="354594"/>
          </a:xfrm>
        </p:grpSpPr>
        <p:sp>
          <p:nvSpPr>
            <p:cNvPr id="10540" name="Google Shape;10540;p5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5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5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5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5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5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5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55"/>
          <p:cNvGrpSpPr/>
          <p:nvPr/>
        </p:nvGrpSpPr>
        <p:grpSpPr>
          <a:xfrm>
            <a:off x="2206122" y="3360748"/>
            <a:ext cx="308183" cy="347561"/>
            <a:chOff x="2206122" y="3360748"/>
            <a:chExt cx="308183" cy="347561"/>
          </a:xfrm>
        </p:grpSpPr>
        <p:sp>
          <p:nvSpPr>
            <p:cNvPr id="10548" name="Google Shape;10548;p5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5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5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5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5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55"/>
          <p:cNvGrpSpPr/>
          <p:nvPr/>
        </p:nvGrpSpPr>
        <p:grpSpPr>
          <a:xfrm>
            <a:off x="5353403" y="3785609"/>
            <a:ext cx="277992" cy="354974"/>
            <a:chOff x="5353403" y="3785609"/>
            <a:chExt cx="277992" cy="354974"/>
          </a:xfrm>
        </p:grpSpPr>
        <p:sp>
          <p:nvSpPr>
            <p:cNvPr id="10554" name="Google Shape;10554;p5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5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5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5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5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5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55"/>
          <p:cNvGrpSpPr/>
          <p:nvPr/>
        </p:nvGrpSpPr>
        <p:grpSpPr>
          <a:xfrm>
            <a:off x="4896229" y="3785989"/>
            <a:ext cx="278784" cy="354594"/>
            <a:chOff x="4896229" y="3785989"/>
            <a:chExt cx="278784" cy="354594"/>
          </a:xfrm>
        </p:grpSpPr>
        <p:sp>
          <p:nvSpPr>
            <p:cNvPr id="10561" name="Google Shape;10561;p5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5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5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5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5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5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55"/>
          <p:cNvGrpSpPr/>
          <p:nvPr/>
        </p:nvGrpSpPr>
        <p:grpSpPr>
          <a:xfrm>
            <a:off x="7592387" y="3787858"/>
            <a:ext cx="273874" cy="351204"/>
            <a:chOff x="7592387" y="3787858"/>
            <a:chExt cx="273874" cy="351204"/>
          </a:xfrm>
        </p:grpSpPr>
        <p:sp>
          <p:nvSpPr>
            <p:cNvPr id="10568" name="Google Shape;10568;p5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5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5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5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55"/>
          <p:cNvGrpSpPr/>
          <p:nvPr/>
        </p:nvGrpSpPr>
        <p:grpSpPr>
          <a:xfrm>
            <a:off x="7145794" y="3787858"/>
            <a:ext cx="274254" cy="350444"/>
            <a:chOff x="7145794" y="3787858"/>
            <a:chExt cx="274254" cy="350444"/>
          </a:xfrm>
        </p:grpSpPr>
        <p:sp>
          <p:nvSpPr>
            <p:cNvPr id="10573" name="Google Shape;10573;p5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5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5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5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5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5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55"/>
          <p:cNvGrpSpPr/>
          <p:nvPr/>
        </p:nvGrpSpPr>
        <p:grpSpPr>
          <a:xfrm>
            <a:off x="8054060" y="3787098"/>
            <a:ext cx="266334" cy="353834"/>
            <a:chOff x="8054060" y="3787098"/>
            <a:chExt cx="266334" cy="353834"/>
          </a:xfrm>
        </p:grpSpPr>
        <p:sp>
          <p:nvSpPr>
            <p:cNvPr id="10580" name="Google Shape;10580;p5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5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5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5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55"/>
          <p:cNvGrpSpPr/>
          <p:nvPr/>
        </p:nvGrpSpPr>
        <p:grpSpPr>
          <a:xfrm>
            <a:off x="6702211" y="3782599"/>
            <a:ext cx="270104" cy="361754"/>
            <a:chOff x="6702211" y="3782599"/>
            <a:chExt cx="270104" cy="361754"/>
          </a:xfrm>
        </p:grpSpPr>
        <p:sp>
          <p:nvSpPr>
            <p:cNvPr id="10585" name="Google Shape;10585;p5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5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5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5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5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55"/>
          <p:cNvGrpSpPr/>
          <p:nvPr/>
        </p:nvGrpSpPr>
        <p:grpSpPr>
          <a:xfrm>
            <a:off x="3516886" y="3438727"/>
            <a:ext cx="391854" cy="269922"/>
            <a:chOff x="3516850" y="3406526"/>
            <a:chExt cx="369674" cy="254644"/>
          </a:xfrm>
        </p:grpSpPr>
        <p:sp>
          <p:nvSpPr>
            <p:cNvPr id="10591" name="Google Shape;10591;p5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5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5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5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55"/>
          <p:cNvGrpSpPr/>
          <p:nvPr/>
        </p:nvGrpSpPr>
        <p:grpSpPr>
          <a:xfrm>
            <a:off x="1310655" y="3360527"/>
            <a:ext cx="306314" cy="347403"/>
            <a:chOff x="1310655" y="3360527"/>
            <a:chExt cx="306314" cy="347403"/>
          </a:xfrm>
        </p:grpSpPr>
        <p:sp>
          <p:nvSpPr>
            <p:cNvPr id="10596" name="Google Shape;10596;p5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5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5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5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5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55"/>
          <p:cNvGrpSpPr/>
          <p:nvPr/>
        </p:nvGrpSpPr>
        <p:grpSpPr>
          <a:xfrm>
            <a:off x="3119678" y="3360146"/>
            <a:ext cx="269343" cy="348543"/>
            <a:chOff x="3119678" y="3360146"/>
            <a:chExt cx="269343" cy="348543"/>
          </a:xfrm>
        </p:grpSpPr>
        <p:sp>
          <p:nvSpPr>
            <p:cNvPr id="10602" name="Google Shape;10602;p5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5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5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5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5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5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5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55"/>
          <p:cNvGrpSpPr/>
          <p:nvPr/>
        </p:nvGrpSpPr>
        <p:grpSpPr>
          <a:xfrm>
            <a:off x="3967213" y="3356947"/>
            <a:ext cx="368185" cy="354753"/>
            <a:chOff x="3967213" y="3356947"/>
            <a:chExt cx="368185" cy="354753"/>
          </a:xfrm>
        </p:grpSpPr>
        <p:sp>
          <p:nvSpPr>
            <p:cNvPr id="10610" name="Google Shape;10610;p5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5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5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5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5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55"/>
          <p:cNvGrpSpPr/>
          <p:nvPr/>
        </p:nvGrpSpPr>
        <p:grpSpPr>
          <a:xfrm>
            <a:off x="871254" y="3360146"/>
            <a:ext cx="285183" cy="347023"/>
            <a:chOff x="871254" y="3360146"/>
            <a:chExt cx="285183" cy="347023"/>
          </a:xfrm>
        </p:grpSpPr>
        <p:sp>
          <p:nvSpPr>
            <p:cNvPr id="10616" name="Google Shape;10616;p5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5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5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5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55"/>
          <p:cNvGrpSpPr/>
          <p:nvPr/>
        </p:nvGrpSpPr>
        <p:grpSpPr>
          <a:xfrm>
            <a:off x="2665165" y="3360146"/>
            <a:ext cx="281794" cy="349684"/>
            <a:chOff x="2665165" y="3360146"/>
            <a:chExt cx="281794" cy="349684"/>
          </a:xfrm>
        </p:grpSpPr>
        <p:sp>
          <p:nvSpPr>
            <p:cNvPr id="10621" name="Google Shape;10621;p5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5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5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5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5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55"/>
          <p:cNvGrpSpPr/>
          <p:nvPr/>
        </p:nvGrpSpPr>
        <p:grpSpPr>
          <a:xfrm>
            <a:off x="7156344" y="3347696"/>
            <a:ext cx="264465" cy="353074"/>
            <a:chOff x="7156344" y="3347696"/>
            <a:chExt cx="264465" cy="353074"/>
          </a:xfrm>
        </p:grpSpPr>
        <p:sp>
          <p:nvSpPr>
            <p:cNvPr id="10627" name="Google Shape;10627;p5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5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5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5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5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55"/>
          <p:cNvGrpSpPr/>
          <p:nvPr/>
        </p:nvGrpSpPr>
        <p:grpSpPr>
          <a:xfrm>
            <a:off x="6703732" y="3346936"/>
            <a:ext cx="264813" cy="352693"/>
            <a:chOff x="6703732" y="3346936"/>
            <a:chExt cx="264813" cy="352693"/>
          </a:xfrm>
        </p:grpSpPr>
        <p:sp>
          <p:nvSpPr>
            <p:cNvPr id="10633" name="Google Shape;10633;p5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5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5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5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5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55"/>
          <p:cNvGrpSpPr/>
          <p:nvPr/>
        </p:nvGrpSpPr>
        <p:grpSpPr>
          <a:xfrm>
            <a:off x="6252228" y="3346936"/>
            <a:ext cx="265193" cy="352693"/>
            <a:chOff x="6252228" y="3346936"/>
            <a:chExt cx="265193" cy="352693"/>
          </a:xfrm>
        </p:grpSpPr>
        <p:sp>
          <p:nvSpPr>
            <p:cNvPr id="10639" name="Google Shape;10639;p5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5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5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2" name="Google Shape;10642;p55"/>
          <p:cNvGrpSpPr/>
          <p:nvPr/>
        </p:nvGrpSpPr>
        <p:grpSpPr>
          <a:xfrm>
            <a:off x="5801105" y="3347696"/>
            <a:ext cx="264813" cy="351933"/>
            <a:chOff x="5801105" y="3347696"/>
            <a:chExt cx="264813" cy="351933"/>
          </a:xfrm>
        </p:grpSpPr>
        <p:sp>
          <p:nvSpPr>
            <p:cNvPr id="10643" name="Google Shape;10643;p5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5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5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5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55"/>
          <p:cNvGrpSpPr/>
          <p:nvPr/>
        </p:nvGrpSpPr>
        <p:grpSpPr>
          <a:xfrm>
            <a:off x="5349253" y="3346936"/>
            <a:ext cx="265922" cy="352693"/>
            <a:chOff x="5349253" y="3346936"/>
            <a:chExt cx="265922" cy="352693"/>
          </a:xfrm>
        </p:grpSpPr>
        <p:sp>
          <p:nvSpPr>
            <p:cNvPr id="10648" name="Google Shape;10648;p5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5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5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5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5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5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55"/>
          <p:cNvGrpSpPr/>
          <p:nvPr/>
        </p:nvGrpSpPr>
        <p:grpSpPr>
          <a:xfrm>
            <a:off x="4907159" y="3346936"/>
            <a:ext cx="264845" cy="354214"/>
            <a:chOff x="4907159" y="3346936"/>
            <a:chExt cx="264845" cy="354214"/>
          </a:xfrm>
        </p:grpSpPr>
        <p:sp>
          <p:nvSpPr>
            <p:cNvPr id="10655" name="Google Shape;10655;p5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5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7" name="Google Shape;10657;p55"/>
          <p:cNvGrpSpPr/>
          <p:nvPr/>
        </p:nvGrpSpPr>
        <p:grpSpPr>
          <a:xfrm>
            <a:off x="8048421" y="3334486"/>
            <a:ext cx="276503" cy="369674"/>
            <a:chOff x="8048421" y="3334486"/>
            <a:chExt cx="276503" cy="369674"/>
          </a:xfrm>
        </p:grpSpPr>
        <p:sp>
          <p:nvSpPr>
            <p:cNvPr id="10658" name="Google Shape;10658;p5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5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5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5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5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5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4" name="Google Shape;10664;p55"/>
          <p:cNvGrpSpPr/>
          <p:nvPr/>
        </p:nvGrpSpPr>
        <p:grpSpPr>
          <a:xfrm>
            <a:off x="7575787" y="3329955"/>
            <a:ext cx="295384" cy="376834"/>
            <a:chOff x="7575787" y="3329955"/>
            <a:chExt cx="295384" cy="376834"/>
          </a:xfrm>
        </p:grpSpPr>
        <p:sp>
          <p:nvSpPr>
            <p:cNvPr id="10665" name="Google Shape;10665;p5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5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5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5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5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5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55"/>
          <p:cNvGrpSpPr/>
          <p:nvPr/>
        </p:nvGrpSpPr>
        <p:grpSpPr>
          <a:xfrm>
            <a:off x="864062" y="2884503"/>
            <a:ext cx="264084" cy="347783"/>
            <a:chOff x="864062" y="2884503"/>
            <a:chExt cx="264084" cy="347783"/>
          </a:xfrm>
        </p:grpSpPr>
        <p:sp>
          <p:nvSpPr>
            <p:cNvPr id="10672" name="Google Shape;10672;p5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5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5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5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5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5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5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5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5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5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55"/>
          <p:cNvGrpSpPr/>
          <p:nvPr/>
        </p:nvGrpSpPr>
        <p:grpSpPr>
          <a:xfrm>
            <a:off x="3978523" y="2884661"/>
            <a:ext cx="348955" cy="346516"/>
            <a:chOff x="3978523" y="2884661"/>
            <a:chExt cx="348955" cy="346516"/>
          </a:xfrm>
        </p:grpSpPr>
        <p:sp>
          <p:nvSpPr>
            <p:cNvPr id="10683" name="Google Shape;10683;p5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5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5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5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5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5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5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5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55"/>
          <p:cNvGrpSpPr/>
          <p:nvPr/>
        </p:nvGrpSpPr>
        <p:grpSpPr>
          <a:xfrm>
            <a:off x="3527780" y="2885263"/>
            <a:ext cx="347435" cy="345534"/>
            <a:chOff x="3527780" y="2885263"/>
            <a:chExt cx="347435" cy="345534"/>
          </a:xfrm>
        </p:grpSpPr>
        <p:sp>
          <p:nvSpPr>
            <p:cNvPr id="10692" name="Google Shape;10692;p5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5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5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5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5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5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5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5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5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5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5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5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5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5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5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5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5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5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5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5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5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5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5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55"/>
          <p:cNvGrpSpPr/>
          <p:nvPr/>
        </p:nvGrpSpPr>
        <p:grpSpPr>
          <a:xfrm>
            <a:off x="2239671" y="2884503"/>
            <a:ext cx="218053" cy="348543"/>
            <a:chOff x="2239671" y="2884503"/>
            <a:chExt cx="218053" cy="348543"/>
          </a:xfrm>
        </p:grpSpPr>
        <p:sp>
          <p:nvSpPr>
            <p:cNvPr id="10716" name="Google Shape;10716;p5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5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5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5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5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55"/>
          <p:cNvGrpSpPr/>
          <p:nvPr/>
        </p:nvGrpSpPr>
        <p:grpSpPr>
          <a:xfrm>
            <a:off x="2691555" y="2884503"/>
            <a:ext cx="215044" cy="348924"/>
            <a:chOff x="2691555" y="2884503"/>
            <a:chExt cx="215044" cy="348924"/>
          </a:xfrm>
        </p:grpSpPr>
        <p:sp>
          <p:nvSpPr>
            <p:cNvPr id="10722" name="Google Shape;10722;p5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5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5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55"/>
          <p:cNvGrpSpPr/>
          <p:nvPr/>
        </p:nvGrpSpPr>
        <p:grpSpPr>
          <a:xfrm>
            <a:off x="1770459" y="2884503"/>
            <a:ext cx="254644" cy="348828"/>
            <a:chOff x="1770459" y="2884503"/>
            <a:chExt cx="254644" cy="348828"/>
          </a:xfrm>
        </p:grpSpPr>
        <p:sp>
          <p:nvSpPr>
            <p:cNvPr id="10726" name="Google Shape;10726;p5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5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5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5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5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5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5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5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4" name="Google Shape;10734;p55"/>
          <p:cNvGrpSpPr/>
          <p:nvPr/>
        </p:nvGrpSpPr>
        <p:grpSpPr>
          <a:xfrm>
            <a:off x="1317466" y="2884883"/>
            <a:ext cx="258382" cy="348543"/>
            <a:chOff x="1317466" y="2884883"/>
            <a:chExt cx="258382" cy="348543"/>
          </a:xfrm>
        </p:grpSpPr>
        <p:sp>
          <p:nvSpPr>
            <p:cNvPr id="10735" name="Google Shape;10735;p5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5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5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5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5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5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5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5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55"/>
          <p:cNvGrpSpPr/>
          <p:nvPr/>
        </p:nvGrpSpPr>
        <p:grpSpPr>
          <a:xfrm>
            <a:off x="3121167" y="2884883"/>
            <a:ext cx="258414" cy="348543"/>
            <a:chOff x="3121167" y="2884883"/>
            <a:chExt cx="258414" cy="348543"/>
          </a:xfrm>
        </p:grpSpPr>
        <p:sp>
          <p:nvSpPr>
            <p:cNvPr id="10744" name="Google Shape;10744;p5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5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5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5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5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5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5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5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55"/>
          <p:cNvGrpSpPr/>
          <p:nvPr/>
        </p:nvGrpSpPr>
        <p:grpSpPr>
          <a:xfrm>
            <a:off x="4899999" y="2882095"/>
            <a:ext cx="271244" cy="346801"/>
            <a:chOff x="4899999" y="2882095"/>
            <a:chExt cx="271244" cy="346801"/>
          </a:xfrm>
        </p:grpSpPr>
        <p:sp>
          <p:nvSpPr>
            <p:cNvPr id="10753" name="Google Shape;10753;p5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5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5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5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5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5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5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5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5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55"/>
          <p:cNvGrpSpPr/>
          <p:nvPr/>
        </p:nvGrpSpPr>
        <p:grpSpPr>
          <a:xfrm>
            <a:off x="7162775" y="2881113"/>
            <a:ext cx="259523" cy="346294"/>
            <a:chOff x="7162775" y="2881113"/>
            <a:chExt cx="259523" cy="346294"/>
          </a:xfrm>
        </p:grpSpPr>
        <p:sp>
          <p:nvSpPr>
            <p:cNvPr id="10764" name="Google Shape;10764;p5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5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5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5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5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5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55"/>
          <p:cNvGrpSpPr/>
          <p:nvPr/>
        </p:nvGrpSpPr>
        <p:grpSpPr>
          <a:xfrm>
            <a:off x="6709751" y="2881842"/>
            <a:ext cx="261075" cy="347815"/>
            <a:chOff x="6709751" y="2881842"/>
            <a:chExt cx="261075" cy="347815"/>
          </a:xfrm>
        </p:grpSpPr>
        <p:sp>
          <p:nvSpPr>
            <p:cNvPr id="10771" name="Google Shape;10771;p5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5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5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5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5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5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55"/>
          <p:cNvGrpSpPr/>
          <p:nvPr/>
        </p:nvGrpSpPr>
        <p:grpSpPr>
          <a:xfrm>
            <a:off x="5807156" y="2881113"/>
            <a:ext cx="261043" cy="348163"/>
            <a:chOff x="5807156" y="2881113"/>
            <a:chExt cx="261043" cy="348163"/>
          </a:xfrm>
        </p:grpSpPr>
        <p:sp>
          <p:nvSpPr>
            <p:cNvPr id="10778" name="Google Shape;10778;p5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5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5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5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5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55"/>
          <p:cNvGrpSpPr/>
          <p:nvPr/>
        </p:nvGrpSpPr>
        <p:grpSpPr>
          <a:xfrm>
            <a:off x="5355653" y="2881493"/>
            <a:ext cx="262184" cy="346643"/>
            <a:chOff x="5355653" y="2881493"/>
            <a:chExt cx="262184" cy="346643"/>
          </a:xfrm>
        </p:grpSpPr>
        <p:sp>
          <p:nvSpPr>
            <p:cNvPr id="10784" name="Google Shape;10784;p5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5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5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5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5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9" name="Google Shape;10789;p55"/>
          <p:cNvGrpSpPr/>
          <p:nvPr/>
        </p:nvGrpSpPr>
        <p:grpSpPr>
          <a:xfrm>
            <a:off x="8055961" y="2881842"/>
            <a:ext cx="260283" cy="345914"/>
            <a:chOff x="8055961" y="2881842"/>
            <a:chExt cx="260283" cy="345914"/>
          </a:xfrm>
        </p:grpSpPr>
        <p:sp>
          <p:nvSpPr>
            <p:cNvPr id="10790" name="Google Shape;10790;p5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5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5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5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55"/>
          <p:cNvGrpSpPr/>
          <p:nvPr/>
        </p:nvGrpSpPr>
        <p:grpSpPr>
          <a:xfrm>
            <a:off x="7609368" y="2893912"/>
            <a:ext cx="264813" cy="353105"/>
            <a:chOff x="7609368" y="2893912"/>
            <a:chExt cx="264813" cy="353105"/>
          </a:xfrm>
        </p:grpSpPr>
        <p:sp>
          <p:nvSpPr>
            <p:cNvPr id="10795" name="Google Shape;10795;p5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5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5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5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5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5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55"/>
          <p:cNvGrpSpPr/>
          <p:nvPr/>
        </p:nvGrpSpPr>
        <p:grpSpPr>
          <a:xfrm>
            <a:off x="6248458" y="2869772"/>
            <a:ext cx="270864" cy="360645"/>
            <a:chOff x="6248458" y="2869772"/>
            <a:chExt cx="270864" cy="360645"/>
          </a:xfrm>
        </p:grpSpPr>
        <p:sp>
          <p:nvSpPr>
            <p:cNvPr id="10802" name="Google Shape;10802;p5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5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5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5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5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55"/>
          <p:cNvGrpSpPr/>
          <p:nvPr/>
        </p:nvGrpSpPr>
        <p:grpSpPr>
          <a:xfrm>
            <a:off x="3075928" y="2445798"/>
            <a:ext cx="363243" cy="300675"/>
            <a:chOff x="3075928" y="2445798"/>
            <a:chExt cx="363243" cy="300675"/>
          </a:xfrm>
        </p:grpSpPr>
        <p:sp>
          <p:nvSpPr>
            <p:cNvPr id="10808" name="Google Shape;10808;p5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5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5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5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5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5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5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5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5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55"/>
          <p:cNvGrpSpPr/>
          <p:nvPr/>
        </p:nvGrpSpPr>
        <p:grpSpPr>
          <a:xfrm>
            <a:off x="2633105" y="2431859"/>
            <a:ext cx="363243" cy="328585"/>
            <a:chOff x="2633105" y="2431859"/>
            <a:chExt cx="363243" cy="328585"/>
          </a:xfrm>
        </p:grpSpPr>
        <p:sp>
          <p:nvSpPr>
            <p:cNvPr id="10820" name="Google Shape;10820;p5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5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5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5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5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5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5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5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55"/>
          <p:cNvGrpSpPr/>
          <p:nvPr/>
        </p:nvGrpSpPr>
        <p:grpSpPr>
          <a:xfrm>
            <a:off x="2189142" y="2421310"/>
            <a:ext cx="365904" cy="350064"/>
            <a:chOff x="2189142" y="2421310"/>
            <a:chExt cx="365904" cy="350064"/>
          </a:xfrm>
        </p:grpSpPr>
        <p:sp>
          <p:nvSpPr>
            <p:cNvPr id="10829" name="Google Shape;10829;p5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5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5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5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5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5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5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5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5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8" name="Google Shape;10838;p55"/>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9" name="Google Shape;10839;p55"/>
          <p:cNvGrpSpPr/>
          <p:nvPr/>
        </p:nvGrpSpPr>
        <p:grpSpPr>
          <a:xfrm>
            <a:off x="3961923" y="2486317"/>
            <a:ext cx="364415" cy="220936"/>
            <a:chOff x="3961923" y="2486317"/>
            <a:chExt cx="364415" cy="220936"/>
          </a:xfrm>
        </p:grpSpPr>
        <p:sp>
          <p:nvSpPr>
            <p:cNvPr id="10840" name="Google Shape;10840;p5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5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5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5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4" name="Google Shape;10844;p55"/>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5" name="Google Shape;10845;p55"/>
          <p:cNvGrpSpPr/>
          <p:nvPr/>
        </p:nvGrpSpPr>
        <p:grpSpPr>
          <a:xfrm>
            <a:off x="1303876" y="2419377"/>
            <a:ext cx="363275" cy="354626"/>
            <a:chOff x="1303876" y="2419377"/>
            <a:chExt cx="363275" cy="354626"/>
          </a:xfrm>
        </p:grpSpPr>
        <p:sp>
          <p:nvSpPr>
            <p:cNvPr id="10846" name="Google Shape;10846;p5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5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5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5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5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5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5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5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55"/>
          <p:cNvGrpSpPr/>
          <p:nvPr/>
        </p:nvGrpSpPr>
        <p:grpSpPr>
          <a:xfrm>
            <a:off x="861053" y="2414910"/>
            <a:ext cx="362134" cy="363623"/>
            <a:chOff x="861053" y="2414910"/>
            <a:chExt cx="362134" cy="363623"/>
          </a:xfrm>
        </p:grpSpPr>
        <p:sp>
          <p:nvSpPr>
            <p:cNvPr id="10855" name="Google Shape;10855;p5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5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5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5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5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55"/>
          <p:cNvGrpSpPr/>
          <p:nvPr/>
        </p:nvGrpSpPr>
        <p:grpSpPr>
          <a:xfrm>
            <a:off x="7594288" y="2415259"/>
            <a:ext cx="279513" cy="355735"/>
            <a:chOff x="7594288" y="2415259"/>
            <a:chExt cx="279513" cy="355735"/>
          </a:xfrm>
        </p:grpSpPr>
        <p:sp>
          <p:nvSpPr>
            <p:cNvPr id="10861" name="Google Shape;10861;p5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5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5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5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5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5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7" name="Google Shape;10867;p55"/>
          <p:cNvGrpSpPr/>
          <p:nvPr/>
        </p:nvGrpSpPr>
        <p:grpSpPr>
          <a:xfrm>
            <a:off x="7145794" y="2415639"/>
            <a:ext cx="278784" cy="355735"/>
            <a:chOff x="7145794" y="2415639"/>
            <a:chExt cx="278784" cy="355735"/>
          </a:xfrm>
        </p:grpSpPr>
        <p:sp>
          <p:nvSpPr>
            <p:cNvPr id="10868" name="Google Shape;10868;p5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5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5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5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5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5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5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5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5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5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55"/>
          <p:cNvGrpSpPr/>
          <p:nvPr/>
        </p:nvGrpSpPr>
        <p:grpSpPr>
          <a:xfrm>
            <a:off x="6698441" y="2414530"/>
            <a:ext cx="277644" cy="357984"/>
            <a:chOff x="6698441" y="2414530"/>
            <a:chExt cx="277644" cy="357984"/>
          </a:xfrm>
        </p:grpSpPr>
        <p:sp>
          <p:nvSpPr>
            <p:cNvPr id="10879" name="Google Shape;10879;p5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5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5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5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5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5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5" name="Google Shape;10885;p55"/>
          <p:cNvGrpSpPr/>
          <p:nvPr/>
        </p:nvGrpSpPr>
        <p:grpSpPr>
          <a:xfrm>
            <a:off x="4897750" y="2415639"/>
            <a:ext cx="279513" cy="357255"/>
            <a:chOff x="4897750" y="2415639"/>
            <a:chExt cx="279513" cy="357255"/>
          </a:xfrm>
        </p:grpSpPr>
        <p:sp>
          <p:nvSpPr>
            <p:cNvPr id="10886" name="Google Shape;10886;p5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5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5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5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5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5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5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5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4" name="Google Shape;10894;p55"/>
          <p:cNvGrpSpPr/>
          <p:nvPr/>
        </p:nvGrpSpPr>
        <p:grpSpPr>
          <a:xfrm>
            <a:off x="5812066" y="2416019"/>
            <a:ext cx="264813" cy="353454"/>
            <a:chOff x="5812066" y="2416019"/>
            <a:chExt cx="264813" cy="353454"/>
          </a:xfrm>
        </p:grpSpPr>
        <p:sp>
          <p:nvSpPr>
            <p:cNvPr id="10895" name="Google Shape;10895;p5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5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5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5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5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5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5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55"/>
          <p:cNvGrpSpPr/>
          <p:nvPr/>
        </p:nvGrpSpPr>
        <p:grpSpPr>
          <a:xfrm>
            <a:off x="8054820" y="2416399"/>
            <a:ext cx="264433" cy="353454"/>
            <a:chOff x="8054820" y="2416399"/>
            <a:chExt cx="264433" cy="353454"/>
          </a:xfrm>
        </p:grpSpPr>
        <p:sp>
          <p:nvSpPr>
            <p:cNvPr id="10903" name="Google Shape;10903;p5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5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5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5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5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9" name="Google Shape;10909;p55"/>
          <p:cNvGrpSpPr/>
          <p:nvPr/>
        </p:nvGrpSpPr>
        <p:grpSpPr>
          <a:xfrm>
            <a:off x="5356413" y="2413390"/>
            <a:ext cx="271212" cy="361374"/>
            <a:chOff x="5356413" y="2413390"/>
            <a:chExt cx="271212" cy="361374"/>
          </a:xfrm>
        </p:grpSpPr>
        <p:sp>
          <p:nvSpPr>
            <p:cNvPr id="10910" name="Google Shape;10910;p5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5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5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5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5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55"/>
          <p:cNvGrpSpPr/>
          <p:nvPr/>
        </p:nvGrpSpPr>
        <p:grpSpPr>
          <a:xfrm>
            <a:off x="6255238" y="2412249"/>
            <a:ext cx="271244" cy="360994"/>
            <a:chOff x="6255238" y="2412249"/>
            <a:chExt cx="271244" cy="360994"/>
          </a:xfrm>
        </p:grpSpPr>
        <p:sp>
          <p:nvSpPr>
            <p:cNvPr id="10916" name="Google Shape;10916;p5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5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5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5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5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5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55"/>
          <p:cNvGrpSpPr/>
          <p:nvPr/>
        </p:nvGrpSpPr>
        <p:grpSpPr>
          <a:xfrm>
            <a:off x="2185372" y="1957799"/>
            <a:ext cx="366664" cy="366981"/>
            <a:chOff x="2185372" y="1957799"/>
            <a:chExt cx="366664" cy="366981"/>
          </a:xfrm>
        </p:grpSpPr>
        <p:sp>
          <p:nvSpPr>
            <p:cNvPr id="10923" name="Google Shape;10923;p5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5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5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5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5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5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5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5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55"/>
          <p:cNvGrpSpPr/>
          <p:nvPr/>
        </p:nvGrpSpPr>
        <p:grpSpPr>
          <a:xfrm>
            <a:off x="1737258" y="1988371"/>
            <a:ext cx="370814" cy="307359"/>
            <a:chOff x="1737258" y="1988371"/>
            <a:chExt cx="370814" cy="307359"/>
          </a:xfrm>
        </p:grpSpPr>
        <p:sp>
          <p:nvSpPr>
            <p:cNvPr id="10932" name="Google Shape;10932;p5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5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5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5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55"/>
          <p:cNvGrpSpPr/>
          <p:nvPr/>
        </p:nvGrpSpPr>
        <p:grpSpPr>
          <a:xfrm>
            <a:off x="848983" y="1989511"/>
            <a:ext cx="369294" cy="304350"/>
            <a:chOff x="848983" y="1989511"/>
            <a:chExt cx="369294" cy="304350"/>
          </a:xfrm>
        </p:grpSpPr>
        <p:sp>
          <p:nvSpPr>
            <p:cNvPr id="10937" name="Google Shape;10937;p5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5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5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5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55"/>
          <p:cNvGrpSpPr/>
          <p:nvPr/>
        </p:nvGrpSpPr>
        <p:grpSpPr>
          <a:xfrm>
            <a:off x="3074027" y="1983777"/>
            <a:ext cx="380604" cy="313854"/>
            <a:chOff x="3074027" y="1983777"/>
            <a:chExt cx="380604" cy="313854"/>
          </a:xfrm>
        </p:grpSpPr>
        <p:sp>
          <p:nvSpPr>
            <p:cNvPr id="10943" name="Google Shape;10943;p5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5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5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5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8" name="Google Shape;10948;p55"/>
          <p:cNvGrpSpPr/>
          <p:nvPr/>
        </p:nvGrpSpPr>
        <p:grpSpPr>
          <a:xfrm>
            <a:off x="3522521" y="1975857"/>
            <a:ext cx="367013" cy="331278"/>
            <a:chOff x="3522521" y="1975857"/>
            <a:chExt cx="367013" cy="331278"/>
          </a:xfrm>
        </p:grpSpPr>
        <p:sp>
          <p:nvSpPr>
            <p:cNvPr id="10949" name="Google Shape;10949;p5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5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5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5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5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5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5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55"/>
          <p:cNvGrpSpPr/>
          <p:nvPr/>
        </p:nvGrpSpPr>
        <p:grpSpPr>
          <a:xfrm>
            <a:off x="2630824" y="1976966"/>
            <a:ext cx="368185" cy="330454"/>
            <a:chOff x="2630824" y="1976966"/>
            <a:chExt cx="368185" cy="330454"/>
          </a:xfrm>
        </p:grpSpPr>
        <p:sp>
          <p:nvSpPr>
            <p:cNvPr id="10957" name="Google Shape;10957;p5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5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5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5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5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5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5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5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55"/>
          <p:cNvGrpSpPr/>
          <p:nvPr/>
        </p:nvGrpSpPr>
        <p:grpSpPr>
          <a:xfrm>
            <a:off x="1293706" y="1966416"/>
            <a:ext cx="369294" cy="350444"/>
            <a:chOff x="1293706" y="1966416"/>
            <a:chExt cx="369294" cy="350444"/>
          </a:xfrm>
        </p:grpSpPr>
        <p:sp>
          <p:nvSpPr>
            <p:cNvPr id="10966" name="Google Shape;10966;p5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5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5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5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5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5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5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5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4" name="Google Shape;10974;p55"/>
          <p:cNvGrpSpPr/>
          <p:nvPr/>
        </p:nvGrpSpPr>
        <p:grpSpPr>
          <a:xfrm>
            <a:off x="3967213" y="1975477"/>
            <a:ext cx="368185" cy="331816"/>
            <a:chOff x="3967213" y="1975477"/>
            <a:chExt cx="368185" cy="331816"/>
          </a:xfrm>
        </p:grpSpPr>
        <p:sp>
          <p:nvSpPr>
            <p:cNvPr id="10975" name="Google Shape;10975;p5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5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5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8" name="Google Shape;10978;p55"/>
          <p:cNvGrpSpPr/>
          <p:nvPr/>
        </p:nvGrpSpPr>
        <p:grpSpPr>
          <a:xfrm>
            <a:off x="8047661" y="1969046"/>
            <a:ext cx="279132" cy="356875"/>
            <a:chOff x="8047661" y="1969046"/>
            <a:chExt cx="279132" cy="356875"/>
          </a:xfrm>
        </p:grpSpPr>
        <p:sp>
          <p:nvSpPr>
            <p:cNvPr id="10979" name="Google Shape;10979;p5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5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5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5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55"/>
          <p:cNvGrpSpPr/>
          <p:nvPr/>
        </p:nvGrpSpPr>
        <p:grpSpPr>
          <a:xfrm>
            <a:off x="7596157" y="1968159"/>
            <a:ext cx="279544" cy="358142"/>
            <a:chOff x="7596157" y="1968159"/>
            <a:chExt cx="279544" cy="358142"/>
          </a:xfrm>
        </p:grpSpPr>
        <p:sp>
          <p:nvSpPr>
            <p:cNvPr id="10984" name="Google Shape;10984;p5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5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5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5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5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5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0" name="Google Shape;10990;p55"/>
          <p:cNvGrpSpPr/>
          <p:nvPr/>
        </p:nvGrpSpPr>
        <p:grpSpPr>
          <a:xfrm>
            <a:off x="7147315" y="1969046"/>
            <a:ext cx="279513" cy="357636"/>
            <a:chOff x="7147315" y="1969046"/>
            <a:chExt cx="279513" cy="357636"/>
          </a:xfrm>
        </p:grpSpPr>
        <p:sp>
          <p:nvSpPr>
            <p:cNvPr id="10991" name="Google Shape;10991;p5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5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5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5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5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5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5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8" name="Google Shape;10998;p55"/>
          <p:cNvGrpSpPr/>
          <p:nvPr/>
        </p:nvGrpSpPr>
        <p:grpSpPr>
          <a:xfrm>
            <a:off x="6697681" y="1968317"/>
            <a:ext cx="280305" cy="359093"/>
            <a:chOff x="6697681" y="1968317"/>
            <a:chExt cx="280305" cy="359093"/>
          </a:xfrm>
        </p:grpSpPr>
        <p:sp>
          <p:nvSpPr>
            <p:cNvPr id="10999" name="Google Shape;10999;p5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5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5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5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5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5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5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55"/>
          <p:cNvGrpSpPr/>
          <p:nvPr/>
        </p:nvGrpSpPr>
        <p:grpSpPr>
          <a:xfrm>
            <a:off x="6248839" y="1967937"/>
            <a:ext cx="280273" cy="358744"/>
            <a:chOff x="6248839" y="1967937"/>
            <a:chExt cx="280273" cy="358744"/>
          </a:xfrm>
        </p:grpSpPr>
        <p:sp>
          <p:nvSpPr>
            <p:cNvPr id="11007" name="Google Shape;11007;p5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5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5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5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5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5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3" name="Google Shape;11013;p55"/>
          <p:cNvGrpSpPr/>
          <p:nvPr/>
        </p:nvGrpSpPr>
        <p:grpSpPr>
          <a:xfrm>
            <a:off x="5801485" y="1969046"/>
            <a:ext cx="279164" cy="357794"/>
            <a:chOff x="5801485" y="1969046"/>
            <a:chExt cx="279164" cy="357794"/>
          </a:xfrm>
        </p:grpSpPr>
        <p:sp>
          <p:nvSpPr>
            <p:cNvPr id="11014" name="Google Shape;11014;p5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5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5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5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5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5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5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5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5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5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5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5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5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55"/>
          <p:cNvGrpSpPr/>
          <p:nvPr/>
        </p:nvGrpSpPr>
        <p:grpSpPr>
          <a:xfrm>
            <a:off x="5352643" y="1969046"/>
            <a:ext cx="278404" cy="358364"/>
            <a:chOff x="5352643" y="1969046"/>
            <a:chExt cx="278404" cy="358364"/>
          </a:xfrm>
        </p:grpSpPr>
        <p:sp>
          <p:nvSpPr>
            <p:cNvPr id="11028" name="Google Shape;11028;p5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5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5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5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55"/>
          <p:cNvGrpSpPr/>
          <p:nvPr/>
        </p:nvGrpSpPr>
        <p:grpSpPr>
          <a:xfrm>
            <a:off x="4897750" y="1968317"/>
            <a:ext cx="279132" cy="358364"/>
            <a:chOff x="4897750" y="1968317"/>
            <a:chExt cx="279132" cy="358364"/>
          </a:xfrm>
        </p:grpSpPr>
        <p:sp>
          <p:nvSpPr>
            <p:cNvPr id="11033" name="Google Shape;11033;p5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5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5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5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5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5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5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5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5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5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5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5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5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6" name="Google Shape;11046;p55"/>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7" name="Google Shape;11047;p55"/>
          <p:cNvGrpSpPr/>
          <p:nvPr/>
        </p:nvGrpSpPr>
        <p:grpSpPr>
          <a:xfrm>
            <a:off x="1767449" y="1513044"/>
            <a:ext cx="324403" cy="347783"/>
            <a:chOff x="1767449" y="1513044"/>
            <a:chExt cx="324403" cy="347783"/>
          </a:xfrm>
        </p:grpSpPr>
        <p:sp>
          <p:nvSpPr>
            <p:cNvPr id="11048" name="Google Shape;11048;p5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5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5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5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5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5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5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5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5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55"/>
          <p:cNvGrpSpPr/>
          <p:nvPr/>
        </p:nvGrpSpPr>
        <p:grpSpPr>
          <a:xfrm>
            <a:off x="4007193" y="1512727"/>
            <a:ext cx="320633" cy="348100"/>
            <a:chOff x="4007193" y="1512727"/>
            <a:chExt cx="320633" cy="348100"/>
          </a:xfrm>
        </p:grpSpPr>
        <p:sp>
          <p:nvSpPr>
            <p:cNvPr id="11058" name="Google Shape;11058;p5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5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5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5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5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55"/>
          <p:cNvGrpSpPr/>
          <p:nvPr/>
        </p:nvGrpSpPr>
        <p:grpSpPr>
          <a:xfrm>
            <a:off x="3530425" y="1508747"/>
            <a:ext cx="368175" cy="344594"/>
            <a:chOff x="3530425" y="1508747"/>
            <a:chExt cx="368175" cy="344594"/>
          </a:xfrm>
        </p:grpSpPr>
        <p:sp>
          <p:nvSpPr>
            <p:cNvPr id="11064" name="Google Shape;11064;p5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5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5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5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8" name="Google Shape;11068;p55"/>
          <p:cNvGrpSpPr/>
          <p:nvPr/>
        </p:nvGrpSpPr>
        <p:grpSpPr>
          <a:xfrm>
            <a:off x="3127598" y="1513234"/>
            <a:ext cx="289714" cy="347593"/>
            <a:chOff x="3127598" y="1513234"/>
            <a:chExt cx="289714" cy="347593"/>
          </a:xfrm>
        </p:grpSpPr>
        <p:sp>
          <p:nvSpPr>
            <p:cNvPr id="11069" name="Google Shape;11069;p5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5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5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5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5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4" name="Google Shape;11074;p55"/>
          <p:cNvGrpSpPr/>
          <p:nvPr/>
        </p:nvGrpSpPr>
        <p:grpSpPr>
          <a:xfrm>
            <a:off x="2662884" y="1513044"/>
            <a:ext cx="322914" cy="348543"/>
            <a:chOff x="2662884" y="1513044"/>
            <a:chExt cx="322914" cy="348543"/>
          </a:xfrm>
        </p:grpSpPr>
        <p:sp>
          <p:nvSpPr>
            <p:cNvPr id="11075" name="Google Shape;11075;p5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5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5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5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5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5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5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5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5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5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5" name="Google Shape;11085;p55"/>
          <p:cNvGrpSpPr/>
          <p:nvPr/>
        </p:nvGrpSpPr>
        <p:grpSpPr>
          <a:xfrm>
            <a:off x="2232511" y="1512759"/>
            <a:ext cx="299534" cy="348068"/>
            <a:chOff x="2232511" y="1512759"/>
            <a:chExt cx="299534" cy="348068"/>
          </a:xfrm>
        </p:grpSpPr>
        <p:sp>
          <p:nvSpPr>
            <p:cNvPr id="11086" name="Google Shape;11086;p5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5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5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5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5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5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5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5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5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5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5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55"/>
          <p:cNvGrpSpPr/>
          <p:nvPr/>
        </p:nvGrpSpPr>
        <p:grpSpPr>
          <a:xfrm>
            <a:off x="1331406" y="1513361"/>
            <a:ext cx="301784" cy="348607"/>
            <a:chOff x="1331406" y="1513361"/>
            <a:chExt cx="301784" cy="348607"/>
          </a:xfrm>
        </p:grpSpPr>
        <p:sp>
          <p:nvSpPr>
            <p:cNvPr id="11098" name="Google Shape;11098;p5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5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5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5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55"/>
          <p:cNvGrpSpPr/>
          <p:nvPr/>
        </p:nvGrpSpPr>
        <p:grpSpPr>
          <a:xfrm>
            <a:off x="7144274" y="1500214"/>
            <a:ext cx="282174" cy="355735"/>
            <a:chOff x="7144274" y="1500214"/>
            <a:chExt cx="282174" cy="355735"/>
          </a:xfrm>
        </p:grpSpPr>
        <p:sp>
          <p:nvSpPr>
            <p:cNvPr id="11103" name="Google Shape;11103;p5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5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5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5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5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5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9" name="Google Shape;11109;p55"/>
          <p:cNvGrpSpPr/>
          <p:nvPr/>
        </p:nvGrpSpPr>
        <p:grpSpPr>
          <a:xfrm>
            <a:off x="6685262" y="1500214"/>
            <a:ext cx="289682" cy="354594"/>
            <a:chOff x="6685262" y="1500214"/>
            <a:chExt cx="289682" cy="354594"/>
          </a:xfrm>
        </p:grpSpPr>
        <p:sp>
          <p:nvSpPr>
            <p:cNvPr id="11110" name="Google Shape;11110;p5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5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5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5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55"/>
          <p:cNvGrpSpPr/>
          <p:nvPr/>
        </p:nvGrpSpPr>
        <p:grpSpPr>
          <a:xfrm>
            <a:off x="6200938" y="1500594"/>
            <a:ext cx="322154" cy="355355"/>
            <a:chOff x="6200938" y="1500594"/>
            <a:chExt cx="322154" cy="355355"/>
          </a:xfrm>
        </p:grpSpPr>
        <p:sp>
          <p:nvSpPr>
            <p:cNvPr id="11115" name="Google Shape;11115;p5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5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5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5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5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55"/>
          <p:cNvGrpSpPr/>
          <p:nvPr/>
        </p:nvGrpSpPr>
        <p:grpSpPr>
          <a:xfrm>
            <a:off x="5289631" y="1500214"/>
            <a:ext cx="332355" cy="354974"/>
            <a:chOff x="5289631" y="1500214"/>
            <a:chExt cx="332355" cy="354974"/>
          </a:xfrm>
        </p:grpSpPr>
        <p:sp>
          <p:nvSpPr>
            <p:cNvPr id="11121" name="Google Shape;11121;p5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5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5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5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5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5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7" name="Google Shape;11127;p55"/>
          <p:cNvGrpSpPr/>
          <p:nvPr/>
        </p:nvGrpSpPr>
        <p:grpSpPr>
          <a:xfrm>
            <a:off x="5748295" y="1499833"/>
            <a:ext cx="323294" cy="356115"/>
            <a:chOff x="5748295" y="1499833"/>
            <a:chExt cx="323294" cy="356115"/>
          </a:xfrm>
        </p:grpSpPr>
        <p:sp>
          <p:nvSpPr>
            <p:cNvPr id="11128" name="Google Shape;11128;p5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5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5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5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5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5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5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5" name="Google Shape;11135;p55"/>
          <p:cNvGrpSpPr/>
          <p:nvPr/>
        </p:nvGrpSpPr>
        <p:grpSpPr>
          <a:xfrm>
            <a:off x="8047661" y="1501037"/>
            <a:ext cx="278404" cy="355260"/>
            <a:chOff x="8047661" y="1501037"/>
            <a:chExt cx="278404" cy="355260"/>
          </a:xfrm>
        </p:grpSpPr>
        <p:sp>
          <p:nvSpPr>
            <p:cNvPr id="11136" name="Google Shape;11136;p5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5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5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5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55"/>
          <p:cNvGrpSpPr/>
          <p:nvPr/>
        </p:nvGrpSpPr>
        <p:grpSpPr>
          <a:xfrm>
            <a:off x="4903389" y="1500214"/>
            <a:ext cx="267854" cy="355735"/>
            <a:chOff x="4903389" y="1500214"/>
            <a:chExt cx="267854" cy="355735"/>
          </a:xfrm>
        </p:grpSpPr>
        <p:sp>
          <p:nvSpPr>
            <p:cNvPr id="11141" name="Google Shape;11141;p5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5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5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5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5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55"/>
          <p:cNvGrpSpPr/>
          <p:nvPr/>
        </p:nvGrpSpPr>
        <p:grpSpPr>
          <a:xfrm>
            <a:off x="7613518" y="1501354"/>
            <a:ext cx="264433" cy="353074"/>
            <a:chOff x="7613518" y="1501354"/>
            <a:chExt cx="264433" cy="353074"/>
          </a:xfrm>
        </p:grpSpPr>
        <p:sp>
          <p:nvSpPr>
            <p:cNvPr id="11147" name="Google Shape;11147;p5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5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5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5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5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5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56"/>
        <p:cNvGrpSpPr/>
        <p:nvPr/>
      </p:nvGrpSpPr>
      <p:grpSpPr>
        <a:xfrm>
          <a:off x="0" y="0"/>
          <a:ext cx="0" cy="0"/>
          <a:chOff x="0" y="0"/>
          <a:chExt cx="0" cy="0"/>
        </a:xfrm>
      </p:grpSpPr>
      <p:sp>
        <p:nvSpPr>
          <p:cNvPr id="11157" name="Google Shape;11157;p5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58" name="Google Shape;11158;p5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159" name="Google Shape;11159;p56"/>
          <p:cNvGrpSpPr/>
          <p:nvPr/>
        </p:nvGrpSpPr>
        <p:grpSpPr>
          <a:xfrm>
            <a:off x="1757085" y="1500675"/>
            <a:ext cx="371069" cy="359396"/>
            <a:chOff x="1757085" y="1500675"/>
            <a:chExt cx="371069" cy="359396"/>
          </a:xfrm>
        </p:grpSpPr>
        <p:sp>
          <p:nvSpPr>
            <p:cNvPr id="11160" name="Google Shape;11160;p5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5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5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5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5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5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5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5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5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5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5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5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5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5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5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5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5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5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5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5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5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5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5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5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5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5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5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5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5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56"/>
          <p:cNvGrpSpPr/>
          <p:nvPr/>
        </p:nvGrpSpPr>
        <p:grpSpPr>
          <a:xfrm>
            <a:off x="2774209" y="1954691"/>
            <a:ext cx="116693" cy="374186"/>
            <a:chOff x="2774209" y="1954691"/>
            <a:chExt cx="116693" cy="374186"/>
          </a:xfrm>
        </p:grpSpPr>
        <p:sp>
          <p:nvSpPr>
            <p:cNvPr id="11190" name="Google Shape;11190;p5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5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56"/>
          <p:cNvGrpSpPr/>
          <p:nvPr/>
        </p:nvGrpSpPr>
        <p:grpSpPr>
          <a:xfrm>
            <a:off x="4017435" y="1499912"/>
            <a:ext cx="315092" cy="359397"/>
            <a:chOff x="4017435" y="1499912"/>
            <a:chExt cx="315092" cy="359397"/>
          </a:xfrm>
        </p:grpSpPr>
        <p:sp>
          <p:nvSpPr>
            <p:cNvPr id="11193" name="Google Shape;11193;p5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5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56"/>
          <p:cNvGrpSpPr/>
          <p:nvPr/>
        </p:nvGrpSpPr>
        <p:grpSpPr>
          <a:xfrm>
            <a:off x="3963652" y="1999759"/>
            <a:ext cx="374154" cy="284050"/>
            <a:chOff x="3963652" y="1999759"/>
            <a:chExt cx="374154" cy="284050"/>
          </a:xfrm>
        </p:grpSpPr>
        <p:sp>
          <p:nvSpPr>
            <p:cNvPr id="11196" name="Google Shape;11196;p5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5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5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9" name="Google Shape;11199;p56"/>
          <p:cNvGrpSpPr/>
          <p:nvPr/>
        </p:nvGrpSpPr>
        <p:grpSpPr>
          <a:xfrm>
            <a:off x="1777536" y="2014866"/>
            <a:ext cx="376444" cy="253772"/>
            <a:chOff x="1777536" y="2014866"/>
            <a:chExt cx="376444" cy="253772"/>
          </a:xfrm>
        </p:grpSpPr>
        <p:sp>
          <p:nvSpPr>
            <p:cNvPr id="11200" name="Google Shape;11200;p5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5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5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5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5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56"/>
          <p:cNvGrpSpPr/>
          <p:nvPr/>
        </p:nvGrpSpPr>
        <p:grpSpPr>
          <a:xfrm>
            <a:off x="1309875" y="2057326"/>
            <a:ext cx="374154" cy="169680"/>
            <a:chOff x="1309875" y="2057326"/>
            <a:chExt cx="374154" cy="169680"/>
          </a:xfrm>
        </p:grpSpPr>
        <p:sp>
          <p:nvSpPr>
            <p:cNvPr id="11206" name="Google Shape;11206;p5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5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5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5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5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5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5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5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5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5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5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7" name="Google Shape;11217;p56"/>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8" name="Google Shape;11218;p56"/>
          <p:cNvGrpSpPr/>
          <p:nvPr/>
        </p:nvGrpSpPr>
        <p:grpSpPr>
          <a:xfrm>
            <a:off x="2347450" y="1954564"/>
            <a:ext cx="113639" cy="373168"/>
            <a:chOff x="2347450" y="1954564"/>
            <a:chExt cx="113639" cy="373168"/>
          </a:xfrm>
        </p:grpSpPr>
        <p:sp>
          <p:nvSpPr>
            <p:cNvPr id="11219" name="Google Shape;11219;p5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5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1" name="Google Shape;11221;p56"/>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2" name="Google Shape;11222;p56"/>
          <p:cNvGrpSpPr/>
          <p:nvPr/>
        </p:nvGrpSpPr>
        <p:grpSpPr>
          <a:xfrm>
            <a:off x="3110102" y="1499880"/>
            <a:ext cx="330613" cy="358379"/>
            <a:chOff x="3110102" y="1499880"/>
            <a:chExt cx="330613" cy="358379"/>
          </a:xfrm>
        </p:grpSpPr>
        <p:sp>
          <p:nvSpPr>
            <p:cNvPr id="11223" name="Google Shape;11223;p5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5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5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5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5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5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5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0" name="Google Shape;11230;p56"/>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1" name="Google Shape;11231;p56"/>
          <p:cNvGrpSpPr/>
          <p:nvPr/>
        </p:nvGrpSpPr>
        <p:grpSpPr>
          <a:xfrm>
            <a:off x="3485575" y="1999759"/>
            <a:ext cx="373772" cy="284050"/>
            <a:chOff x="3531200" y="1999759"/>
            <a:chExt cx="373772" cy="284050"/>
          </a:xfrm>
        </p:grpSpPr>
        <p:sp>
          <p:nvSpPr>
            <p:cNvPr id="11232" name="Google Shape;11232;p5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5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5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5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56"/>
          <p:cNvGrpSpPr/>
          <p:nvPr/>
        </p:nvGrpSpPr>
        <p:grpSpPr>
          <a:xfrm>
            <a:off x="2667058" y="1500293"/>
            <a:ext cx="330231" cy="359015"/>
            <a:chOff x="2667058" y="1500293"/>
            <a:chExt cx="330231" cy="359015"/>
          </a:xfrm>
        </p:grpSpPr>
        <p:sp>
          <p:nvSpPr>
            <p:cNvPr id="11237" name="Google Shape;11237;p5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5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5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5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5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5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5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5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5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5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5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5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5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5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5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5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5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5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5" name="Google Shape;11255;p56"/>
          <p:cNvGrpSpPr/>
          <p:nvPr/>
        </p:nvGrpSpPr>
        <p:grpSpPr>
          <a:xfrm>
            <a:off x="3567553" y="1499912"/>
            <a:ext cx="320022" cy="359778"/>
            <a:chOff x="3567553" y="1499912"/>
            <a:chExt cx="320022" cy="359778"/>
          </a:xfrm>
        </p:grpSpPr>
        <p:sp>
          <p:nvSpPr>
            <p:cNvPr id="11256" name="Google Shape;11256;p5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5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5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5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5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5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56"/>
          <p:cNvGrpSpPr/>
          <p:nvPr/>
        </p:nvGrpSpPr>
        <p:grpSpPr>
          <a:xfrm>
            <a:off x="1309875" y="1499912"/>
            <a:ext cx="359015" cy="358633"/>
            <a:chOff x="1309875" y="1499912"/>
            <a:chExt cx="359015" cy="358633"/>
          </a:xfrm>
        </p:grpSpPr>
        <p:sp>
          <p:nvSpPr>
            <p:cNvPr id="11263" name="Google Shape;11263;p5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5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5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5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5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5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5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5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5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56"/>
          <p:cNvGrpSpPr/>
          <p:nvPr/>
        </p:nvGrpSpPr>
        <p:grpSpPr>
          <a:xfrm>
            <a:off x="2219466" y="1500293"/>
            <a:ext cx="330613" cy="359015"/>
            <a:chOff x="2219466" y="1500293"/>
            <a:chExt cx="330613" cy="359015"/>
          </a:xfrm>
        </p:grpSpPr>
        <p:sp>
          <p:nvSpPr>
            <p:cNvPr id="11273" name="Google Shape;11273;p5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5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5" name="Google Shape;11275;p56"/>
          <p:cNvGrpSpPr/>
          <p:nvPr/>
        </p:nvGrpSpPr>
        <p:grpSpPr>
          <a:xfrm>
            <a:off x="5343544" y="1509358"/>
            <a:ext cx="244676" cy="351095"/>
            <a:chOff x="5343544" y="1509358"/>
            <a:chExt cx="244676" cy="351095"/>
          </a:xfrm>
        </p:grpSpPr>
        <p:sp>
          <p:nvSpPr>
            <p:cNvPr id="11276" name="Google Shape;11276;p5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5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5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56"/>
          <p:cNvGrpSpPr/>
          <p:nvPr/>
        </p:nvGrpSpPr>
        <p:grpSpPr>
          <a:xfrm>
            <a:off x="4882340" y="1509358"/>
            <a:ext cx="246171" cy="351095"/>
            <a:chOff x="4882340" y="1509358"/>
            <a:chExt cx="246171" cy="351095"/>
          </a:xfrm>
        </p:grpSpPr>
        <p:sp>
          <p:nvSpPr>
            <p:cNvPr id="11280" name="Google Shape;11280;p5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5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5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5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5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5" name="Google Shape;11285;p56"/>
          <p:cNvGrpSpPr/>
          <p:nvPr/>
        </p:nvGrpSpPr>
        <p:grpSpPr>
          <a:xfrm>
            <a:off x="6273204" y="1509008"/>
            <a:ext cx="236343" cy="351445"/>
            <a:chOff x="6273204" y="1509008"/>
            <a:chExt cx="236343" cy="351445"/>
          </a:xfrm>
        </p:grpSpPr>
        <p:sp>
          <p:nvSpPr>
            <p:cNvPr id="11286" name="Google Shape;11286;p5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5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8" name="Google Shape;11288;p56"/>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9" name="Google Shape;11289;p56"/>
          <p:cNvGrpSpPr/>
          <p:nvPr/>
        </p:nvGrpSpPr>
        <p:grpSpPr>
          <a:xfrm>
            <a:off x="7219530" y="1508244"/>
            <a:ext cx="191625" cy="352209"/>
            <a:chOff x="7219530" y="1508244"/>
            <a:chExt cx="191625" cy="352209"/>
          </a:xfrm>
        </p:grpSpPr>
        <p:sp>
          <p:nvSpPr>
            <p:cNvPr id="11290" name="Google Shape;11290;p5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5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56"/>
          <p:cNvGrpSpPr/>
          <p:nvPr/>
        </p:nvGrpSpPr>
        <p:grpSpPr>
          <a:xfrm>
            <a:off x="7699309" y="1508626"/>
            <a:ext cx="154922" cy="351827"/>
            <a:chOff x="7699309" y="1508626"/>
            <a:chExt cx="154922" cy="351827"/>
          </a:xfrm>
        </p:grpSpPr>
        <p:sp>
          <p:nvSpPr>
            <p:cNvPr id="11293" name="Google Shape;11293;p5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5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5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5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5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5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5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56"/>
          <p:cNvGrpSpPr/>
          <p:nvPr/>
        </p:nvGrpSpPr>
        <p:grpSpPr>
          <a:xfrm>
            <a:off x="8161690" y="1509008"/>
            <a:ext cx="153396" cy="351064"/>
            <a:chOff x="8161690" y="1509008"/>
            <a:chExt cx="153396" cy="351064"/>
          </a:xfrm>
        </p:grpSpPr>
        <p:sp>
          <p:nvSpPr>
            <p:cNvPr id="11301" name="Google Shape;11301;p5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5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5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5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56"/>
          <p:cNvGrpSpPr/>
          <p:nvPr/>
        </p:nvGrpSpPr>
        <p:grpSpPr>
          <a:xfrm>
            <a:off x="6746940" y="1508881"/>
            <a:ext cx="213221" cy="352304"/>
            <a:chOff x="6746940" y="1508881"/>
            <a:chExt cx="213221" cy="352304"/>
          </a:xfrm>
        </p:grpSpPr>
        <p:sp>
          <p:nvSpPr>
            <p:cNvPr id="11306" name="Google Shape;11306;p5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5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5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5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56"/>
          <p:cNvGrpSpPr/>
          <p:nvPr/>
        </p:nvGrpSpPr>
        <p:grpSpPr>
          <a:xfrm>
            <a:off x="5770336" y="2007615"/>
            <a:ext cx="350682" cy="292097"/>
            <a:chOff x="5770336" y="2007615"/>
            <a:chExt cx="350682" cy="292097"/>
          </a:xfrm>
        </p:grpSpPr>
        <p:sp>
          <p:nvSpPr>
            <p:cNvPr id="11311" name="Google Shape;11311;p5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5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5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5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56"/>
          <p:cNvGrpSpPr/>
          <p:nvPr/>
        </p:nvGrpSpPr>
        <p:grpSpPr>
          <a:xfrm>
            <a:off x="5326878" y="1980358"/>
            <a:ext cx="350332" cy="346229"/>
            <a:chOff x="5326878" y="1980358"/>
            <a:chExt cx="350332" cy="346229"/>
          </a:xfrm>
        </p:grpSpPr>
        <p:sp>
          <p:nvSpPr>
            <p:cNvPr id="11316" name="Google Shape;11316;p5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5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5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5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0" name="Google Shape;11320;p56"/>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1" name="Google Shape;11321;p56"/>
          <p:cNvGrpSpPr/>
          <p:nvPr/>
        </p:nvGrpSpPr>
        <p:grpSpPr>
          <a:xfrm>
            <a:off x="4883835" y="1992571"/>
            <a:ext cx="350300" cy="323043"/>
            <a:chOff x="4883835" y="1992571"/>
            <a:chExt cx="350300" cy="323043"/>
          </a:xfrm>
        </p:grpSpPr>
        <p:sp>
          <p:nvSpPr>
            <p:cNvPr id="11322" name="Google Shape;11322;p5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5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5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5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5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5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56"/>
          <p:cNvGrpSpPr/>
          <p:nvPr/>
        </p:nvGrpSpPr>
        <p:grpSpPr>
          <a:xfrm>
            <a:off x="7548967" y="1978927"/>
            <a:ext cx="333285" cy="349950"/>
            <a:chOff x="7548967" y="1978927"/>
            <a:chExt cx="333285" cy="349950"/>
          </a:xfrm>
        </p:grpSpPr>
        <p:sp>
          <p:nvSpPr>
            <p:cNvPr id="11329" name="Google Shape;11329;p5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5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5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5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5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5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5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56"/>
          <p:cNvGrpSpPr/>
          <p:nvPr/>
        </p:nvGrpSpPr>
        <p:grpSpPr>
          <a:xfrm>
            <a:off x="6214142" y="1978927"/>
            <a:ext cx="346515" cy="350300"/>
            <a:chOff x="6214142" y="1978927"/>
            <a:chExt cx="346515" cy="350300"/>
          </a:xfrm>
        </p:grpSpPr>
        <p:sp>
          <p:nvSpPr>
            <p:cNvPr id="11337" name="Google Shape;11337;p5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5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56"/>
          <p:cNvGrpSpPr/>
          <p:nvPr/>
        </p:nvGrpSpPr>
        <p:grpSpPr>
          <a:xfrm>
            <a:off x="7105923" y="1978545"/>
            <a:ext cx="333285" cy="350682"/>
            <a:chOff x="7105923" y="1978545"/>
            <a:chExt cx="333285" cy="350682"/>
          </a:xfrm>
        </p:grpSpPr>
        <p:sp>
          <p:nvSpPr>
            <p:cNvPr id="11340" name="Google Shape;11340;p5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5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5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5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5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5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5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7" name="Google Shape;11347;p56"/>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56"/>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9" name="Google Shape;11349;p56"/>
          <p:cNvGrpSpPr/>
          <p:nvPr/>
        </p:nvGrpSpPr>
        <p:grpSpPr>
          <a:xfrm>
            <a:off x="3616406" y="2422352"/>
            <a:ext cx="203393" cy="351827"/>
            <a:chOff x="3616406" y="2422352"/>
            <a:chExt cx="203393" cy="351827"/>
          </a:xfrm>
        </p:grpSpPr>
        <p:sp>
          <p:nvSpPr>
            <p:cNvPr id="11350" name="Google Shape;11350;p5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5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56"/>
          <p:cNvGrpSpPr/>
          <p:nvPr/>
        </p:nvGrpSpPr>
        <p:grpSpPr>
          <a:xfrm>
            <a:off x="878187" y="2421970"/>
            <a:ext cx="272696" cy="351827"/>
            <a:chOff x="913012" y="2421970"/>
            <a:chExt cx="272696" cy="351827"/>
          </a:xfrm>
        </p:grpSpPr>
        <p:sp>
          <p:nvSpPr>
            <p:cNvPr id="11353" name="Google Shape;11353;p5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5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5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5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7" name="Google Shape;11357;p56"/>
          <p:cNvGrpSpPr/>
          <p:nvPr/>
        </p:nvGrpSpPr>
        <p:grpSpPr>
          <a:xfrm>
            <a:off x="2274743" y="2422352"/>
            <a:ext cx="255649" cy="351445"/>
            <a:chOff x="2274743" y="2422352"/>
            <a:chExt cx="255649" cy="351445"/>
          </a:xfrm>
        </p:grpSpPr>
        <p:sp>
          <p:nvSpPr>
            <p:cNvPr id="11358" name="Google Shape;11358;p5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5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5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56"/>
          <p:cNvGrpSpPr/>
          <p:nvPr/>
        </p:nvGrpSpPr>
        <p:grpSpPr>
          <a:xfrm>
            <a:off x="2708723" y="2421239"/>
            <a:ext cx="246552" cy="352558"/>
            <a:chOff x="2708723" y="2421239"/>
            <a:chExt cx="246552" cy="352558"/>
          </a:xfrm>
        </p:grpSpPr>
        <p:sp>
          <p:nvSpPr>
            <p:cNvPr id="11362" name="Google Shape;11362;p5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5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4" name="Google Shape;11364;p56"/>
          <p:cNvGrpSpPr/>
          <p:nvPr/>
        </p:nvGrpSpPr>
        <p:grpSpPr>
          <a:xfrm>
            <a:off x="1835485" y="2422352"/>
            <a:ext cx="259433" cy="350714"/>
            <a:chOff x="1835485" y="2422352"/>
            <a:chExt cx="259433" cy="350714"/>
          </a:xfrm>
        </p:grpSpPr>
        <p:sp>
          <p:nvSpPr>
            <p:cNvPr id="11365" name="Google Shape;11365;p5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5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5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5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5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5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5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56"/>
          <p:cNvGrpSpPr/>
          <p:nvPr/>
        </p:nvGrpSpPr>
        <p:grpSpPr>
          <a:xfrm>
            <a:off x="3150240" y="2422352"/>
            <a:ext cx="212489" cy="351445"/>
            <a:chOff x="3150240" y="2422352"/>
            <a:chExt cx="212489" cy="351445"/>
          </a:xfrm>
        </p:grpSpPr>
        <p:sp>
          <p:nvSpPr>
            <p:cNvPr id="11373" name="Google Shape;11373;p5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5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56"/>
          <p:cNvGrpSpPr/>
          <p:nvPr/>
        </p:nvGrpSpPr>
        <p:grpSpPr>
          <a:xfrm>
            <a:off x="1367060" y="2422129"/>
            <a:ext cx="269261" cy="352050"/>
            <a:chOff x="1367060" y="2422129"/>
            <a:chExt cx="269261" cy="352050"/>
          </a:xfrm>
        </p:grpSpPr>
        <p:sp>
          <p:nvSpPr>
            <p:cNvPr id="11376" name="Google Shape;11376;p5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5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5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5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5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5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5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5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5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5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5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5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5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5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0" name="Google Shape;11390;p56"/>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1" name="Google Shape;11391;p56"/>
          <p:cNvGrpSpPr/>
          <p:nvPr/>
        </p:nvGrpSpPr>
        <p:grpSpPr>
          <a:xfrm>
            <a:off x="4882690" y="2425405"/>
            <a:ext cx="274573" cy="350682"/>
            <a:chOff x="4882690" y="2425405"/>
            <a:chExt cx="274573" cy="350682"/>
          </a:xfrm>
        </p:grpSpPr>
        <p:sp>
          <p:nvSpPr>
            <p:cNvPr id="11392" name="Google Shape;11392;p5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5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56"/>
          <p:cNvGrpSpPr/>
          <p:nvPr/>
        </p:nvGrpSpPr>
        <p:grpSpPr>
          <a:xfrm>
            <a:off x="6627639" y="2443884"/>
            <a:ext cx="355993" cy="313247"/>
            <a:chOff x="6627639" y="2443884"/>
            <a:chExt cx="355993" cy="313247"/>
          </a:xfrm>
        </p:grpSpPr>
        <p:sp>
          <p:nvSpPr>
            <p:cNvPr id="11395" name="Google Shape;11395;p5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5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5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56"/>
          <p:cNvGrpSpPr/>
          <p:nvPr/>
        </p:nvGrpSpPr>
        <p:grpSpPr>
          <a:xfrm>
            <a:off x="6183451" y="2462140"/>
            <a:ext cx="351445" cy="277976"/>
            <a:chOff x="6183451" y="2462140"/>
            <a:chExt cx="351445" cy="277976"/>
          </a:xfrm>
        </p:grpSpPr>
        <p:sp>
          <p:nvSpPr>
            <p:cNvPr id="11399" name="Google Shape;11399;p5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5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5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5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5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5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5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56"/>
          <p:cNvGrpSpPr/>
          <p:nvPr/>
        </p:nvGrpSpPr>
        <p:grpSpPr>
          <a:xfrm>
            <a:off x="5735477" y="2429858"/>
            <a:ext cx="353354" cy="341299"/>
            <a:chOff x="5735477" y="2429858"/>
            <a:chExt cx="353354" cy="341299"/>
          </a:xfrm>
        </p:grpSpPr>
        <p:sp>
          <p:nvSpPr>
            <p:cNvPr id="11407" name="Google Shape;11407;p5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5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5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5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5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5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56"/>
          <p:cNvGrpSpPr/>
          <p:nvPr/>
        </p:nvGrpSpPr>
        <p:grpSpPr>
          <a:xfrm>
            <a:off x="5243735" y="2446973"/>
            <a:ext cx="405255" cy="275499"/>
            <a:chOff x="5283337" y="2478774"/>
            <a:chExt cx="358633" cy="243913"/>
          </a:xfrm>
        </p:grpSpPr>
        <p:sp>
          <p:nvSpPr>
            <p:cNvPr id="11414" name="Google Shape;11414;p5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5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5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5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5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5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5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5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5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5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5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5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5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5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5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5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5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56"/>
          <p:cNvGrpSpPr/>
          <p:nvPr/>
        </p:nvGrpSpPr>
        <p:grpSpPr>
          <a:xfrm>
            <a:off x="7964753" y="2470823"/>
            <a:ext cx="362068" cy="258670"/>
            <a:chOff x="7964753" y="2470823"/>
            <a:chExt cx="362068" cy="258670"/>
          </a:xfrm>
        </p:grpSpPr>
        <p:sp>
          <p:nvSpPr>
            <p:cNvPr id="11432" name="Google Shape;11432;p5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5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5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5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5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5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5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5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5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56"/>
          <p:cNvGrpSpPr/>
          <p:nvPr/>
        </p:nvGrpSpPr>
        <p:grpSpPr>
          <a:xfrm>
            <a:off x="7524349" y="2456447"/>
            <a:ext cx="350332" cy="288948"/>
            <a:chOff x="7524349" y="2456447"/>
            <a:chExt cx="350332" cy="288948"/>
          </a:xfrm>
        </p:grpSpPr>
        <p:sp>
          <p:nvSpPr>
            <p:cNvPr id="11442" name="Google Shape;11442;p5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5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5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5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5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56"/>
          <p:cNvGrpSpPr/>
          <p:nvPr/>
        </p:nvGrpSpPr>
        <p:grpSpPr>
          <a:xfrm>
            <a:off x="3972749" y="2894211"/>
            <a:ext cx="355230" cy="356725"/>
            <a:chOff x="3972749" y="2894211"/>
            <a:chExt cx="355230" cy="356725"/>
          </a:xfrm>
        </p:grpSpPr>
        <p:sp>
          <p:nvSpPr>
            <p:cNvPr id="11448" name="Google Shape;11448;p5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5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5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5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5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56"/>
          <p:cNvGrpSpPr/>
          <p:nvPr/>
        </p:nvGrpSpPr>
        <p:grpSpPr>
          <a:xfrm>
            <a:off x="3527797" y="2918796"/>
            <a:ext cx="355993" cy="307904"/>
            <a:chOff x="3527797" y="2918796"/>
            <a:chExt cx="355993" cy="307904"/>
          </a:xfrm>
        </p:grpSpPr>
        <p:sp>
          <p:nvSpPr>
            <p:cNvPr id="11454" name="Google Shape;11454;p5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5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5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5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5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5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5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5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5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5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56"/>
          <p:cNvGrpSpPr/>
          <p:nvPr/>
        </p:nvGrpSpPr>
        <p:grpSpPr>
          <a:xfrm>
            <a:off x="3082845" y="2920959"/>
            <a:ext cx="356375" cy="302338"/>
            <a:chOff x="3082845" y="2920959"/>
            <a:chExt cx="356375" cy="302338"/>
          </a:xfrm>
        </p:grpSpPr>
        <p:sp>
          <p:nvSpPr>
            <p:cNvPr id="11465" name="Google Shape;11465;p5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5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56"/>
          <p:cNvGrpSpPr/>
          <p:nvPr/>
        </p:nvGrpSpPr>
        <p:grpSpPr>
          <a:xfrm>
            <a:off x="2639038" y="2894942"/>
            <a:ext cx="355612" cy="355612"/>
            <a:chOff x="2639038" y="2894942"/>
            <a:chExt cx="355612" cy="355612"/>
          </a:xfrm>
        </p:grpSpPr>
        <p:sp>
          <p:nvSpPr>
            <p:cNvPr id="11468" name="Google Shape;11468;p5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5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56"/>
          <p:cNvGrpSpPr/>
          <p:nvPr/>
        </p:nvGrpSpPr>
        <p:grpSpPr>
          <a:xfrm>
            <a:off x="2194468" y="2938865"/>
            <a:ext cx="355993" cy="267766"/>
            <a:chOff x="2194468" y="2938865"/>
            <a:chExt cx="355993" cy="267766"/>
          </a:xfrm>
        </p:grpSpPr>
        <p:sp>
          <p:nvSpPr>
            <p:cNvPr id="11471" name="Google Shape;11471;p5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5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5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5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5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5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5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5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5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5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5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5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5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5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5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5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5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5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5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5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56"/>
          <p:cNvGrpSpPr/>
          <p:nvPr/>
        </p:nvGrpSpPr>
        <p:grpSpPr>
          <a:xfrm>
            <a:off x="1749897" y="2894561"/>
            <a:ext cx="355993" cy="355612"/>
            <a:chOff x="1749897" y="2894561"/>
            <a:chExt cx="355993" cy="355612"/>
          </a:xfrm>
        </p:grpSpPr>
        <p:sp>
          <p:nvSpPr>
            <p:cNvPr id="11492" name="Google Shape;11492;p5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5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5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5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5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5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5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5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5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5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5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56"/>
          <p:cNvGrpSpPr/>
          <p:nvPr/>
        </p:nvGrpSpPr>
        <p:grpSpPr>
          <a:xfrm>
            <a:off x="1305327" y="2894211"/>
            <a:ext cx="357520" cy="357488"/>
            <a:chOff x="1305327" y="2894211"/>
            <a:chExt cx="357520" cy="357488"/>
          </a:xfrm>
        </p:grpSpPr>
        <p:sp>
          <p:nvSpPr>
            <p:cNvPr id="11504" name="Google Shape;11504;p5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5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5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5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5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9" name="Google Shape;11509;p56"/>
          <p:cNvGrpSpPr/>
          <p:nvPr/>
        </p:nvGrpSpPr>
        <p:grpSpPr>
          <a:xfrm>
            <a:off x="853950" y="2894720"/>
            <a:ext cx="364104" cy="353290"/>
            <a:chOff x="853950" y="2894720"/>
            <a:chExt cx="364104" cy="353290"/>
          </a:xfrm>
        </p:grpSpPr>
        <p:sp>
          <p:nvSpPr>
            <p:cNvPr id="11510" name="Google Shape;11510;p5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5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5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5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5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5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5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56"/>
          <p:cNvGrpSpPr/>
          <p:nvPr/>
        </p:nvGrpSpPr>
        <p:grpSpPr>
          <a:xfrm>
            <a:off x="7066548" y="2912594"/>
            <a:ext cx="352209" cy="334938"/>
            <a:chOff x="7066548" y="2912594"/>
            <a:chExt cx="352209" cy="334938"/>
          </a:xfrm>
        </p:grpSpPr>
        <p:sp>
          <p:nvSpPr>
            <p:cNvPr id="11518" name="Google Shape;11518;p5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5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5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5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5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5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4" name="Google Shape;11524;p56"/>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56"/>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6" name="Google Shape;11526;p56"/>
          <p:cNvGrpSpPr/>
          <p:nvPr/>
        </p:nvGrpSpPr>
        <p:grpSpPr>
          <a:xfrm>
            <a:off x="7541397" y="2904802"/>
            <a:ext cx="318495" cy="352209"/>
            <a:chOff x="7541397" y="2904802"/>
            <a:chExt cx="318495" cy="352209"/>
          </a:xfrm>
        </p:grpSpPr>
        <p:sp>
          <p:nvSpPr>
            <p:cNvPr id="11527" name="Google Shape;11527;p5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5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56"/>
          <p:cNvGrpSpPr/>
          <p:nvPr/>
        </p:nvGrpSpPr>
        <p:grpSpPr>
          <a:xfrm>
            <a:off x="8003015" y="2904039"/>
            <a:ext cx="306759" cy="351445"/>
            <a:chOff x="8003015" y="2904039"/>
            <a:chExt cx="306759" cy="351445"/>
          </a:xfrm>
        </p:grpSpPr>
        <p:sp>
          <p:nvSpPr>
            <p:cNvPr id="11530" name="Google Shape;11530;p5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5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5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5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5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5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6" name="Google Shape;11536;p56"/>
          <p:cNvGrpSpPr/>
          <p:nvPr/>
        </p:nvGrpSpPr>
        <p:grpSpPr>
          <a:xfrm>
            <a:off x="5687770" y="2885496"/>
            <a:ext cx="369638" cy="369606"/>
            <a:chOff x="5687770" y="2885496"/>
            <a:chExt cx="369638" cy="369606"/>
          </a:xfrm>
        </p:grpSpPr>
        <p:sp>
          <p:nvSpPr>
            <p:cNvPr id="11537" name="Google Shape;11537;p5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5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5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5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5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5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5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5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5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5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56"/>
          <p:cNvGrpSpPr/>
          <p:nvPr/>
        </p:nvGrpSpPr>
        <p:grpSpPr>
          <a:xfrm>
            <a:off x="4881958" y="2904802"/>
            <a:ext cx="156417" cy="349537"/>
            <a:chOff x="4881958" y="2904802"/>
            <a:chExt cx="156417" cy="349537"/>
          </a:xfrm>
        </p:grpSpPr>
        <p:sp>
          <p:nvSpPr>
            <p:cNvPr id="11548" name="Google Shape;11548;p5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5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5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5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5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5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5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5" name="Google Shape;11555;p56"/>
          <p:cNvGrpSpPr/>
          <p:nvPr/>
        </p:nvGrpSpPr>
        <p:grpSpPr>
          <a:xfrm>
            <a:off x="5230318" y="2886514"/>
            <a:ext cx="371133" cy="367443"/>
            <a:chOff x="5230318" y="2886514"/>
            <a:chExt cx="371133" cy="367443"/>
          </a:xfrm>
        </p:grpSpPr>
        <p:sp>
          <p:nvSpPr>
            <p:cNvPr id="11556" name="Google Shape;11556;p5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5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5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5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5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5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5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5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5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56"/>
          <p:cNvGrpSpPr/>
          <p:nvPr/>
        </p:nvGrpSpPr>
        <p:grpSpPr>
          <a:xfrm>
            <a:off x="5748358" y="3434578"/>
            <a:ext cx="352590" cy="182561"/>
            <a:chOff x="5748358" y="3434578"/>
            <a:chExt cx="352590" cy="182561"/>
          </a:xfrm>
        </p:grpSpPr>
        <p:sp>
          <p:nvSpPr>
            <p:cNvPr id="11566" name="Google Shape;11566;p5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5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5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5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5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5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56"/>
          <p:cNvGrpSpPr/>
          <p:nvPr/>
        </p:nvGrpSpPr>
        <p:grpSpPr>
          <a:xfrm>
            <a:off x="862283" y="4274771"/>
            <a:ext cx="341204" cy="359301"/>
            <a:chOff x="862283" y="4274771"/>
            <a:chExt cx="341204" cy="359301"/>
          </a:xfrm>
        </p:grpSpPr>
        <p:sp>
          <p:nvSpPr>
            <p:cNvPr id="11573" name="Google Shape;11573;p5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5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5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56"/>
          <p:cNvGrpSpPr/>
          <p:nvPr/>
        </p:nvGrpSpPr>
        <p:grpSpPr>
          <a:xfrm>
            <a:off x="1396957" y="4287365"/>
            <a:ext cx="301861" cy="332871"/>
            <a:chOff x="1396957" y="4287365"/>
            <a:chExt cx="301861" cy="332871"/>
          </a:xfrm>
        </p:grpSpPr>
        <p:sp>
          <p:nvSpPr>
            <p:cNvPr id="11577" name="Google Shape;11577;p5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5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5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5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5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5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5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5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5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5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5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5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5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5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5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2" name="Google Shape;11592;p56"/>
          <p:cNvGrpSpPr/>
          <p:nvPr/>
        </p:nvGrpSpPr>
        <p:grpSpPr>
          <a:xfrm>
            <a:off x="1865381" y="4277506"/>
            <a:ext cx="396131" cy="355612"/>
            <a:chOff x="1865381" y="4277506"/>
            <a:chExt cx="396131" cy="355612"/>
          </a:xfrm>
        </p:grpSpPr>
        <p:sp>
          <p:nvSpPr>
            <p:cNvPr id="11593" name="Google Shape;11593;p5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5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5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5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5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5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9" name="Google Shape;11599;p56"/>
          <p:cNvGrpSpPr/>
          <p:nvPr/>
        </p:nvGrpSpPr>
        <p:grpSpPr>
          <a:xfrm>
            <a:off x="2411823" y="4303999"/>
            <a:ext cx="334398" cy="299953"/>
            <a:chOff x="2411823" y="4303999"/>
            <a:chExt cx="334398" cy="299953"/>
          </a:xfrm>
        </p:grpSpPr>
        <p:sp>
          <p:nvSpPr>
            <p:cNvPr id="11600" name="Google Shape;11600;p5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5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5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5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5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5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5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56"/>
          <p:cNvGrpSpPr/>
          <p:nvPr/>
        </p:nvGrpSpPr>
        <p:grpSpPr>
          <a:xfrm>
            <a:off x="2903337" y="4279032"/>
            <a:ext cx="382519" cy="350682"/>
            <a:chOff x="2903337" y="4279032"/>
            <a:chExt cx="382519" cy="350682"/>
          </a:xfrm>
        </p:grpSpPr>
        <p:sp>
          <p:nvSpPr>
            <p:cNvPr id="11608" name="Google Shape;11608;p5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5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5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5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5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5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5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5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5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5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5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5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5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5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5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56"/>
          <p:cNvGrpSpPr/>
          <p:nvPr/>
        </p:nvGrpSpPr>
        <p:grpSpPr>
          <a:xfrm>
            <a:off x="3933342" y="4315767"/>
            <a:ext cx="383632" cy="276449"/>
            <a:chOff x="3933342" y="4315767"/>
            <a:chExt cx="383632" cy="276449"/>
          </a:xfrm>
        </p:grpSpPr>
        <p:sp>
          <p:nvSpPr>
            <p:cNvPr id="11624" name="Google Shape;11624;p5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5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5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5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5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5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56"/>
          <p:cNvGrpSpPr/>
          <p:nvPr/>
        </p:nvGrpSpPr>
        <p:grpSpPr>
          <a:xfrm>
            <a:off x="3441065" y="4302505"/>
            <a:ext cx="337069" cy="302593"/>
            <a:chOff x="3441065" y="4302505"/>
            <a:chExt cx="337069" cy="302593"/>
          </a:xfrm>
        </p:grpSpPr>
        <p:sp>
          <p:nvSpPr>
            <p:cNvPr id="11631" name="Google Shape;11631;p5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5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5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5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5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5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5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5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5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5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5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5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5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4" name="Google Shape;11644;p56"/>
          <p:cNvGrpSpPr/>
          <p:nvPr/>
        </p:nvGrpSpPr>
        <p:grpSpPr>
          <a:xfrm>
            <a:off x="3532345" y="3362635"/>
            <a:ext cx="339328" cy="336274"/>
            <a:chOff x="3532345" y="3362635"/>
            <a:chExt cx="339328" cy="336274"/>
          </a:xfrm>
        </p:grpSpPr>
        <p:sp>
          <p:nvSpPr>
            <p:cNvPr id="11645" name="Google Shape;11645;p5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5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5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5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5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0" name="Google Shape;11650;p56"/>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1" name="Google Shape;11651;p56"/>
          <p:cNvGrpSpPr/>
          <p:nvPr/>
        </p:nvGrpSpPr>
        <p:grpSpPr>
          <a:xfrm>
            <a:off x="1883955" y="3808700"/>
            <a:ext cx="162873" cy="351445"/>
            <a:chOff x="1883955" y="3808700"/>
            <a:chExt cx="162873" cy="351445"/>
          </a:xfrm>
        </p:grpSpPr>
        <p:sp>
          <p:nvSpPr>
            <p:cNvPr id="11652" name="Google Shape;11652;p5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5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56"/>
          <p:cNvGrpSpPr/>
          <p:nvPr/>
        </p:nvGrpSpPr>
        <p:grpSpPr>
          <a:xfrm>
            <a:off x="939156" y="3809209"/>
            <a:ext cx="192007" cy="351318"/>
            <a:chOff x="939156" y="3809209"/>
            <a:chExt cx="192007" cy="351318"/>
          </a:xfrm>
        </p:grpSpPr>
        <p:sp>
          <p:nvSpPr>
            <p:cNvPr id="11655" name="Google Shape;11655;p5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5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56"/>
          <p:cNvGrpSpPr/>
          <p:nvPr/>
        </p:nvGrpSpPr>
        <p:grpSpPr>
          <a:xfrm>
            <a:off x="2306167" y="3809845"/>
            <a:ext cx="193915" cy="349155"/>
            <a:chOff x="2306167" y="3809845"/>
            <a:chExt cx="193915" cy="349155"/>
          </a:xfrm>
        </p:grpSpPr>
        <p:sp>
          <p:nvSpPr>
            <p:cNvPr id="11658" name="Google Shape;11658;p5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5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5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5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5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5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5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56"/>
          <p:cNvGrpSpPr/>
          <p:nvPr/>
        </p:nvGrpSpPr>
        <p:grpSpPr>
          <a:xfrm>
            <a:off x="1323901" y="3807173"/>
            <a:ext cx="356343" cy="356757"/>
            <a:chOff x="1323901" y="3807173"/>
            <a:chExt cx="356343" cy="356757"/>
          </a:xfrm>
        </p:grpSpPr>
        <p:sp>
          <p:nvSpPr>
            <p:cNvPr id="11666" name="Google Shape;11666;p5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5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5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5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5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5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5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5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5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5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5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5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5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5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5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5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5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5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5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5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5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5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5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5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0" name="Google Shape;11690;p56"/>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1" name="Google Shape;11691;p56"/>
          <p:cNvGrpSpPr/>
          <p:nvPr/>
        </p:nvGrpSpPr>
        <p:grpSpPr>
          <a:xfrm>
            <a:off x="859262" y="3353920"/>
            <a:ext cx="306759" cy="351445"/>
            <a:chOff x="859262" y="3353920"/>
            <a:chExt cx="306759" cy="351445"/>
          </a:xfrm>
        </p:grpSpPr>
        <p:sp>
          <p:nvSpPr>
            <p:cNvPr id="11692" name="Google Shape;11692;p5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5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5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5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5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7" name="Google Shape;11697;p56"/>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8" name="Google Shape;11698;p56"/>
          <p:cNvGrpSpPr/>
          <p:nvPr/>
        </p:nvGrpSpPr>
        <p:grpSpPr>
          <a:xfrm>
            <a:off x="3967437" y="3837102"/>
            <a:ext cx="364708" cy="295405"/>
            <a:chOff x="3967437" y="3837102"/>
            <a:chExt cx="364708" cy="295405"/>
          </a:xfrm>
        </p:grpSpPr>
        <p:sp>
          <p:nvSpPr>
            <p:cNvPr id="11699" name="Google Shape;11699;p5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5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5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5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5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4" name="Google Shape;11704;p56"/>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56"/>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56"/>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7" name="Google Shape;11707;p56"/>
          <p:cNvGrpSpPr/>
          <p:nvPr/>
        </p:nvGrpSpPr>
        <p:grpSpPr>
          <a:xfrm>
            <a:off x="5811827" y="3806451"/>
            <a:ext cx="283743" cy="308444"/>
            <a:chOff x="5964227" y="3858701"/>
            <a:chExt cx="283743" cy="308444"/>
          </a:xfrm>
        </p:grpSpPr>
        <p:sp>
          <p:nvSpPr>
            <p:cNvPr id="11708" name="Google Shape;11708;p5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5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5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5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56"/>
          <p:cNvGrpSpPr/>
          <p:nvPr/>
        </p:nvGrpSpPr>
        <p:grpSpPr>
          <a:xfrm>
            <a:off x="6243508" y="3873073"/>
            <a:ext cx="320372" cy="213602"/>
            <a:chOff x="6395908" y="3873073"/>
            <a:chExt cx="320372" cy="213602"/>
          </a:xfrm>
        </p:grpSpPr>
        <p:sp>
          <p:nvSpPr>
            <p:cNvPr id="11713" name="Google Shape;11713;p5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5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5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56"/>
          <p:cNvGrpSpPr/>
          <p:nvPr/>
        </p:nvGrpSpPr>
        <p:grpSpPr>
          <a:xfrm>
            <a:off x="7262890" y="3802816"/>
            <a:ext cx="357138" cy="352018"/>
            <a:chOff x="7415290" y="3802816"/>
            <a:chExt cx="357138" cy="352018"/>
          </a:xfrm>
        </p:grpSpPr>
        <p:sp>
          <p:nvSpPr>
            <p:cNvPr id="11724" name="Google Shape;11724;p5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2" name="Google Shape;11732;p56"/>
          <p:cNvGrpSpPr/>
          <p:nvPr/>
        </p:nvGrpSpPr>
        <p:grpSpPr>
          <a:xfrm>
            <a:off x="6737312" y="3833413"/>
            <a:ext cx="355230" cy="293401"/>
            <a:chOff x="6889712" y="3833413"/>
            <a:chExt cx="355230" cy="293401"/>
          </a:xfrm>
        </p:grpSpPr>
        <p:sp>
          <p:nvSpPr>
            <p:cNvPr id="11733" name="Google Shape;11733;p5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56"/>
          <p:cNvGrpSpPr/>
          <p:nvPr/>
        </p:nvGrpSpPr>
        <p:grpSpPr>
          <a:xfrm>
            <a:off x="7707152" y="3835870"/>
            <a:ext cx="282318" cy="337168"/>
            <a:chOff x="1635875" y="237775"/>
            <a:chExt cx="4370250" cy="5219325"/>
          </a:xfrm>
        </p:grpSpPr>
        <p:sp>
          <p:nvSpPr>
            <p:cNvPr id="11739" name="Google Shape;11739;p5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1" name="Google Shape;11741;p56"/>
          <p:cNvGrpSpPr/>
          <p:nvPr/>
        </p:nvGrpSpPr>
        <p:grpSpPr>
          <a:xfrm>
            <a:off x="3103963" y="3361140"/>
            <a:ext cx="297886" cy="337578"/>
            <a:chOff x="3103963" y="3361140"/>
            <a:chExt cx="297886" cy="337578"/>
          </a:xfrm>
        </p:grpSpPr>
        <p:sp>
          <p:nvSpPr>
            <p:cNvPr id="11742" name="Google Shape;11742;p5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5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56"/>
          <p:cNvGrpSpPr/>
          <p:nvPr/>
        </p:nvGrpSpPr>
        <p:grpSpPr>
          <a:xfrm>
            <a:off x="2667821" y="3361108"/>
            <a:ext cx="273046" cy="337801"/>
            <a:chOff x="2667821" y="3361108"/>
            <a:chExt cx="273046" cy="337801"/>
          </a:xfrm>
        </p:grpSpPr>
        <p:sp>
          <p:nvSpPr>
            <p:cNvPr id="11767" name="Google Shape;11767;p5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6" name="Google Shape;11786;p56"/>
          <p:cNvGrpSpPr/>
          <p:nvPr/>
        </p:nvGrpSpPr>
        <p:grpSpPr>
          <a:xfrm>
            <a:off x="2212469" y="3360313"/>
            <a:ext cx="282715" cy="338660"/>
            <a:chOff x="2212469" y="3360313"/>
            <a:chExt cx="282715" cy="338660"/>
          </a:xfrm>
        </p:grpSpPr>
        <p:sp>
          <p:nvSpPr>
            <p:cNvPr id="11787" name="Google Shape;11787;p5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56"/>
          <p:cNvGrpSpPr/>
          <p:nvPr/>
        </p:nvGrpSpPr>
        <p:grpSpPr>
          <a:xfrm>
            <a:off x="1768821" y="3361108"/>
            <a:ext cx="278739" cy="339073"/>
            <a:chOff x="1768821" y="3361108"/>
            <a:chExt cx="278739" cy="339073"/>
          </a:xfrm>
        </p:grpSpPr>
        <p:sp>
          <p:nvSpPr>
            <p:cNvPr id="11791" name="Google Shape;11791;p5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2" name="Google Shape;11802;p56"/>
          <p:cNvGrpSpPr/>
          <p:nvPr/>
        </p:nvGrpSpPr>
        <p:grpSpPr>
          <a:xfrm>
            <a:off x="5337883" y="3336873"/>
            <a:ext cx="307141" cy="376826"/>
            <a:chOff x="5337883" y="3336873"/>
            <a:chExt cx="307141" cy="376826"/>
          </a:xfrm>
        </p:grpSpPr>
        <p:sp>
          <p:nvSpPr>
            <p:cNvPr id="11803" name="Google Shape;11803;p5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56"/>
          <p:cNvGrpSpPr/>
          <p:nvPr/>
        </p:nvGrpSpPr>
        <p:grpSpPr>
          <a:xfrm>
            <a:off x="4883835" y="3337255"/>
            <a:ext cx="323425" cy="377557"/>
            <a:chOff x="4883835" y="3337255"/>
            <a:chExt cx="323425" cy="377557"/>
          </a:xfrm>
        </p:grpSpPr>
        <p:sp>
          <p:nvSpPr>
            <p:cNvPr id="11806" name="Google Shape;11806;p5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56"/>
          <p:cNvGrpSpPr/>
          <p:nvPr/>
        </p:nvGrpSpPr>
        <p:grpSpPr>
          <a:xfrm>
            <a:off x="6193310" y="3407289"/>
            <a:ext cx="352590" cy="237488"/>
            <a:chOff x="6193310" y="3407289"/>
            <a:chExt cx="352590" cy="237488"/>
          </a:xfrm>
        </p:grpSpPr>
        <p:sp>
          <p:nvSpPr>
            <p:cNvPr id="11810" name="Google Shape;11810;p5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56"/>
          <p:cNvGrpSpPr/>
          <p:nvPr/>
        </p:nvGrpSpPr>
        <p:grpSpPr>
          <a:xfrm>
            <a:off x="6637117" y="3397843"/>
            <a:ext cx="353735" cy="254504"/>
            <a:chOff x="6637117" y="3397843"/>
            <a:chExt cx="353735" cy="254504"/>
          </a:xfrm>
        </p:grpSpPr>
        <p:sp>
          <p:nvSpPr>
            <p:cNvPr id="11816" name="Google Shape;11816;p5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56"/>
          <p:cNvGrpSpPr/>
          <p:nvPr/>
        </p:nvGrpSpPr>
        <p:grpSpPr>
          <a:xfrm>
            <a:off x="7075994" y="3349531"/>
            <a:ext cx="360637" cy="352336"/>
            <a:chOff x="7075994" y="3349531"/>
            <a:chExt cx="360637" cy="352336"/>
          </a:xfrm>
        </p:grpSpPr>
        <p:sp>
          <p:nvSpPr>
            <p:cNvPr id="11823" name="Google Shape;11823;p5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56"/>
          <p:cNvGrpSpPr/>
          <p:nvPr/>
        </p:nvGrpSpPr>
        <p:grpSpPr>
          <a:xfrm>
            <a:off x="7651983" y="3349181"/>
            <a:ext cx="107183" cy="352399"/>
            <a:chOff x="7651983" y="3349181"/>
            <a:chExt cx="107183" cy="352399"/>
          </a:xfrm>
        </p:grpSpPr>
        <p:sp>
          <p:nvSpPr>
            <p:cNvPr id="11831" name="Google Shape;11831;p5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56"/>
          <p:cNvGrpSpPr/>
          <p:nvPr/>
        </p:nvGrpSpPr>
        <p:grpSpPr>
          <a:xfrm>
            <a:off x="7973468" y="3382322"/>
            <a:ext cx="352590" cy="287072"/>
            <a:chOff x="7973468" y="3382322"/>
            <a:chExt cx="352590" cy="287072"/>
          </a:xfrm>
        </p:grpSpPr>
        <p:sp>
          <p:nvSpPr>
            <p:cNvPr id="11834" name="Google Shape;11834;p5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49"/>
        <p:cNvGrpSpPr/>
        <p:nvPr/>
      </p:nvGrpSpPr>
      <p:grpSpPr>
        <a:xfrm>
          <a:off x="0" y="0"/>
          <a:ext cx="0" cy="0"/>
          <a:chOff x="0" y="0"/>
          <a:chExt cx="0" cy="0"/>
        </a:xfrm>
      </p:grpSpPr>
      <p:sp>
        <p:nvSpPr>
          <p:cNvPr id="11850" name="Google Shape;11850;p5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851" name="Google Shape;11851;p57"/>
          <p:cNvGrpSpPr/>
          <p:nvPr/>
        </p:nvGrpSpPr>
        <p:grpSpPr>
          <a:xfrm>
            <a:off x="849677" y="1500658"/>
            <a:ext cx="347872" cy="347488"/>
            <a:chOff x="849677" y="1500658"/>
            <a:chExt cx="347872" cy="347488"/>
          </a:xfrm>
        </p:grpSpPr>
        <p:sp>
          <p:nvSpPr>
            <p:cNvPr id="11852" name="Google Shape;11852;p5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57"/>
          <p:cNvGrpSpPr/>
          <p:nvPr/>
        </p:nvGrpSpPr>
        <p:grpSpPr>
          <a:xfrm>
            <a:off x="1415853" y="1500658"/>
            <a:ext cx="315872" cy="347488"/>
            <a:chOff x="1415853" y="1500658"/>
            <a:chExt cx="315872" cy="347488"/>
          </a:xfrm>
        </p:grpSpPr>
        <p:sp>
          <p:nvSpPr>
            <p:cNvPr id="11859" name="Google Shape;11859;p5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57"/>
          <p:cNvGrpSpPr/>
          <p:nvPr/>
        </p:nvGrpSpPr>
        <p:grpSpPr>
          <a:xfrm>
            <a:off x="4697389" y="1500658"/>
            <a:ext cx="347520" cy="347104"/>
            <a:chOff x="4697389" y="1500658"/>
            <a:chExt cx="347520" cy="347104"/>
          </a:xfrm>
        </p:grpSpPr>
        <p:sp>
          <p:nvSpPr>
            <p:cNvPr id="11864" name="Google Shape;11864;p5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57"/>
          <p:cNvGrpSpPr/>
          <p:nvPr/>
        </p:nvGrpSpPr>
        <p:grpSpPr>
          <a:xfrm>
            <a:off x="3603533" y="1964946"/>
            <a:ext cx="347520" cy="353760"/>
            <a:chOff x="3603533" y="1964946"/>
            <a:chExt cx="347520" cy="353760"/>
          </a:xfrm>
        </p:grpSpPr>
        <p:sp>
          <p:nvSpPr>
            <p:cNvPr id="11868" name="Google Shape;11868;p5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57"/>
          <p:cNvGrpSpPr/>
          <p:nvPr/>
        </p:nvGrpSpPr>
        <p:grpSpPr>
          <a:xfrm>
            <a:off x="1950765" y="1964338"/>
            <a:ext cx="357792" cy="352448"/>
            <a:chOff x="1950765" y="1964338"/>
            <a:chExt cx="357792" cy="352448"/>
          </a:xfrm>
        </p:grpSpPr>
        <p:sp>
          <p:nvSpPr>
            <p:cNvPr id="11872" name="Google Shape;11872;p5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57"/>
          <p:cNvGrpSpPr/>
          <p:nvPr/>
        </p:nvGrpSpPr>
        <p:grpSpPr>
          <a:xfrm>
            <a:off x="7435629" y="1964690"/>
            <a:ext cx="367712" cy="353248"/>
            <a:chOff x="7435629" y="1964690"/>
            <a:chExt cx="367712" cy="353248"/>
          </a:xfrm>
        </p:grpSpPr>
        <p:sp>
          <p:nvSpPr>
            <p:cNvPr id="11877" name="Google Shape;11877;p5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57"/>
          <p:cNvGrpSpPr/>
          <p:nvPr/>
        </p:nvGrpSpPr>
        <p:grpSpPr>
          <a:xfrm>
            <a:off x="2512749" y="1965042"/>
            <a:ext cx="333024" cy="352896"/>
            <a:chOff x="2512749" y="1965042"/>
            <a:chExt cx="333024" cy="352896"/>
          </a:xfrm>
        </p:grpSpPr>
        <p:sp>
          <p:nvSpPr>
            <p:cNvPr id="11882" name="Google Shape;11882;p5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57"/>
          <p:cNvGrpSpPr/>
          <p:nvPr/>
        </p:nvGrpSpPr>
        <p:grpSpPr>
          <a:xfrm>
            <a:off x="1398317" y="1981778"/>
            <a:ext cx="365792" cy="335392"/>
            <a:chOff x="1398317" y="1981778"/>
            <a:chExt cx="365792" cy="335392"/>
          </a:xfrm>
        </p:grpSpPr>
        <p:sp>
          <p:nvSpPr>
            <p:cNvPr id="11888" name="Google Shape;11888;p5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57"/>
          <p:cNvGrpSpPr/>
          <p:nvPr/>
        </p:nvGrpSpPr>
        <p:grpSpPr>
          <a:xfrm>
            <a:off x="3052237" y="2003570"/>
            <a:ext cx="353600" cy="314752"/>
            <a:chOff x="3052237" y="2003570"/>
            <a:chExt cx="353600" cy="314752"/>
          </a:xfrm>
        </p:grpSpPr>
        <p:sp>
          <p:nvSpPr>
            <p:cNvPr id="11895" name="Google Shape;11895;p5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57"/>
          <p:cNvGrpSpPr/>
          <p:nvPr/>
        </p:nvGrpSpPr>
        <p:grpSpPr>
          <a:xfrm>
            <a:off x="1404013" y="2958066"/>
            <a:ext cx="368096" cy="223968"/>
            <a:chOff x="1404013" y="2958066"/>
            <a:chExt cx="368096" cy="223968"/>
          </a:xfrm>
        </p:grpSpPr>
        <p:sp>
          <p:nvSpPr>
            <p:cNvPr id="11899" name="Google Shape;11899;p5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57"/>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7"/>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57"/>
          <p:cNvGrpSpPr/>
          <p:nvPr/>
        </p:nvGrpSpPr>
        <p:grpSpPr>
          <a:xfrm>
            <a:off x="1951149" y="2885202"/>
            <a:ext cx="370368" cy="367328"/>
            <a:chOff x="1951149" y="2885202"/>
            <a:chExt cx="370368" cy="367328"/>
          </a:xfrm>
        </p:grpSpPr>
        <p:sp>
          <p:nvSpPr>
            <p:cNvPr id="11904" name="Google Shape;11904;p5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57"/>
          <p:cNvGrpSpPr/>
          <p:nvPr/>
        </p:nvGrpSpPr>
        <p:grpSpPr>
          <a:xfrm>
            <a:off x="2501677" y="2906162"/>
            <a:ext cx="367328" cy="327296"/>
            <a:chOff x="2501677" y="2906162"/>
            <a:chExt cx="367328" cy="327296"/>
          </a:xfrm>
        </p:grpSpPr>
        <p:sp>
          <p:nvSpPr>
            <p:cNvPr id="11908" name="Google Shape;11908;p5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57"/>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57"/>
          <p:cNvGrpSpPr/>
          <p:nvPr/>
        </p:nvGrpSpPr>
        <p:grpSpPr>
          <a:xfrm>
            <a:off x="3050317" y="2893714"/>
            <a:ext cx="367712" cy="354240"/>
            <a:chOff x="3050317" y="2893714"/>
            <a:chExt cx="367712" cy="354240"/>
          </a:xfrm>
        </p:grpSpPr>
        <p:sp>
          <p:nvSpPr>
            <p:cNvPr id="11913" name="Google Shape;11913;p5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57"/>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7"/>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57"/>
          <p:cNvGrpSpPr/>
          <p:nvPr/>
        </p:nvGrpSpPr>
        <p:grpSpPr>
          <a:xfrm>
            <a:off x="7531277" y="2886354"/>
            <a:ext cx="185184" cy="367296"/>
            <a:chOff x="7531277" y="2886354"/>
            <a:chExt cx="185184" cy="367296"/>
          </a:xfrm>
        </p:grpSpPr>
        <p:sp>
          <p:nvSpPr>
            <p:cNvPr id="11918" name="Google Shape;11918;p5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57"/>
          <p:cNvGrpSpPr/>
          <p:nvPr/>
        </p:nvGrpSpPr>
        <p:grpSpPr>
          <a:xfrm>
            <a:off x="6926637" y="2886738"/>
            <a:ext cx="297184" cy="367296"/>
            <a:chOff x="6926637" y="2886738"/>
            <a:chExt cx="297184" cy="367296"/>
          </a:xfrm>
        </p:grpSpPr>
        <p:sp>
          <p:nvSpPr>
            <p:cNvPr id="11922" name="Google Shape;11922;p5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57"/>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7"/>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57"/>
          <p:cNvGrpSpPr/>
          <p:nvPr/>
        </p:nvGrpSpPr>
        <p:grpSpPr>
          <a:xfrm>
            <a:off x="6340653" y="2886354"/>
            <a:ext cx="370368" cy="368064"/>
            <a:chOff x="6340653" y="2886354"/>
            <a:chExt cx="370368" cy="368064"/>
          </a:xfrm>
        </p:grpSpPr>
        <p:sp>
          <p:nvSpPr>
            <p:cNvPr id="11928" name="Google Shape;11928;p5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57"/>
          <p:cNvGrpSpPr/>
          <p:nvPr/>
        </p:nvGrpSpPr>
        <p:grpSpPr>
          <a:xfrm>
            <a:off x="5246797" y="1981426"/>
            <a:ext cx="354752" cy="336512"/>
            <a:chOff x="5246797" y="1981426"/>
            <a:chExt cx="354752" cy="336512"/>
          </a:xfrm>
        </p:grpSpPr>
        <p:sp>
          <p:nvSpPr>
            <p:cNvPr id="11935" name="Google Shape;11935;p5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57"/>
          <p:cNvGrpSpPr/>
          <p:nvPr/>
        </p:nvGrpSpPr>
        <p:grpSpPr>
          <a:xfrm>
            <a:off x="4148749" y="2102066"/>
            <a:ext cx="355136" cy="216256"/>
            <a:chOff x="4148749" y="2102066"/>
            <a:chExt cx="355136" cy="216256"/>
          </a:xfrm>
        </p:grpSpPr>
        <p:sp>
          <p:nvSpPr>
            <p:cNvPr id="11938" name="Google Shape;11938;p5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57"/>
          <p:cNvGrpSpPr/>
          <p:nvPr/>
        </p:nvGrpSpPr>
        <p:grpSpPr>
          <a:xfrm>
            <a:off x="5794669" y="2001426"/>
            <a:ext cx="354752" cy="315360"/>
            <a:chOff x="5794669" y="2001426"/>
            <a:chExt cx="354752" cy="315360"/>
          </a:xfrm>
        </p:grpSpPr>
        <p:sp>
          <p:nvSpPr>
            <p:cNvPr id="11941" name="Google Shape;11941;p5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57"/>
          <p:cNvGrpSpPr/>
          <p:nvPr/>
        </p:nvGrpSpPr>
        <p:grpSpPr>
          <a:xfrm>
            <a:off x="6345229" y="2029842"/>
            <a:ext cx="352832" cy="289216"/>
            <a:chOff x="6345229" y="2029842"/>
            <a:chExt cx="352832" cy="289216"/>
          </a:xfrm>
        </p:grpSpPr>
        <p:sp>
          <p:nvSpPr>
            <p:cNvPr id="11944" name="Google Shape;11944;p5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57"/>
          <p:cNvGrpSpPr/>
          <p:nvPr/>
        </p:nvGrpSpPr>
        <p:grpSpPr>
          <a:xfrm>
            <a:off x="4697389" y="2036338"/>
            <a:ext cx="354752" cy="281984"/>
            <a:chOff x="4697389" y="2036338"/>
            <a:chExt cx="354752" cy="281984"/>
          </a:xfrm>
        </p:grpSpPr>
        <p:sp>
          <p:nvSpPr>
            <p:cNvPr id="11947" name="Google Shape;11947;p5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57"/>
          <p:cNvGrpSpPr/>
          <p:nvPr/>
        </p:nvGrpSpPr>
        <p:grpSpPr>
          <a:xfrm>
            <a:off x="1404013" y="2424754"/>
            <a:ext cx="353600" cy="354944"/>
            <a:chOff x="1404013" y="2424754"/>
            <a:chExt cx="353600" cy="354944"/>
          </a:xfrm>
        </p:grpSpPr>
        <p:sp>
          <p:nvSpPr>
            <p:cNvPr id="11950" name="Google Shape;11950;p5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57"/>
          <p:cNvGrpSpPr/>
          <p:nvPr/>
        </p:nvGrpSpPr>
        <p:grpSpPr>
          <a:xfrm>
            <a:off x="854253" y="2428274"/>
            <a:ext cx="355104" cy="351040"/>
            <a:chOff x="854253" y="2428274"/>
            <a:chExt cx="355104" cy="351040"/>
          </a:xfrm>
        </p:grpSpPr>
        <p:sp>
          <p:nvSpPr>
            <p:cNvPr id="11956" name="Google Shape;11956;p5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57"/>
          <p:cNvGrpSpPr/>
          <p:nvPr/>
        </p:nvGrpSpPr>
        <p:grpSpPr>
          <a:xfrm>
            <a:off x="6896909" y="2440946"/>
            <a:ext cx="354752" cy="275904"/>
            <a:chOff x="6896909" y="2440946"/>
            <a:chExt cx="354752" cy="275904"/>
          </a:xfrm>
        </p:grpSpPr>
        <p:sp>
          <p:nvSpPr>
            <p:cNvPr id="11959" name="Google Shape;11959;p5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57"/>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57"/>
          <p:cNvGrpSpPr/>
          <p:nvPr/>
        </p:nvGrpSpPr>
        <p:grpSpPr>
          <a:xfrm>
            <a:off x="5265069" y="2424754"/>
            <a:ext cx="321984" cy="354560"/>
            <a:chOff x="5265069" y="2424754"/>
            <a:chExt cx="321984" cy="354560"/>
          </a:xfrm>
        </p:grpSpPr>
        <p:sp>
          <p:nvSpPr>
            <p:cNvPr id="11963" name="Google Shape;11963;p5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57"/>
          <p:cNvGrpSpPr/>
          <p:nvPr/>
        </p:nvGrpSpPr>
        <p:grpSpPr>
          <a:xfrm>
            <a:off x="4150669" y="2466770"/>
            <a:ext cx="355104" cy="259584"/>
            <a:chOff x="4150669" y="2466770"/>
            <a:chExt cx="355104" cy="259584"/>
          </a:xfrm>
        </p:grpSpPr>
        <p:sp>
          <p:nvSpPr>
            <p:cNvPr id="11966" name="Google Shape;11966;p5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57"/>
          <p:cNvGrpSpPr/>
          <p:nvPr/>
        </p:nvGrpSpPr>
        <p:grpSpPr>
          <a:xfrm>
            <a:off x="4699693" y="2424946"/>
            <a:ext cx="354336" cy="353984"/>
            <a:chOff x="4699693" y="2424946"/>
            <a:chExt cx="354336" cy="353984"/>
          </a:xfrm>
        </p:grpSpPr>
        <p:sp>
          <p:nvSpPr>
            <p:cNvPr id="11971" name="Google Shape;11971;p5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57"/>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7"/>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57"/>
          <p:cNvGrpSpPr/>
          <p:nvPr/>
        </p:nvGrpSpPr>
        <p:grpSpPr>
          <a:xfrm>
            <a:off x="1953037" y="2552242"/>
            <a:ext cx="355136" cy="227072"/>
            <a:chOff x="1953037" y="2552242"/>
            <a:chExt cx="355136" cy="227072"/>
          </a:xfrm>
        </p:grpSpPr>
        <p:sp>
          <p:nvSpPr>
            <p:cNvPr id="11976" name="Google Shape;11976;p5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57"/>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57"/>
          <p:cNvGrpSpPr/>
          <p:nvPr/>
        </p:nvGrpSpPr>
        <p:grpSpPr>
          <a:xfrm>
            <a:off x="2500941" y="2527218"/>
            <a:ext cx="355104" cy="250944"/>
            <a:chOff x="2500941" y="2527218"/>
            <a:chExt cx="355104" cy="250944"/>
          </a:xfrm>
        </p:grpSpPr>
        <p:sp>
          <p:nvSpPr>
            <p:cNvPr id="11980" name="Google Shape;11980;p5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57"/>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57"/>
          <p:cNvGrpSpPr/>
          <p:nvPr/>
        </p:nvGrpSpPr>
        <p:grpSpPr>
          <a:xfrm>
            <a:off x="7993805" y="2427122"/>
            <a:ext cx="356256" cy="351808"/>
            <a:chOff x="7993805" y="2427122"/>
            <a:chExt cx="356256" cy="351808"/>
          </a:xfrm>
        </p:grpSpPr>
        <p:sp>
          <p:nvSpPr>
            <p:cNvPr id="11987" name="Google Shape;11987;p5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57"/>
          <p:cNvGrpSpPr/>
          <p:nvPr/>
        </p:nvGrpSpPr>
        <p:grpSpPr>
          <a:xfrm>
            <a:off x="878637" y="1965010"/>
            <a:ext cx="308640" cy="353312"/>
            <a:chOff x="878637" y="1965010"/>
            <a:chExt cx="308640" cy="353312"/>
          </a:xfrm>
        </p:grpSpPr>
        <p:sp>
          <p:nvSpPr>
            <p:cNvPr id="11991" name="Google Shape;11991;p5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57"/>
          <p:cNvGrpSpPr/>
          <p:nvPr/>
        </p:nvGrpSpPr>
        <p:grpSpPr>
          <a:xfrm>
            <a:off x="6896141" y="1964722"/>
            <a:ext cx="348256" cy="352448"/>
            <a:chOff x="6896141" y="1964722"/>
            <a:chExt cx="348256" cy="352448"/>
          </a:xfrm>
        </p:grpSpPr>
        <p:sp>
          <p:nvSpPr>
            <p:cNvPr id="11995" name="Google Shape;11995;p5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57"/>
          <p:cNvGrpSpPr/>
          <p:nvPr/>
        </p:nvGrpSpPr>
        <p:grpSpPr>
          <a:xfrm>
            <a:off x="7989997" y="2015378"/>
            <a:ext cx="355136" cy="303328"/>
            <a:chOff x="7989997" y="2015378"/>
            <a:chExt cx="355136" cy="303328"/>
          </a:xfrm>
        </p:grpSpPr>
        <p:sp>
          <p:nvSpPr>
            <p:cNvPr id="11999" name="Google Shape;11999;p5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57"/>
          <p:cNvGrpSpPr/>
          <p:nvPr/>
        </p:nvGrpSpPr>
        <p:grpSpPr>
          <a:xfrm>
            <a:off x="3598221" y="1509362"/>
            <a:ext cx="348640" cy="330784"/>
            <a:chOff x="3598221" y="1509362"/>
            <a:chExt cx="348640" cy="330784"/>
          </a:xfrm>
        </p:grpSpPr>
        <p:sp>
          <p:nvSpPr>
            <p:cNvPr id="12003" name="Google Shape;12003;p5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57"/>
          <p:cNvGrpSpPr/>
          <p:nvPr/>
        </p:nvGrpSpPr>
        <p:grpSpPr>
          <a:xfrm>
            <a:off x="5246797" y="1500658"/>
            <a:ext cx="347872" cy="347488"/>
            <a:chOff x="5246797" y="1500658"/>
            <a:chExt cx="347872" cy="347488"/>
          </a:xfrm>
        </p:grpSpPr>
        <p:sp>
          <p:nvSpPr>
            <p:cNvPr id="12008" name="Google Shape;12008;p5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57"/>
          <p:cNvGrpSpPr/>
          <p:nvPr/>
        </p:nvGrpSpPr>
        <p:grpSpPr>
          <a:xfrm>
            <a:off x="5796589" y="1500658"/>
            <a:ext cx="349024" cy="346752"/>
            <a:chOff x="5796589" y="1500658"/>
            <a:chExt cx="349024" cy="346752"/>
          </a:xfrm>
        </p:grpSpPr>
        <p:sp>
          <p:nvSpPr>
            <p:cNvPr id="12013" name="Google Shape;12013;p5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57"/>
            <p:cNvGrpSpPr/>
            <p:nvPr/>
          </p:nvGrpSpPr>
          <p:grpSpPr>
            <a:xfrm>
              <a:off x="5796589" y="1500658"/>
              <a:ext cx="349024" cy="346752"/>
              <a:chOff x="5796589" y="1500658"/>
              <a:chExt cx="349024" cy="346752"/>
            </a:xfrm>
          </p:grpSpPr>
          <p:sp>
            <p:nvSpPr>
              <p:cNvPr id="12015" name="Google Shape;12015;p5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5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5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57"/>
          <p:cNvGrpSpPr/>
          <p:nvPr/>
        </p:nvGrpSpPr>
        <p:grpSpPr>
          <a:xfrm>
            <a:off x="6895373" y="1502578"/>
            <a:ext cx="348640" cy="343296"/>
            <a:chOff x="6895373" y="1502578"/>
            <a:chExt cx="348640" cy="343296"/>
          </a:xfrm>
        </p:grpSpPr>
        <p:sp>
          <p:nvSpPr>
            <p:cNvPr id="12020" name="Google Shape;12020;p5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5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5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57"/>
          <p:cNvGrpSpPr/>
          <p:nvPr/>
        </p:nvGrpSpPr>
        <p:grpSpPr>
          <a:xfrm>
            <a:off x="4147597" y="1505458"/>
            <a:ext cx="347904" cy="336992"/>
            <a:chOff x="4147597" y="1505458"/>
            <a:chExt cx="347904" cy="336992"/>
          </a:xfrm>
        </p:grpSpPr>
        <p:sp>
          <p:nvSpPr>
            <p:cNvPr id="12024" name="Google Shape;12024;p5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5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5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5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5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5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5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57"/>
          <p:cNvGrpSpPr/>
          <p:nvPr/>
        </p:nvGrpSpPr>
        <p:grpSpPr>
          <a:xfrm>
            <a:off x="2499405" y="1499890"/>
            <a:ext cx="347488" cy="348256"/>
            <a:chOff x="2499405" y="1499890"/>
            <a:chExt cx="347488" cy="348256"/>
          </a:xfrm>
        </p:grpSpPr>
        <p:sp>
          <p:nvSpPr>
            <p:cNvPr id="12032" name="Google Shape;12032;p5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5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5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5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5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57"/>
          <p:cNvGrpSpPr/>
          <p:nvPr/>
        </p:nvGrpSpPr>
        <p:grpSpPr>
          <a:xfrm>
            <a:off x="1956845" y="1500498"/>
            <a:ext cx="331520" cy="348032"/>
            <a:chOff x="1956845" y="1500498"/>
            <a:chExt cx="331520" cy="348032"/>
          </a:xfrm>
        </p:grpSpPr>
        <p:sp>
          <p:nvSpPr>
            <p:cNvPr id="12038" name="Google Shape;12038;p5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5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5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5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5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5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5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5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5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5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5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5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57"/>
          <p:cNvGrpSpPr/>
          <p:nvPr/>
        </p:nvGrpSpPr>
        <p:grpSpPr>
          <a:xfrm>
            <a:off x="6345613" y="1549874"/>
            <a:ext cx="348640" cy="250656"/>
            <a:chOff x="6345613" y="1549874"/>
            <a:chExt cx="348640" cy="250656"/>
          </a:xfrm>
        </p:grpSpPr>
        <p:sp>
          <p:nvSpPr>
            <p:cNvPr id="12051" name="Google Shape;12051;p5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5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5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5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5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5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57"/>
          <p:cNvGrpSpPr/>
          <p:nvPr/>
        </p:nvGrpSpPr>
        <p:grpSpPr>
          <a:xfrm>
            <a:off x="7444781" y="1507026"/>
            <a:ext cx="348640" cy="334272"/>
            <a:chOff x="7444781" y="1507026"/>
            <a:chExt cx="348640" cy="334272"/>
          </a:xfrm>
        </p:grpSpPr>
        <p:sp>
          <p:nvSpPr>
            <p:cNvPr id="12058" name="Google Shape;12058;p5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5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5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5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5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57"/>
          <p:cNvGrpSpPr/>
          <p:nvPr/>
        </p:nvGrpSpPr>
        <p:grpSpPr>
          <a:xfrm>
            <a:off x="7995341" y="1506738"/>
            <a:ext cx="347872" cy="334944"/>
            <a:chOff x="7995341" y="1506738"/>
            <a:chExt cx="347872" cy="334944"/>
          </a:xfrm>
        </p:grpSpPr>
        <p:sp>
          <p:nvSpPr>
            <p:cNvPr id="12064" name="Google Shape;12064;p5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5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5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5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5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5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57"/>
          <p:cNvGrpSpPr/>
          <p:nvPr/>
        </p:nvGrpSpPr>
        <p:grpSpPr>
          <a:xfrm>
            <a:off x="3048045" y="1522930"/>
            <a:ext cx="347872" cy="303904"/>
            <a:chOff x="3048045" y="1522930"/>
            <a:chExt cx="347872" cy="303904"/>
          </a:xfrm>
        </p:grpSpPr>
        <p:sp>
          <p:nvSpPr>
            <p:cNvPr id="12071" name="Google Shape;12071;p5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57"/>
            <p:cNvGrpSpPr/>
            <p:nvPr/>
          </p:nvGrpSpPr>
          <p:grpSpPr>
            <a:xfrm>
              <a:off x="3048045" y="1522930"/>
              <a:ext cx="347872" cy="303904"/>
              <a:chOff x="3048045" y="1522930"/>
              <a:chExt cx="347872" cy="303904"/>
            </a:xfrm>
          </p:grpSpPr>
          <p:sp>
            <p:nvSpPr>
              <p:cNvPr id="12073" name="Google Shape;12073;p5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5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57"/>
          <p:cNvGrpSpPr/>
          <p:nvPr/>
        </p:nvGrpSpPr>
        <p:grpSpPr>
          <a:xfrm>
            <a:off x="1133133" y="3351922"/>
            <a:ext cx="313984" cy="358560"/>
            <a:chOff x="1133133" y="3351922"/>
            <a:chExt cx="313984" cy="358560"/>
          </a:xfrm>
        </p:grpSpPr>
        <p:sp>
          <p:nvSpPr>
            <p:cNvPr id="12076" name="Google Shape;12076;p5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5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5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5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5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5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5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5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5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5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5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5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5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5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5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5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57"/>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57"/>
          <p:cNvGrpSpPr/>
          <p:nvPr/>
        </p:nvGrpSpPr>
        <p:grpSpPr>
          <a:xfrm>
            <a:off x="2795053" y="3352594"/>
            <a:ext cx="288448" cy="357120"/>
            <a:chOff x="2795053" y="3352594"/>
            <a:chExt cx="288448" cy="357120"/>
          </a:xfrm>
        </p:grpSpPr>
        <p:sp>
          <p:nvSpPr>
            <p:cNvPr id="12094" name="Google Shape;12094;p5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5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5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5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5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5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5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5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5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57"/>
          <p:cNvGrpSpPr/>
          <p:nvPr/>
        </p:nvGrpSpPr>
        <p:grpSpPr>
          <a:xfrm>
            <a:off x="2236525" y="3353202"/>
            <a:ext cx="304832" cy="356512"/>
            <a:chOff x="2236525" y="3353202"/>
            <a:chExt cx="304832" cy="356512"/>
          </a:xfrm>
        </p:grpSpPr>
        <p:sp>
          <p:nvSpPr>
            <p:cNvPr id="12104" name="Google Shape;12104;p5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5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5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57"/>
          <p:cNvGrpSpPr/>
          <p:nvPr/>
        </p:nvGrpSpPr>
        <p:grpSpPr>
          <a:xfrm>
            <a:off x="3910637" y="3352690"/>
            <a:ext cx="256800" cy="357024"/>
            <a:chOff x="3910637" y="3352690"/>
            <a:chExt cx="256800" cy="357024"/>
          </a:xfrm>
        </p:grpSpPr>
        <p:sp>
          <p:nvSpPr>
            <p:cNvPr id="12108" name="Google Shape;12108;p5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5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5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57"/>
          <p:cNvGrpSpPr/>
          <p:nvPr/>
        </p:nvGrpSpPr>
        <p:grpSpPr>
          <a:xfrm>
            <a:off x="6056429" y="3351922"/>
            <a:ext cx="360064" cy="360096"/>
            <a:chOff x="6056429" y="3351922"/>
            <a:chExt cx="360064" cy="360096"/>
          </a:xfrm>
        </p:grpSpPr>
        <p:sp>
          <p:nvSpPr>
            <p:cNvPr id="12112" name="Google Shape;12112;p5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5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5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57"/>
          <p:cNvGrpSpPr/>
          <p:nvPr/>
        </p:nvGrpSpPr>
        <p:grpSpPr>
          <a:xfrm>
            <a:off x="6608877" y="3353074"/>
            <a:ext cx="357408" cy="357408"/>
            <a:chOff x="6608877" y="3353074"/>
            <a:chExt cx="357408" cy="357408"/>
          </a:xfrm>
        </p:grpSpPr>
        <p:sp>
          <p:nvSpPr>
            <p:cNvPr id="12116" name="Google Shape;12116;p5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5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5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5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5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5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5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57"/>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4" name="Google Shape;12124;p57"/>
          <p:cNvGrpSpPr/>
          <p:nvPr/>
        </p:nvGrpSpPr>
        <p:grpSpPr>
          <a:xfrm>
            <a:off x="3316269" y="3352402"/>
            <a:ext cx="344832" cy="356544"/>
            <a:chOff x="3316269" y="3352402"/>
            <a:chExt cx="344832" cy="356544"/>
          </a:xfrm>
        </p:grpSpPr>
        <p:sp>
          <p:nvSpPr>
            <p:cNvPr id="12125" name="Google Shape;12125;p5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5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5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8" name="Google Shape;12128;p57"/>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9" name="Google Shape;12129;p57"/>
          <p:cNvGrpSpPr/>
          <p:nvPr/>
        </p:nvGrpSpPr>
        <p:grpSpPr>
          <a:xfrm>
            <a:off x="4959533" y="3370226"/>
            <a:ext cx="357408" cy="323488"/>
            <a:chOff x="4959533" y="3370226"/>
            <a:chExt cx="357408" cy="323488"/>
          </a:xfrm>
        </p:grpSpPr>
        <p:sp>
          <p:nvSpPr>
            <p:cNvPr id="12130" name="Google Shape;12130;p5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5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57"/>
          <p:cNvGrpSpPr/>
          <p:nvPr/>
        </p:nvGrpSpPr>
        <p:grpSpPr>
          <a:xfrm>
            <a:off x="7158637" y="3353074"/>
            <a:ext cx="357056" cy="357408"/>
            <a:chOff x="7158637" y="3353074"/>
            <a:chExt cx="357056" cy="357408"/>
          </a:xfrm>
        </p:grpSpPr>
        <p:sp>
          <p:nvSpPr>
            <p:cNvPr id="12133" name="Google Shape;12133;p5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5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5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5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57"/>
          <p:cNvGrpSpPr/>
          <p:nvPr/>
        </p:nvGrpSpPr>
        <p:grpSpPr>
          <a:xfrm>
            <a:off x="5508909" y="3371506"/>
            <a:ext cx="358560" cy="319552"/>
            <a:chOff x="5508909" y="3371506"/>
            <a:chExt cx="358560" cy="319552"/>
          </a:xfrm>
        </p:grpSpPr>
        <p:sp>
          <p:nvSpPr>
            <p:cNvPr id="12138" name="Google Shape;12138;p5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5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5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5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5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5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5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5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5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5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1"/>
        <p:cNvGrpSpPr/>
        <p:nvPr/>
      </p:nvGrpSpPr>
      <p:grpSpPr>
        <a:xfrm>
          <a:off x="0" y="0"/>
          <a:ext cx="0" cy="0"/>
          <a:chOff x="0" y="0"/>
          <a:chExt cx="0" cy="0"/>
        </a:xfrm>
      </p:grpSpPr>
      <p:sp>
        <p:nvSpPr>
          <p:cNvPr id="12152" name="Google Shape;12152;p5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153" name="Google Shape;12153;p58"/>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58"/>
          <p:cNvGrpSpPr/>
          <p:nvPr/>
        </p:nvGrpSpPr>
        <p:grpSpPr>
          <a:xfrm>
            <a:off x="3303268" y="3817349"/>
            <a:ext cx="346056" cy="345674"/>
            <a:chOff x="3303268" y="3817349"/>
            <a:chExt cx="346056" cy="345674"/>
          </a:xfrm>
        </p:grpSpPr>
        <p:sp>
          <p:nvSpPr>
            <p:cNvPr id="12155" name="Google Shape;12155;p5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5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5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5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58"/>
          <p:cNvGrpSpPr/>
          <p:nvPr/>
        </p:nvGrpSpPr>
        <p:grpSpPr>
          <a:xfrm>
            <a:off x="3752358" y="3817349"/>
            <a:ext cx="346056" cy="345674"/>
            <a:chOff x="3752358" y="3817349"/>
            <a:chExt cx="346056" cy="345674"/>
          </a:xfrm>
        </p:grpSpPr>
        <p:sp>
          <p:nvSpPr>
            <p:cNvPr id="12160" name="Google Shape;12160;p5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5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5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5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58"/>
          <p:cNvGrpSpPr/>
          <p:nvPr/>
        </p:nvGrpSpPr>
        <p:grpSpPr>
          <a:xfrm>
            <a:off x="5100008" y="3817349"/>
            <a:ext cx="346024" cy="345674"/>
            <a:chOff x="5100008" y="3817349"/>
            <a:chExt cx="346024" cy="345674"/>
          </a:xfrm>
        </p:grpSpPr>
        <p:sp>
          <p:nvSpPr>
            <p:cNvPr id="12165" name="Google Shape;12165;p5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5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5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58"/>
          <p:cNvGrpSpPr/>
          <p:nvPr/>
        </p:nvGrpSpPr>
        <p:grpSpPr>
          <a:xfrm>
            <a:off x="5998919" y="3817349"/>
            <a:ext cx="345674" cy="345674"/>
            <a:chOff x="5998919" y="3817349"/>
            <a:chExt cx="345674" cy="345674"/>
          </a:xfrm>
        </p:grpSpPr>
        <p:sp>
          <p:nvSpPr>
            <p:cNvPr id="12169" name="Google Shape;12169;p5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5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5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58"/>
          <p:cNvGrpSpPr/>
          <p:nvPr/>
        </p:nvGrpSpPr>
        <p:grpSpPr>
          <a:xfrm>
            <a:off x="4201447" y="3817349"/>
            <a:ext cx="346024" cy="345674"/>
            <a:chOff x="4201447" y="3817349"/>
            <a:chExt cx="346024" cy="345674"/>
          </a:xfrm>
        </p:grpSpPr>
        <p:sp>
          <p:nvSpPr>
            <p:cNvPr id="12173" name="Google Shape;12173;p5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5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58"/>
          <p:cNvGrpSpPr/>
          <p:nvPr/>
        </p:nvGrpSpPr>
        <p:grpSpPr>
          <a:xfrm>
            <a:off x="4650919" y="3817349"/>
            <a:ext cx="346024" cy="345674"/>
            <a:chOff x="4650919" y="3817349"/>
            <a:chExt cx="346024" cy="345674"/>
          </a:xfrm>
        </p:grpSpPr>
        <p:sp>
          <p:nvSpPr>
            <p:cNvPr id="12176" name="Google Shape;12176;p5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5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5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58"/>
          <p:cNvGrpSpPr/>
          <p:nvPr/>
        </p:nvGrpSpPr>
        <p:grpSpPr>
          <a:xfrm>
            <a:off x="5549861" y="3817349"/>
            <a:ext cx="345642" cy="345674"/>
            <a:chOff x="5549861" y="3817349"/>
            <a:chExt cx="345642" cy="345674"/>
          </a:xfrm>
        </p:grpSpPr>
        <p:sp>
          <p:nvSpPr>
            <p:cNvPr id="12180" name="Google Shape;12180;p5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5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5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58"/>
          <p:cNvGrpSpPr/>
          <p:nvPr/>
        </p:nvGrpSpPr>
        <p:grpSpPr>
          <a:xfrm>
            <a:off x="1306445" y="3397829"/>
            <a:ext cx="367255" cy="269855"/>
            <a:chOff x="1306445" y="3397829"/>
            <a:chExt cx="367255" cy="269855"/>
          </a:xfrm>
        </p:grpSpPr>
        <p:sp>
          <p:nvSpPr>
            <p:cNvPr id="12184" name="Google Shape;12184;p5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5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5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5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5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5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58"/>
          <p:cNvGrpSpPr/>
          <p:nvPr/>
        </p:nvGrpSpPr>
        <p:grpSpPr>
          <a:xfrm>
            <a:off x="1781317" y="3391400"/>
            <a:ext cx="367255" cy="282364"/>
            <a:chOff x="1781317" y="3391400"/>
            <a:chExt cx="367255" cy="282364"/>
          </a:xfrm>
        </p:grpSpPr>
        <p:sp>
          <p:nvSpPr>
            <p:cNvPr id="12191" name="Google Shape;12191;p5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5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5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5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5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5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58"/>
          <p:cNvGrpSpPr/>
          <p:nvPr/>
        </p:nvGrpSpPr>
        <p:grpSpPr>
          <a:xfrm>
            <a:off x="3678830" y="3370933"/>
            <a:ext cx="369164" cy="323297"/>
            <a:chOff x="3678830" y="3370933"/>
            <a:chExt cx="369164" cy="323297"/>
          </a:xfrm>
        </p:grpSpPr>
        <p:sp>
          <p:nvSpPr>
            <p:cNvPr id="12198" name="Google Shape;12198;p5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5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5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5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5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5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5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5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5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5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5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58"/>
          <p:cNvGrpSpPr/>
          <p:nvPr/>
        </p:nvGrpSpPr>
        <p:grpSpPr>
          <a:xfrm>
            <a:off x="859265" y="3348175"/>
            <a:ext cx="312316" cy="368400"/>
            <a:chOff x="859265" y="3348175"/>
            <a:chExt cx="312316" cy="368400"/>
          </a:xfrm>
        </p:grpSpPr>
        <p:sp>
          <p:nvSpPr>
            <p:cNvPr id="12210" name="Google Shape;12210;p5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5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5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5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5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58"/>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58"/>
          <p:cNvGrpSpPr/>
          <p:nvPr/>
        </p:nvGrpSpPr>
        <p:grpSpPr>
          <a:xfrm>
            <a:off x="2766374" y="3361013"/>
            <a:ext cx="330110" cy="308908"/>
            <a:chOff x="2766264" y="3394042"/>
            <a:chExt cx="294873" cy="275934"/>
          </a:xfrm>
        </p:grpSpPr>
        <p:sp>
          <p:nvSpPr>
            <p:cNvPr id="12217" name="Google Shape;12217;p5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5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5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5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58"/>
          <p:cNvGrpSpPr/>
          <p:nvPr/>
        </p:nvGrpSpPr>
        <p:grpSpPr>
          <a:xfrm>
            <a:off x="3214972" y="3359188"/>
            <a:ext cx="346406" cy="347552"/>
            <a:chOff x="3214972" y="3359188"/>
            <a:chExt cx="346406" cy="347552"/>
          </a:xfrm>
        </p:grpSpPr>
        <p:sp>
          <p:nvSpPr>
            <p:cNvPr id="12222" name="Google Shape;12222;p5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5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5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5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5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5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5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5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5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5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5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5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5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5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58"/>
          <p:cNvGrpSpPr/>
          <p:nvPr/>
        </p:nvGrpSpPr>
        <p:grpSpPr>
          <a:xfrm>
            <a:off x="4629306" y="3409193"/>
            <a:ext cx="367255" cy="244486"/>
            <a:chOff x="4629306" y="3409193"/>
            <a:chExt cx="367255" cy="244486"/>
          </a:xfrm>
        </p:grpSpPr>
        <p:sp>
          <p:nvSpPr>
            <p:cNvPr id="12237" name="Google Shape;12237;p5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5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5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5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5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5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5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5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5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5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58"/>
          <p:cNvGrpSpPr/>
          <p:nvPr/>
        </p:nvGrpSpPr>
        <p:grpSpPr>
          <a:xfrm>
            <a:off x="4193490" y="3350084"/>
            <a:ext cx="289939" cy="334661"/>
            <a:chOff x="4193490" y="3350084"/>
            <a:chExt cx="289939" cy="334661"/>
          </a:xfrm>
        </p:grpSpPr>
        <p:sp>
          <p:nvSpPr>
            <p:cNvPr id="12248" name="Google Shape;12248;p5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5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5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5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5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5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5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5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5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5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58"/>
          <p:cNvGrpSpPr/>
          <p:nvPr/>
        </p:nvGrpSpPr>
        <p:grpSpPr>
          <a:xfrm>
            <a:off x="6533281" y="3351230"/>
            <a:ext cx="357037" cy="357005"/>
            <a:chOff x="6533281" y="3351230"/>
            <a:chExt cx="357037" cy="357005"/>
          </a:xfrm>
        </p:grpSpPr>
        <p:sp>
          <p:nvSpPr>
            <p:cNvPr id="12259" name="Google Shape;12259;p5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5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5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58"/>
          <p:cNvGrpSpPr/>
          <p:nvPr/>
        </p:nvGrpSpPr>
        <p:grpSpPr>
          <a:xfrm>
            <a:off x="6058441" y="3351230"/>
            <a:ext cx="357387" cy="357005"/>
            <a:chOff x="6058441" y="3351230"/>
            <a:chExt cx="357387" cy="357005"/>
          </a:xfrm>
        </p:grpSpPr>
        <p:sp>
          <p:nvSpPr>
            <p:cNvPr id="12263" name="Google Shape;12263;p5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5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58"/>
          <p:cNvGrpSpPr/>
          <p:nvPr/>
        </p:nvGrpSpPr>
        <p:grpSpPr>
          <a:xfrm>
            <a:off x="7957483" y="3350848"/>
            <a:ext cx="357387" cy="357387"/>
            <a:chOff x="7957483" y="3350848"/>
            <a:chExt cx="357387" cy="357387"/>
          </a:xfrm>
        </p:grpSpPr>
        <p:sp>
          <p:nvSpPr>
            <p:cNvPr id="12266" name="Google Shape;12266;p5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5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5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58"/>
          <p:cNvGrpSpPr/>
          <p:nvPr/>
        </p:nvGrpSpPr>
        <p:grpSpPr>
          <a:xfrm>
            <a:off x="7007771" y="3351230"/>
            <a:ext cx="357387" cy="357005"/>
            <a:chOff x="7007771" y="3351230"/>
            <a:chExt cx="357387" cy="357005"/>
          </a:xfrm>
        </p:grpSpPr>
        <p:sp>
          <p:nvSpPr>
            <p:cNvPr id="12270" name="Google Shape;12270;p5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5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5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5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5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58"/>
          <p:cNvGrpSpPr/>
          <p:nvPr/>
        </p:nvGrpSpPr>
        <p:grpSpPr>
          <a:xfrm>
            <a:off x="5108729" y="3351230"/>
            <a:ext cx="357005" cy="357005"/>
            <a:chOff x="5108729" y="3351230"/>
            <a:chExt cx="357005" cy="357005"/>
          </a:xfrm>
        </p:grpSpPr>
        <p:sp>
          <p:nvSpPr>
            <p:cNvPr id="12276" name="Google Shape;12276;p5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5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58"/>
          <p:cNvGrpSpPr/>
          <p:nvPr/>
        </p:nvGrpSpPr>
        <p:grpSpPr>
          <a:xfrm>
            <a:off x="5583569" y="3351230"/>
            <a:ext cx="357419" cy="357005"/>
            <a:chOff x="5583569" y="3351230"/>
            <a:chExt cx="357419" cy="357005"/>
          </a:xfrm>
        </p:grpSpPr>
        <p:sp>
          <p:nvSpPr>
            <p:cNvPr id="12279" name="Google Shape;12279;p5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5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58"/>
          <p:cNvGrpSpPr/>
          <p:nvPr/>
        </p:nvGrpSpPr>
        <p:grpSpPr>
          <a:xfrm>
            <a:off x="7482229" y="3351230"/>
            <a:ext cx="357419" cy="357005"/>
            <a:chOff x="7482229" y="3351230"/>
            <a:chExt cx="357419" cy="357005"/>
          </a:xfrm>
        </p:grpSpPr>
        <p:sp>
          <p:nvSpPr>
            <p:cNvPr id="12282" name="Google Shape;12282;p5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5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5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5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5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58"/>
          <p:cNvGrpSpPr/>
          <p:nvPr/>
        </p:nvGrpSpPr>
        <p:grpSpPr>
          <a:xfrm>
            <a:off x="3764485" y="2890682"/>
            <a:ext cx="222874" cy="345737"/>
            <a:chOff x="3764485" y="2890682"/>
            <a:chExt cx="222874" cy="345737"/>
          </a:xfrm>
        </p:grpSpPr>
        <p:sp>
          <p:nvSpPr>
            <p:cNvPr id="12288" name="Google Shape;12288;p5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5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5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58"/>
          <p:cNvGrpSpPr/>
          <p:nvPr/>
        </p:nvGrpSpPr>
        <p:grpSpPr>
          <a:xfrm>
            <a:off x="2238616" y="2908131"/>
            <a:ext cx="422596" cy="310382"/>
            <a:chOff x="2278533" y="2937377"/>
            <a:chExt cx="346788" cy="254704"/>
          </a:xfrm>
        </p:grpSpPr>
        <p:sp>
          <p:nvSpPr>
            <p:cNvPr id="12292" name="Google Shape;12292;p5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5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58"/>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58"/>
          <p:cNvGrpSpPr/>
          <p:nvPr/>
        </p:nvGrpSpPr>
        <p:grpSpPr>
          <a:xfrm>
            <a:off x="1836637" y="2891510"/>
            <a:ext cx="286152" cy="346438"/>
            <a:chOff x="1836637" y="2891510"/>
            <a:chExt cx="286152" cy="346438"/>
          </a:xfrm>
        </p:grpSpPr>
        <p:sp>
          <p:nvSpPr>
            <p:cNvPr id="12296" name="Google Shape;12296;p5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5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5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58"/>
          <p:cNvGrpSpPr/>
          <p:nvPr/>
        </p:nvGrpSpPr>
        <p:grpSpPr>
          <a:xfrm>
            <a:off x="5585861" y="2905929"/>
            <a:ext cx="379764" cy="337684"/>
            <a:chOff x="5585861" y="2905929"/>
            <a:chExt cx="379764" cy="337684"/>
          </a:xfrm>
        </p:grpSpPr>
        <p:sp>
          <p:nvSpPr>
            <p:cNvPr id="12300" name="Google Shape;12300;p5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5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5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5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58"/>
          <p:cNvGrpSpPr/>
          <p:nvPr/>
        </p:nvGrpSpPr>
        <p:grpSpPr>
          <a:xfrm>
            <a:off x="1327676" y="2910480"/>
            <a:ext cx="347934" cy="310024"/>
            <a:chOff x="1327676" y="2910480"/>
            <a:chExt cx="347934" cy="310024"/>
          </a:xfrm>
        </p:grpSpPr>
        <p:sp>
          <p:nvSpPr>
            <p:cNvPr id="12305" name="Google Shape;12305;p5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5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5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5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5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58"/>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58"/>
          <p:cNvGrpSpPr/>
          <p:nvPr/>
        </p:nvGrpSpPr>
        <p:grpSpPr>
          <a:xfrm>
            <a:off x="2753401" y="2869564"/>
            <a:ext cx="382828" cy="358601"/>
            <a:chOff x="2753373" y="2902523"/>
            <a:chExt cx="347552" cy="325557"/>
          </a:xfrm>
        </p:grpSpPr>
        <p:sp>
          <p:nvSpPr>
            <p:cNvPr id="12312" name="Google Shape;12312;p5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5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5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5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5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5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58"/>
          <p:cNvGrpSpPr/>
          <p:nvPr/>
        </p:nvGrpSpPr>
        <p:grpSpPr>
          <a:xfrm>
            <a:off x="849016" y="2903255"/>
            <a:ext cx="356655" cy="335425"/>
            <a:chOff x="849016" y="2903255"/>
            <a:chExt cx="356655" cy="335425"/>
          </a:xfrm>
        </p:grpSpPr>
        <p:sp>
          <p:nvSpPr>
            <p:cNvPr id="12319" name="Google Shape;12319;p5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5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5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5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5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5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5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5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5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5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5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58"/>
          <p:cNvGrpSpPr/>
          <p:nvPr/>
        </p:nvGrpSpPr>
        <p:grpSpPr>
          <a:xfrm>
            <a:off x="4210933" y="2926777"/>
            <a:ext cx="280072" cy="275520"/>
            <a:chOff x="4210933" y="2926777"/>
            <a:chExt cx="280072" cy="275520"/>
          </a:xfrm>
        </p:grpSpPr>
        <p:sp>
          <p:nvSpPr>
            <p:cNvPr id="12331" name="Google Shape;12331;p5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5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5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5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5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5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5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5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5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5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5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5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5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58"/>
          <p:cNvGrpSpPr/>
          <p:nvPr/>
        </p:nvGrpSpPr>
        <p:grpSpPr>
          <a:xfrm>
            <a:off x="4667216" y="2915382"/>
            <a:ext cx="320273" cy="318395"/>
            <a:chOff x="4667216" y="2915382"/>
            <a:chExt cx="320273" cy="318395"/>
          </a:xfrm>
        </p:grpSpPr>
        <p:sp>
          <p:nvSpPr>
            <p:cNvPr id="12345" name="Google Shape;12345;p5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5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5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5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58"/>
          <p:cNvGrpSpPr/>
          <p:nvPr/>
        </p:nvGrpSpPr>
        <p:grpSpPr>
          <a:xfrm>
            <a:off x="5170480" y="2934639"/>
            <a:ext cx="261929" cy="280550"/>
            <a:chOff x="5170480" y="2934639"/>
            <a:chExt cx="261929" cy="280550"/>
          </a:xfrm>
        </p:grpSpPr>
        <p:sp>
          <p:nvSpPr>
            <p:cNvPr id="12350" name="Google Shape;12350;p5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5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5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5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5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5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5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58"/>
          <p:cNvGrpSpPr/>
          <p:nvPr/>
        </p:nvGrpSpPr>
        <p:grpSpPr>
          <a:xfrm>
            <a:off x="6069423" y="2891892"/>
            <a:ext cx="362321" cy="364231"/>
            <a:chOff x="6069423" y="2891892"/>
            <a:chExt cx="362321" cy="364231"/>
          </a:xfrm>
        </p:grpSpPr>
        <p:sp>
          <p:nvSpPr>
            <p:cNvPr id="12358" name="Google Shape;12358;p5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5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5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5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5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5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58"/>
          <p:cNvGrpSpPr/>
          <p:nvPr/>
        </p:nvGrpSpPr>
        <p:grpSpPr>
          <a:xfrm>
            <a:off x="6571955" y="2919170"/>
            <a:ext cx="308878" cy="311170"/>
            <a:chOff x="6571955" y="2919170"/>
            <a:chExt cx="308878" cy="311170"/>
          </a:xfrm>
        </p:grpSpPr>
        <p:sp>
          <p:nvSpPr>
            <p:cNvPr id="12365" name="Google Shape;12365;p5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5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5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5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5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5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5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5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5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5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58"/>
          <p:cNvGrpSpPr/>
          <p:nvPr/>
        </p:nvGrpSpPr>
        <p:grpSpPr>
          <a:xfrm>
            <a:off x="7500054" y="2934735"/>
            <a:ext cx="350576" cy="280454"/>
            <a:chOff x="7500054" y="2934735"/>
            <a:chExt cx="350576" cy="280454"/>
          </a:xfrm>
        </p:grpSpPr>
        <p:sp>
          <p:nvSpPr>
            <p:cNvPr id="12376" name="Google Shape;12376;p5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5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5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5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5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5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5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5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58"/>
          <p:cNvGrpSpPr/>
          <p:nvPr/>
        </p:nvGrpSpPr>
        <p:grpSpPr>
          <a:xfrm>
            <a:off x="7024430" y="2874662"/>
            <a:ext cx="332012" cy="355454"/>
            <a:chOff x="7055134" y="2919170"/>
            <a:chExt cx="290321" cy="310820"/>
          </a:xfrm>
        </p:grpSpPr>
        <p:sp>
          <p:nvSpPr>
            <p:cNvPr id="12385" name="Google Shape;12385;p5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5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5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5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5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5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5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5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5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5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5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5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5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5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58"/>
          <p:cNvGrpSpPr/>
          <p:nvPr/>
        </p:nvGrpSpPr>
        <p:grpSpPr>
          <a:xfrm>
            <a:off x="7985143" y="2900613"/>
            <a:ext cx="330109" cy="347552"/>
            <a:chOff x="7985143" y="2900613"/>
            <a:chExt cx="330109" cy="347552"/>
          </a:xfrm>
        </p:grpSpPr>
        <p:sp>
          <p:nvSpPr>
            <p:cNvPr id="12400" name="Google Shape;12400;p5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5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5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5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5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5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5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5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58"/>
          <p:cNvGrpSpPr/>
          <p:nvPr/>
        </p:nvGrpSpPr>
        <p:grpSpPr>
          <a:xfrm>
            <a:off x="7990840" y="2435226"/>
            <a:ext cx="354363" cy="353631"/>
            <a:chOff x="7990840" y="2435226"/>
            <a:chExt cx="354363" cy="353631"/>
          </a:xfrm>
        </p:grpSpPr>
        <p:sp>
          <p:nvSpPr>
            <p:cNvPr id="12409" name="Google Shape;12409;p5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5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5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58"/>
          <p:cNvGrpSpPr/>
          <p:nvPr/>
        </p:nvGrpSpPr>
        <p:grpSpPr>
          <a:xfrm>
            <a:off x="1817317" y="2480330"/>
            <a:ext cx="350958" cy="263043"/>
            <a:chOff x="1817317" y="2480330"/>
            <a:chExt cx="350958" cy="263043"/>
          </a:xfrm>
        </p:grpSpPr>
        <p:sp>
          <p:nvSpPr>
            <p:cNvPr id="12413" name="Google Shape;12413;p5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5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5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5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5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58"/>
          <p:cNvGrpSpPr/>
          <p:nvPr/>
        </p:nvGrpSpPr>
        <p:grpSpPr>
          <a:xfrm>
            <a:off x="1341727" y="2483349"/>
            <a:ext cx="419913" cy="308109"/>
            <a:chOff x="1341727" y="2483349"/>
            <a:chExt cx="419913" cy="308109"/>
          </a:xfrm>
        </p:grpSpPr>
        <p:sp>
          <p:nvSpPr>
            <p:cNvPr id="12419" name="Google Shape;12419;p5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5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5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58"/>
          <p:cNvGrpSpPr/>
          <p:nvPr/>
        </p:nvGrpSpPr>
        <p:grpSpPr>
          <a:xfrm>
            <a:off x="854332" y="2447736"/>
            <a:ext cx="376358" cy="330109"/>
            <a:chOff x="854332" y="2447736"/>
            <a:chExt cx="376358" cy="330109"/>
          </a:xfrm>
        </p:grpSpPr>
        <p:sp>
          <p:nvSpPr>
            <p:cNvPr id="12423" name="Google Shape;12423;p5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5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5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5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5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5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5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5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58"/>
          <p:cNvGrpSpPr/>
          <p:nvPr/>
        </p:nvGrpSpPr>
        <p:grpSpPr>
          <a:xfrm>
            <a:off x="4206763" y="2450951"/>
            <a:ext cx="322151" cy="322374"/>
            <a:chOff x="4206763" y="2450951"/>
            <a:chExt cx="322151" cy="322374"/>
          </a:xfrm>
        </p:grpSpPr>
        <p:sp>
          <p:nvSpPr>
            <p:cNvPr id="12432" name="Google Shape;12432;p5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5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58"/>
          <p:cNvGrpSpPr/>
          <p:nvPr/>
        </p:nvGrpSpPr>
        <p:grpSpPr>
          <a:xfrm>
            <a:off x="7528096" y="2450059"/>
            <a:ext cx="327976" cy="324316"/>
            <a:chOff x="7528096" y="2450059"/>
            <a:chExt cx="327976" cy="324316"/>
          </a:xfrm>
        </p:grpSpPr>
        <p:sp>
          <p:nvSpPr>
            <p:cNvPr id="12435" name="Google Shape;12435;p5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5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5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5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5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58"/>
          <p:cNvGrpSpPr/>
          <p:nvPr/>
        </p:nvGrpSpPr>
        <p:grpSpPr>
          <a:xfrm>
            <a:off x="7077129" y="2512542"/>
            <a:ext cx="282364" cy="198619"/>
            <a:chOff x="7077129" y="2512542"/>
            <a:chExt cx="282364" cy="198619"/>
          </a:xfrm>
        </p:grpSpPr>
        <p:sp>
          <p:nvSpPr>
            <p:cNvPr id="12441" name="Google Shape;12441;p5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5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5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5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5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5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58"/>
          <p:cNvGrpSpPr/>
          <p:nvPr/>
        </p:nvGrpSpPr>
        <p:grpSpPr>
          <a:xfrm>
            <a:off x="3725461" y="2444712"/>
            <a:ext cx="334279" cy="334661"/>
            <a:chOff x="3725461" y="2444712"/>
            <a:chExt cx="334279" cy="334661"/>
          </a:xfrm>
        </p:grpSpPr>
        <p:sp>
          <p:nvSpPr>
            <p:cNvPr id="12448" name="Google Shape;12448;p5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5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5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5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5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5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5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58"/>
          <p:cNvGrpSpPr/>
          <p:nvPr/>
        </p:nvGrpSpPr>
        <p:grpSpPr>
          <a:xfrm>
            <a:off x="6577238" y="2457221"/>
            <a:ext cx="332019" cy="310788"/>
            <a:chOff x="6577238" y="2457221"/>
            <a:chExt cx="332019" cy="310788"/>
          </a:xfrm>
        </p:grpSpPr>
        <p:sp>
          <p:nvSpPr>
            <p:cNvPr id="12456" name="Google Shape;12456;p5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5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5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5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5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5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58"/>
          <p:cNvGrpSpPr/>
          <p:nvPr/>
        </p:nvGrpSpPr>
        <p:grpSpPr>
          <a:xfrm>
            <a:off x="2818561" y="2439778"/>
            <a:ext cx="247892" cy="346024"/>
            <a:chOff x="2818561" y="2439778"/>
            <a:chExt cx="247892" cy="346024"/>
          </a:xfrm>
        </p:grpSpPr>
        <p:sp>
          <p:nvSpPr>
            <p:cNvPr id="12463" name="Google Shape;12463;p5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5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5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5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5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5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5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5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5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5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5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5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58"/>
          <p:cNvGrpSpPr/>
          <p:nvPr/>
        </p:nvGrpSpPr>
        <p:grpSpPr>
          <a:xfrm>
            <a:off x="3207778" y="2474632"/>
            <a:ext cx="419933" cy="275170"/>
            <a:chOff x="3207778" y="2474632"/>
            <a:chExt cx="419933" cy="275170"/>
          </a:xfrm>
        </p:grpSpPr>
        <p:sp>
          <p:nvSpPr>
            <p:cNvPr id="12476" name="Google Shape;12476;p5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5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5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5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5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5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5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5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5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5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5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5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5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5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58"/>
          <p:cNvGrpSpPr/>
          <p:nvPr/>
        </p:nvGrpSpPr>
        <p:grpSpPr>
          <a:xfrm>
            <a:off x="6099375" y="2456075"/>
            <a:ext cx="337684" cy="314194"/>
            <a:chOff x="6099375" y="2456075"/>
            <a:chExt cx="337684" cy="314194"/>
          </a:xfrm>
        </p:grpSpPr>
        <p:sp>
          <p:nvSpPr>
            <p:cNvPr id="12491" name="Google Shape;12491;p5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5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58"/>
          <p:cNvGrpSpPr/>
          <p:nvPr/>
        </p:nvGrpSpPr>
        <p:grpSpPr>
          <a:xfrm>
            <a:off x="2312623" y="2468584"/>
            <a:ext cx="312698" cy="286534"/>
            <a:chOff x="2312623" y="2468584"/>
            <a:chExt cx="312698" cy="286534"/>
          </a:xfrm>
        </p:grpSpPr>
        <p:sp>
          <p:nvSpPr>
            <p:cNvPr id="12494" name="Google Shape;12494;p5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5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5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58"/>
          <p:cNvGrpSpPr/>
          <p:nvPr/>
        </p:nvGrpSpPr>
        <p:grpSpPr>
          <a:xfrm>
            <a:off x="5618805" y="2440924"/>
            <a:ext cx="345292" cy="342618"/>
            <a:chOff x="5618805" y="2440924"/>
            <a:chExt cx="345292" cy="342618"/>
          </a:xfrm>
        </p:grpSpPr>
        <p:sp>
          <p:nvSpPr>
            <p:cNvPr id="12498" name="Google Shape;12498;p5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5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5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5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5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58"/>
          <p:cNvGrpSpPr/>
          <p:nvPr/>
        </p:nvGrpSpPr>
        <p:grpSpPr>
          <a:xfrm>
            <a:off x="4653179" y="2446590"/>
            <a:ext cx="377886" cy="331255"/>
            <a:chOff x="4653179" y="2446590"/>
            <a:chExt cx="377886" cy="331255"/>
          </a:xfrm>
        </p:grpSpPr>
        <p:sp>
          <p:nvSpPr>
            <p:cNvPr id="12504" name="Google Shape;12504;p5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5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5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5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58"/>
          <p:cNvGrpSpPr/>
          <p:nvPr/>
        </p:nvGrpSpPr>
        <p:grpSpPr>
          <a:xfrm>
            <a:off x="5184517" y="2459481"/>
            <a:ext cx="252062" cy="305122"/>
            <a:chOff x="5184517" y="2459481"/>
            <a:chExt cx="252062" cy="305122"/>
          </a:xfrm>
        </p:grpSpPr>
        <p:sp>
          <p:nvSpPr>
            <p:cNvPr id="12509" name="Google Shape;12509;p5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5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5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5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5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5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58"/>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58"/>
          <p:cNvGrpSpPr/>
          <p:nvPr/>
        </p:nvGrpSpPr>
        <p:grpSpPr>
          <a:xfrm>
            <a:off x="6155459" y="1969108"/>
            <a:ext cx="249770" cy="363849"/>
            <a:chOff x="6155459" y="1969108"/>
            <a:chExt cx="249770" cy="363849"/>
          </a:xfrm>
        </p:grpSpPr>
        <p:sp>
          <p:nvSpPr>
            <p:cNvPr id="12517" name="Google Shape;12517;p5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5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5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5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5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5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5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5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5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58"/>
          <p:cNvGrpSpPr/>
          <p:nvPr/>
        </p:nvGrpSpPr>
        <p:grpSpPr>
          <a:xfrm>
            <a:off x="2280029" y="1970604"/>
            <a:ext cx="353631" cy="354395"/>
            <a:chOff x="2280029" y="1970604"/>
            <a:chExt cx="353631" cy="354395"/>
          </a:xfrm>
        </p:grpSpPr>
        <p:sp>
          <p:nvSpPr>
            <p:cNvPr id="12527" name="Google Shape;12527;p5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5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5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5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58"/>
          <p:cNvGrpSpPr/>
          <p:nvPr/>
        </p:nvGrpSpPr>
        <p:grpSpPr>
          <a:xfrm>
            <a:off x="8065100" y="2000174"/>
            <a:ext cx="255086" cy="301685"/>
            <a:chOff x="8065100" y="2000174"/>
            <a:chExt cx="255086" cy="301685"/>
          </a:xfrm>
        </p:grpSpPr>
        <p:sp>
          <p:nvSpPr>
            <p:cNvPr id="12532" name="Google Shape;12532;p5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5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5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5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58"/>
          <p:cNvGrpSpPr/>
          <p:nvPr/>
        </p:nvGrpSpPr>
        <p:grpSpPr>
          <a:xfrm>
            <a:off x="6633705" y="1969108"/>
            <a:ext cx="249420" cy="363849"/>
            <a:chOff x="6633705" y="1969108"/>
            <a:chExt cx="249420" cy="363849"/>
          </a:xfrm>
        </p:grpSpPr>
        <p:sp>
          <p:nvSpPr>
            <p:cNvPr id="12537" name="Google Shape;12537;p5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5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5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5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5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5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5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5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58"/>
          <p:cNvGrpSpPr/>
          <p:nvPr/>
        </p:nvGrpSpPr>
        <p:grpSpPr>
          <a:xfrm>
            <a:off x="5211031" y="1969108"/>
            <a:ext cx="226661" cy="363467"/>
            <a:chOff x="5211031" y="1969108"/>
            <a:chExt cx="226661" cy="363467"/>
          </a:xfrm>
        </p:grpSpPr>
        <p:sp>
          <p:nvSpPr>
            <p:cNvPr id="12546" name="Google Shape;12546;p5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5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58"/>
          <p:cNvGrpSpPr/>
          <p:nvPr/>
        </p:nvGrpSpPr>
        <p:grpSpPr>
          <a:xfrm>
            <a:off x="3712952" y="1970604"/>
            <a:ext cx="354363" cy="354395"/>
            <a:chOff x="3712952" y="1970604"/>
            <a:chExt cx="354363" cy="354395"/>
          </a:xfrm>
        </p:grpSpPr>
        <p:sp>
          <p:nvSpPr>
            <p:cNvPr id="12549" name="Google Shape;12549;p5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5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5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5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5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5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5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5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5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58"/>
          <p:cNvGrpSpPr/>
          <p:nvPr/>
        </p:nvGrpSpPr>
        <p:grpSpPr>
          <a:xfrm>
            <a:off x="3235438" y="1970604"/>
            <a:ext cx="354363" cy="354745"/>
            <a:chOff x="3235438" y="1970604"/>
            <a:chExt cx="354363" cy="354745"/>
          </a:xfrm>
        </p:grpSpPr>
        <p:sp>
          <p:nvSpPr>
            <p:cNvPr id="12559" name="Google Shape;12559;p5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5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5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5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5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5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5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5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5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5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5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5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5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58"/>
          <p:cNvGrpSpPr/>
          <p:nvPr/>
        </p:nvGrpSpPr>
        <p:grpSpPr>
          <a:xfrm>
            <a:off x="1329585" y="1989925"/>
            <a:ext cx="341472" cy="335074"/>
            <a:chOff x="1329585" y="1989925"/>
            <a:chExt cx="341472" cy="335074"/>
          </a:xfrm>
        </p:grpSpPr>
        <p:sp>
          <p:nvSpPr>
            <p:cNvPr id="12573" name="Google Shape;12573;p5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5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5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58"/>
          <p:cNvGrpSpPr/>
          <p:nvPr/>
        </p:nvGrpSpPr>
        <p:grpSpPr>
          <a:xfrm>
            <a:off x="5591871" y="1989906"/>
            <a:ext cx="416649" cy="325597"/>
            <a:chOff x="5626763" y="2013829"/>
            <a:chExt cx="351722" cy="274788"/>
          </a:xfrm>
        </p:grpSpPr>
        <p:sp>
          <p:nvSpPr>
            <p:cNvPr id="12577" name="Google Shape;12577;p5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5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5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5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5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5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5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5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5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5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58"/>
          <p:cNvGrpSpPr/>
          <p:nvPr/>
        </p:nvGrpSpPr>
        <p:grpSpPr>
          <a:xfrm>
            <a:off x="7576605" y="1983877"/>
            <a:ext cx="276698" cy="333133"/>
            <a:chOff x="7576605" y="1983877"/>
            <a:chExt cx="276698" cy="333133"/>
          </a:xfrm>
        </p:grpSpPr>
        <p:sp>
          <p:nvSpPr>
            <p:cNvPr id="12588" name="Google Shape;12588;p5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5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58"/>
          <p:cNvGrpSpPr/>
          <p:nvPr/>
        </p:nvGrpSpPr>
        <p:grpSpPr>
          <a:xfrm>
            <a:off x="853568" y="1975538"/>
            <a:ext cx="337334" cy="353599"/>
            <a:chOff x="853568" y="1975538"/>
            <a:chExt cx="337334" cy="353599"/>
          </a:xfrm>
        </p:grpSpPr>
        <p:sp>
          <p:nvSpPr>
            <p:cNvPr id="12591" name="Google Shape;12591;p5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5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5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5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58"/>
          <p:cNvGrpSpPr/>
          <p:nvPr/>
        </p:nvGrpSpPr>
        <p:grpSpPr>
          <a:xfrm>
            <a:off x="2770052" y="2009628"/>
            <a:ext cx="327085" cy="277080"/>
            <a:chOff x="2770052" y="2009628"/>
            <a:chExt cx="327085" cy="277080"/>
          </a:xfrm>
        </p:grpSpPr>
        <p:sp>
          <p:nvSpPr>
            <p:cNvPr id="12596" name="Google Shape;12596;p5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5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58"/>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58"/>
          <p:cNvGrpSpPr/>
          <p:nvPr/>
        </p:nvGrpSpPr>
        <p:grpSpPr>
          <a:xfrm>
            <a:off x="4195399" y="1970604"/>
            <a:ext cx="344878" cy="343573"/>
            <a:chOff x="4195399" y="1970604"/>
            <a:chExt cx="344878" cy="343573"/>
          </a:xfrm>
        </p:grpSpPr>
        <p:sp>
          <p:nvSpPr>
            <p:cNvPr id="12600" name="Google Shape;12600;p5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5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5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5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58"/>
          <p:cNvGrpSpPr/>
          <p:nvPr/>
        </p:nvGrpSpPr>
        <p:grpSpPr>
          <a:xfrm>
            <a:off x="4674791" y="1977447"/>
            <a:ext cx="344528" cy="344114"/>
            <a:chOff x="4674791" y="1977447"/>
            <a:chExt cx="344528" cy="344114"/>
          </a:xfrm>
        </p:grpSpPr>
        <p:sp>
          <p:nvSpPr>
            <p:cNvPr id="12605" name="Google Shape;12605;p5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5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5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5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5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5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5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5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5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5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5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5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5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5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5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5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5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5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5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5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5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5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5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5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5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5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58"/>
          <p:cNvGrpSpPr/>
          <p:nvPr/>
        </p:nvGrpSpPr>
        <p:grpSpPr>
          <a:xfrm>
            <a:off x="6083810" y="1547297"/>
            <a:ext cx="382819" cy="310788"/>
            <a:chOff x="6083810" y="1547297"/>
            <a:chExt cx="382819" cy="310788"/>
          </a:xfrm>
        </p:grpSpPr>
        <p:sp>
          <p:nvSpPr>
            <p:cNvPr id="12632" name="Google Shape;12632;p5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5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5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5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5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5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5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5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5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5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5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5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5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5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5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5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5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5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58"/>
          <p:cNvGrpSpPr/>
          <p:nvPr/>
        </p:nvGrpSpPr>
        <p:grpSpPr>
          <a:xfrm>
            <a:off x="6558300" y="1538193"/>
            <a:ext cx="382788" cy="328613"/>
            <a:chOff x="6558300" y="1538193"/>
            <a:chExt cx="382788" cy="328613"/>
          </a:xfrm>
        </p:grpSpPr>
        <p:sp>
          <p:nvSpPr>
            <p:cNvPr id="12651" name="Google Shape;12651;p5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5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58"/>
          <p:cNvGrpSpPr/>
          <p:nvPr/>
        </p:nvGrpSpPr>
        <p:grpSpPr>
          <a:xfrm>
            <a:off x="5194002" y="1511297"/>
            <a:ext cx="259605" cy="346024"/>
            <a:chOff x="5194002" y="1511297"/>
            <a:chExt cx="259605" cy="346024"/>
          </a:xfrm>
        </p:grpSpPr>
        <p:sp>
          <p:nvSpPr>
            <p:cNvPr id="12654" name="Google Shape;12654;p5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5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5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5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58"/>
          <p:cNvGrpSpPr/>
          <p:nvPr/>
        </p:nvGrpSpPr>
        <p:grpSpPr>
          <a:xfrm>
            <a:off x="1394741" y="1512061"/>
            <a:ext cx="252444" cy="351722"/>
            <a:chOff x="1394741" y="1512061"/>
            <a:chExt cx="252444" cy="351722"/>
          </a:xfrm>
        </p:grpSpPr>
        <p:sp>
          <p:nvSpPr>
            <p:cNvPr id="12659" name="Google Shape;12659;p5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5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5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5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5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5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5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5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5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5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5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5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5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5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5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5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5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58"/>
          <p:cNvGrpSpPr/>
          <p:nvPr/>
        </p:nvGrpSpPr>
        <p:grpSpPr>
          <a:xfrm>
            <a:off x="855096" y="1504485"/>
            <a:ext cx="380910" cy="339594"/>
            <a:chOff x="855096" y="1504485"/>
            <a:chExt cx="380910" cy="339594"/>
          </a:xfrm>
        </p:grpSpPr>
        <p:sp>
          <p:nvSpPr>
            <p:cNvPr id="12677" name="Google Shape;12677;p5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5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5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5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5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58"/>
          <p:cNvGrpSpPr/>
          <p:nvPr/>
        </p:nvGrpSpPr>
        <p:grpSpPr>
          <a:xfrm>
            <a:off x="1819576" y="1511679"/>
            <a:ext cx="352103" cy="352103"/>
            <a:chOff x="1819576" y="1511679"/>
            <a:chExt cx="352103" cy="352103"/>
          </a:xfrm>
        </p:grpSpPr>
        <p:sp>
          <p:nvSpPr>
            <p:cNvPr id="12683" name="Google Shape;12683;p5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5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5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5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58"/>
          <p:cNvGrpSpPr/>
          <p:nvPr/>
        </p:nvGrpSpPr>
        <p:grpSpPr>
          <a:xfrm>
            <a:off x="5621097" y="1500761"/>
            <a:ext cx="371424" cy="355446"/>
            <a:chOff x="5621097" y="1500761"/>
            <a:chExt cx="371424" cy="355446"/>
          </a:xfrm>
        </p:grpSpPr>
        <p:sp>
          <p:nvSpPr>
            <p:cNvPr id="12688" name="Google Shape;12688;p5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5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58"/>
          <p:cNvGrpSpPr/>
          <p:nvPr/>
        </p:nvGrpSpPr>
        <p:grpSpPr>
          <a:xfrm>
            <a:off x="4670239" y="1541599"/>
            <a:ext cx="359679" cy="321833"/>
            <a:chOff x="4670239" y="1541599"/>
            <a:chExt cx="359679" cy="321833"/>
          </a:xfrm>
        </p:grpSpPr>
        <p:sp>
          <p:nvSpPr>
            <p:cNvPr id="12691" name="Google Shape;12691;p5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5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5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5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5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58"/>
          <p:cNvGrpSpPr/>
          <p:nvPr/>
        </p:nvGrpSpPr>
        <p:grpSpPr>
          <a:xfrm>
            <a:off x="4212429" y="1502385"/>
            <a:ext cx="321037" cy="353822"/>
            <a:chOff x="4212429" y="1502385"/>
            <a:chExt cx="321037" cy="353822"/>
          </a:xfrm>
        </p:grpSpPr>
        <p:sp>
          <p:nvSpPr>
            <p:cNvPr id="12697" name="Google Shape;12697;p5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5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5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5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58"/>
          <p:cNvGrpSpPr/>
          <p:nvPr/>
        </p:nvGrpSpPr>
        <p:grpSpPr>
          <a:xfrm>
            <a:off x="2302788" y="1505981"/>
            <a:ext cx="336188" cy="335425"/>
            <a:chOff x="2302788" y="1505981"/>
            <a:chExt cx="336188" cy="335425"/>
          </a:xfrm>
        </p:grpSpPr>
        <p:sp>
          <p:nvSpPr>
            <p:cNvPr id="12702" name="Google Shape;12702;p5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5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5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5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5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5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5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5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5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5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5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5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5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5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5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5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5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58"/>
          <p:cNvGrpSpPr/>
          <p:nvPr/>
        </p:nvGrpSpPr>
        <p:grpSpPr>
          <a:xfrm>
            <a:off x="2780301" y="1521896"/>
            <a:ext cx="333133" cy="321037"/>
            <a:chOff x="2780301" y="1521896"/>
            <a:chExt cx="333133" cy="321037"/>
          </a:xfrm>
        </p:grpSpPr>
        <p:sp>
          <p:nvSpPr>
            <p:cNvPr id="12720" name="Google Shape;12720;p5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5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5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5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5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5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5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5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5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5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5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5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5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5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5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5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5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5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5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5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0" name="Google Shape;12740;p5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5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5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3" name="Google Shape;12743;p58"/>
          <p:cNvGrpSpPr/>
          <p:nvPr/>
        </p:nvGrpSpPr>
        <p:grpSpPr>
          <a:xfrm>
            <a:off x="3316159" y="1515085"/>
            <a:ext cx="211892" cy="339594"/>
            <a:chOff x="3316159" y="1515085"/>
            <a:chExt cx="211892" cy="339594"/>
          </a:xfrm>
        </p:grpSpPr>
        <p:sp>
          <p:nvSpPr>
            <p:cNvPr id="12744" name="Google Shape;12744;p5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5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5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5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5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5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0" name="Google Shape;12750;p58"/>
          <p:cNvGrpSpPr/>
          <p:nvPr/>
        </p:nvGrpSpPr>
        <p:grpSpPr>
          <a:xfrm>
            <a:off x="3716358" y="1544655"/>
            <a:ext cx="361971" cy="314958"/>
            <a:chOff x="3716358" y="1544655"/>
            <a:chExt cx="361971" cy="314958"/>
          </a:xfrm>
        </p:grpSpPr>
        <p:sp>
          <p:nvSpPr>
            <p:cNvPr id="12751" name="Google Shape;12751;p5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5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5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5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5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6" name="Google Shape;12756;p58"/>
            <p:cNvGrpSpPr/>
            <p:nvPr/>
          </p:nvGrpSpPr>
          <p:grpSpPr>
            <a:xfrm>
              <a:off x="3716358" y="1544655"/>
              <a:ext cx="361971" cy="314958"/>
              <a:chOff x="3716358" y="1544655"/>
              <a:chExt cx="361971" cy="314958"/>
            </a:xfrm>
          </p:grpSpPr>
          <p:sp>
            <p:nvSpPr>
              <p:cNvPr id="12757" name="Google Shape;12757;p5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5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5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5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5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2" name="Google Shape;12762;p58"/>
          <p:cNvGrpSpPr/>
          <p:nvPr/>
        </p:nvGrpSpPr>
        <p:grpSpPr>
          <a:xfrm>
            <a:off x="7011924" y="1557552"/>
            <a:ext cx="499533" cy="305136"/>
            <a:chOff x="7009649" y="1541981"/>
            <a:chExt cx="524940" cy="320655"/>
          </a:xfrm>
        </p:grpSpPr>
        <p:sp>
          <p:nvSpPr>
            <p:cNvPr id="12763" name="Google Shape;12763;p5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5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5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5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5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5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5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5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58"/>
          <p:cNvGrpSpPr/>
          <p:nvPr/>
        </p:nvGrpSpPr>
        <p:grpSpPr>
          <a:xfrm>
            <a:off x="8034034" y="1518109"/>
            <a:ext cx="282746" cy="340358"/>
            <a:chOff x="8034034" y="1518109"/>
            <a:chExt cx="282746" cy="340358"/>
          </a:xfrm>
        </p:grpSpPr>
        <p:sp>
          <p:nvSpPr>
            <p:cNvPr id="12772" name="Google Shape;12772;p5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5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5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5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6" name="Google Shape;12776;p58"/>
          <p:cNvGrpSpPr/>
          <p:nvPr/>
        </p:nvGrpSpPr>
        <p:grpSpPr>
          <a:xfrm>
            <a:off x="7582302" y="1499934"/>
            <a:ext cx="369133" cy="360411"/>
            <a:chOff x="7582302" y="1499934"/>
            <a:chExt cx="369133" cy="360411"/>
          </a:xfrm>
        </p:grpSpPr>
        <p:sp>
          <p:nvSpPr>
            <p:cNvPr id="12777" name="Google Shape;12777;p5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5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5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5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5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8"/>
            <a:ext cx="6931004" cy="1384995"/>
          </a:xfrm>
          <a:prstGeom prst="rect">
            <a:avLst/>
          </a:prstGeom>
          <a:noFill/>
        </p:spPr>
        <p:txBody>
          <a:bodyPr wrap="square" rtlCol="0">
            <a:spAutoFit/>
          </a:bodyPr>
          <a:lstStyle/>
          <a:p>
            <a:pPr algn="ctr" defTabSz="914355">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55">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55">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0223167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254"/>
        <p:cNvGrpSpPr/>
        <p:nvPr/>
      </p:nvGrpSpPr>
      <p:grpSpPr>
        <a:xfrm>
          <a:off x="0" y="0"/>
          <a:ext cx="0" cy="0"/>
          <a:chOff x="0" y="0"/>
          <a:chExt cx="0" cy="0"/>
        </a:xfrm>
      </p:grpSpPr>
      <p:sp>
        <p:nvSpPr>
          <p:cNvPr id="255" name="Google Shape;255;p26"/>
          <p:cNvSpPr txBox="1">
            <a:spLocks noGrp="1"/>
          </p:cNvSpPr>
          <p:nvPr>
            <p:ph type="title" idx="8"/>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CONCEPTS</a:t>
            </a:r>
            <a:endParaRPr/>
          </a:p>
        </p:txBody>
      </p:sp>
      <p:grpSp>
        <p:nvGrpSpPr>
          <p:cNvPr id="256" name="Google Shape;256;p26"/>
          <p:cNvGrpSpPr/>
          <p:nvPr/>
        </p:nvGrpSpPr>
        <p:grpSpPr>
          <a:xfrm>
            <a:off x="5944273" y="1874679"/>
            <a:ext cx="1324077" cy="36875"/>
            <a:chOff x="1954913" y="2791500"/>
            <a:chExt cx="1324077" cy="20525"/>
          </a:xfrm>
        </p:grpSpPr>
        <p:sp>
          <p:nvSpPr>
            <p:cNvPr id="257" name="Google Shape;257;p26"/>
            <p:cNvSpPr/>
            <p:nvPr/>
          </p:nvSpPr>
          <p:spPr>
            <a:xfrm>
              <a:off x="1954913" y="2791500"/>
              <a:ext cx="83606" cy="20525"/>
            </a:xfrm>
            <a:custGeom>
              <a:avLst/>
              <a:gdLst/>
              <a:ahLst/>
              <a:cxnLst/>
              <a:rect l="l" t="t" r="r" b="b"/>
              <a:pathLst>
                <a:path w="1679" h="821" extrusionOk="0">
                  <a:moveTo>
                    <a:pt x="840" y="0"/>
                  </a:moveTo>
                  <a:lnTo>
                    <a:pt x="1" y="821"/>
                  </a:lnTo>
                  <a:lnTo>
                    <a:pt x="1679" y="821"/>
                  </a:lnTo>
                  <a:lnTo>
                    <a:pt x="84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6"/>
            <p:cNvSpPr/>
            <p:nvPr/>
          </p:nvSpPr>
          <p:spPr>
            <a:xfrm>
              <a:off x="2079049"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6"/>
            <p:cNvSpPr/>
            <p:nvPr/>
          </p:nvSpPr>
          <p:spPr>
            <a:xfrm>
              <a:off x="2203186"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6"/>
            <p:cNvSpPr/>
            <p:nvPr/>
          </p:nvSpPr>
          <p:spPr>
            <a:xfrm>
              <a:off x="2327074" y="2791500"/>
              <a:ext cx="83805" cy="20525"/>
            </a:xfrm>
            <a:custGeom>
              <a:avLst/>
              <a:gdLst/>
              <a:ahLst/>
              <a:cxnLst/>
              <a:rect l="l" t="t" r="r" b="b"/>
              <a:pathLst>
                <a:path w="1683" h="821" extrusionOk="0">
                  <a:moveTo>
                    <a:pt x="839" y="0"/>
                  </a:moveTo>
                  <a:lnTo>
                    <a:pt x="0" y="821"/>
                  </a:lnTo>
                  <a:lnTo>
                    <a:pt x="1683"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6"/>
            <p:cNvSpPr/>
            <p:nvPr/>
          </p:nvSpPr>
          <p:spPr>
            <a:xfrm>
              <a:off x="2451210"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6"/>
            <p:cNvSpPr/>
            <p:nvPr/>
          </p:nvSpPr>
          <p:spPr>
            <a:xfrm>
              <a:off x="2575347"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6"/>
            <p:cNvSpPr/>
            <p:nvPr/>
          </p:nvSpPr>
          <p:spPr>
            <a:xfrm>
              <a:off x="2699384" y="2791500"/>
              <a:ext cx="83606" cy="20525"/>
            </a:xfrm>
            <a:custGeom>
              <a:avLst/>
              <a:gdLst/>
              <a:ahLst/>
              <a:cxnLst/>
              <a:rect l="l" t="t" r="r" b="b"/>
              <a:pathLst>
                <a:path w="1679" h="821" extrusionOk="0">
                  <a:moveTo>
                    <a:pt x="839" y="0"/>
                  </a:moveTo>
                  <a:lnTo>
                    <a:pt x="1" y="821"/>
                  </a:lnTo>
                  <a:lnTo>
                    <a:pt x="1679"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6"/>
            <p:cNvSpPr/>
            <p:nvPr/>
          </p:nvSpPr>
          <p:spPr>
            <a:xfrm>
              <a:off x="2823322" y="2791500"/>
              <a:ext cx="83556" cy="20525"/>
            </a:xfrm>
            <a:custGeom>
              <a:avLst/>
              <a:gdLst/>
              <a:ahLst/>
              <a:cxnLst/>
              <a:rect l="l" t="t" r="r" b="b"/>
              <a:pathLst>
                <a:path w="1678" h="821" extrusionOk="0">
                  <a:moveTo>
                    <a:pt x="839" y="0"/>
                  </a:moveTo>
                  <a:lnTo>
                    <a:pt x="1"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6"/>
            <p:cNvSpPr/>
            <p:nvPr/>
          </p:nvSpPr>
          <p:spPr>
            <a:xfrm>
              <a:off x="2947409" y="2791500"/>
              <a:ext cx="83606" cy="20525"/>
            </a:xfrm>
            <a:custGeom>
              <a:avLst/>
              <a:gdLst/>
              <a:ahLst/>
              <a:cxnLst/>
              <a:rect l="l" t="t" r="r" b="b"/>
              <a:pathLst>
                <a:path w="1679" h="821" extrusionOk="0">
                  <a:moveTo>
                    <a:pt x="840" y="0"/>
                  </a:moveTo>
                  <a:lnTo>
                    <a:pt x="0" y="821"/>
                  </a:lnTo>
                  <a:lnTo>
                    <a:pt x="1678" y="821"/>
                  </a:lnTo>
                  <a:lnTo>
                    <a:pt x="84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6"/>
            <p:cNvSpPr/>
            <p:nvPr/>
          </p:nvSpPr>
          <p:spPr>
            <a:xfrm>
              <a:off x="3071545" y="2791500"/>
              <a:ext cx="83556" cy="20525"/>
            </a:xfrm>
            <a:custGeom>
              <a:avLst/>
              <a:gdLst/>
              <a:ahLst/>
              <a:cxnLst/>
              <a:rect l="l" t="t" r="r" b="b"/>
              <a:pathLst>
                <a:path w="1678"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6"/>
            <p:cNvSpPr/>
            <p:nvPr/>
          </p:nvSpPr>
          <p:spPr>
            <a:xfrm>
              <a:off x="3195433"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 name="Google Shape;268;p26"/>
          <p:cNvGrpSpPr/>
          <p:nvPr/>
        </p:nvGrpSpPr>
        <p:grpSpPr>
          <a:xfrm>
            <a:off x="1875685" y="1874679"/>
            <a:ext cx="1324077" cy="36875"/>
            <a:chOff x="1954913" y="2791500"/>
            <a:chExt cx="1324077" cy="20525"/>
          </a:xfrm>
        </p:grpSpPr>
        <p:sp>
          <p:nvSpPr>
            <p:cNvPr id="269" name="Google Shape;269;p26"/>
            <p:cNvSpPr/>
            <p:nvPr/>
          </p:nvSpPr>
          <p:spPr>
            <a:xfrm>
              <a:off x="1954913" y="2791500"/>
              <a:ext cx="83606" cy="20525"/>
            </a:xfrm>
            <a:custGeom>
              <a:avLst/>
              <a:gdLst/>
              <a:ahLst/>
              <a:cxnLst/>
              <a:rect l="l" t="t" r="r" b="b"/>
              <a:pathLst>
                <a:path w="1679" h="821" extrusionOk="0">
                  <a:moveTo>
                    <a:pt x="840" y="0"/>
                  </a:moveTo>
                  <a:lnTo>
                    <a:pt x="1" y="821"/>
                  </a:lnTo>
                  <a:lnTo>
                    <a:pt x="1679" y="821"/>
                  </a:lnTo>
                  <a:lnTo>
                    <a:pt x="84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6"/>
            <p:cNvSpPr/>
            <p:nvPr/>
          </p:nvSpPr>
          <p:spPr>
            <a:xfrm>
              <a:off x="2079049"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6"/>
            <p:cNvSpPr/>
            <p:nvPr/>
          </p:nvSpPr>
          <p:spPr>
            <a:xfrm>
              <a:off x="2203186"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6"/>
            <p:cNvSpPr/>
            <p:nvPr/>
          </p:nvSpPr>
          <p:spPr>
            <a:xfrm>
              <a:off x="2327074" y="2791500"/>
              <a:ext cx="83805" cy="20525"/>
            </a:xfrm>
            <a:custGeom>
              <a:avLst/>
              <a:gdLst/>
              <a:ahLst/>
              <a:cxnLst/>
              <a:rect l="l" t="t" r="r" b="b"/>
              <a:pathLst>
                <a:path w="1683" h="821" extrusionOk="0">
                  <a:moveTo>
                    <a:pt x="839" y="0"/>
                  </a:moveTo>
                  <a:lnTo>
                    <a:pt x="0" y="821"/>
                  </a:lnTo>
                  <a:lnTo>
                    <a:pt x="1683"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6"/>
            <p:cNvSpPr/>
            <p:nvPr/>
          </p:nvSpPr>
          <p:spPr>
            <a:xfrm>
              <a:off x="2451210"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6"/>
            <p:cNvSpPr/>
            <p:nvPr/>
          </p:nvSpPr>
          <p:spPr>
            <a:xfrm>
              <a:off x="2575347"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6"/>
            <p:cNvSpPr/>
            <p:nvPr/>
          </p:nvSpPr>
          <p:spPr>
            <a:xfrm>
              <a:off x="2699384" y="2791500"/>
              <a:ext cx="83606" cy="20525"/>
            </a:xfrm>
            <a:custGeom>
              <a:avLst/>
              <a:gdLst/>
              <a:ahLst/>
              <a:cxnLst/>
              <a:rect l="l" t="t" r="r" b="b"/>
              <a:pathLst>
                <a:path w="1679" h="821" extrusionOk="0">
                  <a:moveTo>
                    <a:pt x="839" y="0"/>
                  </a:moveTo>
                  <a:lnTo>
                    <a:pt x="1" y="821"/>
                  </a:lnTo>
                  <a:lnTo>
                    <a:pt x="1679"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6"/>
            <p:cNvSpPr/>
            <p:nvPr/>
          </p:nvSpPr>
          <p:spPr>
            <a:xfrm>
              <a:off x="2823322" y="2791500"/>
              <a:ext cx="83556" cy="20525"/>
            </a:xfrm>
            <a:custGeom>
              <a:avLst/>
              <a:gdLst/>
              <a:ahLst/>
              <a:cxnLst/>
              <a:rect l="l" t="t" r="r" b="b"/>
              <a:pathLst>
                <a:path w="1678" h="821" extrusionOk="0">
                  <a:moveTo>
                    <a:pt x="839" y="0"/>
                  </a:moveTo>
                  <a:lnTo>
                    <a:pt x="1"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6"/>
            <p:cNvSpPr/>
            <p:nvPr/>
          </p:nvSpPr>
          <p:spPr>
            <a:xfrm>
              <a:off x="2947409" y="2791500"/>
              <a:ext cx="83606" cy="20525"/>
            </a:xfrm>
            <a:custGeom>
              <a:avLst/>
              <a:gdLst/>
              <a:ahLst/>
              <a:cxnLst/>
              <a:rect l="l" t="t" r="r" b="b"/>
              <a:pathLst>
                <a:path w="1679" h="821" extrusionOk="0">
                  <a:moveTo>
                    <a:pt x="840" y="0"/>
                  </a:moveTo>
                  <a:lnTo>
                    <a:pt x="0" y="821"/>
                  </a:lnTo>
                  <a:lnTo>
                    <a:pt x="1678" y="821"/>
                  </a:lnTo>
                  <a:lnTo>
                    <a:pt x="84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6"/>
            <p:cNvSpPr/>
            <p:nvPr/>
          </p:nvSpPr>
          <p:spPr>
            <a:xfrm>
              <a:off x="3071545" y="2791500"/>
              <a:ext cx="83556" cy="20525"/>
            </a:xfrm>
            <a:custGeom>
              <a:avLst/>
              <a:gdLst/>
              <a:ahLst/>
              <a:cxnLst/>
              <a:rect l="l" t="t" r="r" b="b"/>
              <a:pathLst>
                <a:path w="1678"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6"/>
            <p:cNvSpPr/>
            <p:nvPr/>
          </p:nvSpPr>
          <p:spPr>
            <a:xfrm>
              <a:off x="3195433"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 name="Google Shape;280;p26"/>
          <p:cNvGrpSpPr/>
          <p:nvPr/>
        </p:nvGrpSpPr>
        <p:grpSpPr>
          <a:xfrm>
            <a:off x="5944273" y="3566579"/>
            <a:ext cx="1324077" cy="36875"/>
            <a:chOff x="1954913" y="2791500"/>
            <a:chExt cx="1324077" cy="20525"/>
          </a:xfrm>
        </p:grpSpPr>
        <p:sp>
          <p:nvSpPr>
            <p:cNvPr id="281" name="Google Shape;281;p26"/>
            <p:cNvSpPr/>
            <p:nvPr/>
          </p:nvSpPr>
          <p:spPr>
            <a:xfrm>
              <a:off x="1954913" y="2791500"/>
              <a:ext cx="83606" cy="20525"/>
            </a:xfrm>
            <a:custGeom>
              <a:avLst/>
              <a:gdLst/>
              <a:ahLst/>
              <a:cxnLst/>
              <a:rect l="l" t="t" r="r" b="b"/>
              <a:pathLst>
                <a:path w="1679" h="821" extrusionOk="0">
                  <a:moveTo>
                    <a:pt x="840" y="0"/>
                  </a:moveTo>
                  <a:lnTo>
                    <a:pt x="1" y="821"/>
                  </a:lnTo>
                  <a:lnTo>
                    <a:pt x="1679" y="821"/>
                  </a:lnTo>
                  <a:lnTo>
                    <a:pt x="84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6"/>
            <p:cNvSpPr/>
            <p:nvPr/>
          </p:nvSpPr>
          <p:spPr>
            <a:xfrm>
              <a:off x="2079049"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6"/>
            <p:cNvSpPr/>
            <p:nvPr/>
          </p:nvSpPr>
          <p:spPr>
            <a:xfrm>
              <a:off x="2203186"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6"/>
            <p:cNvSpPr/>
            <p:nvPr/>
          </p:nvSpPr>
          <p:spPr>
            <a:xfrm>
              <a:off x="2327074" y="2791500"/>
              <a:ext cx="83805" cy="20525"/>
            </a:xfrm>
            <a:custGeom>
              <a:avLst/>
              <a:gdLst/>
              <a:ahLst/>
              <a:cxnLst/>
              <a:rect l="l" t="t" r="r" b="b"/>
              <a:pathLst>
                <a:path w="1683" h="821" extrusionOk="0">
                  <a:moveTo>
                    <a:pt x="839" y="0"/>
                  </a:moveTo>
                  <a:lnTo>
                    <a:pt x="0" y="821"/>
                  </a:lnTo>
                  <a:lnTo>
                    <a:pt x="1683"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6"/>
            <p:cNvSpPr/>
            <p:nvPr/>
          </p:nvSpPr>
          <p:spPr>
            <a:xfrm>
              <a:off x="2451210"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6"/>
            <p:cNvSpPr/>
            <p:nvPr/>
          </p:nvSpPr>
          <p:spPr>
            <a:xfrm>
              <a:off x="2575347"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6"/>
            <p:cNvSpPr/>
            <p:nvPr/>
          </p:nvSpPr>
          <p:spPr>
            <a:xfrm>
              <a:off x="2699384" y="2791500"/>
              <a:ext cx="83606" cy="20525"/>
            </a:xfrm>
            <a:custGeom>
              <a:avLst/>
              <a:gdLst/>
              <a:ahLst/>
              <a:cxnLst/>
              <a:rect l="l" t="t" r="r" b="b"/>
              <a:pathLst>
                <a:path w="1679" h="821" extrusionOk="0">
                  <a:moveTo>
                    <a:pt x="839" y="0"/>
                  </a:moveTo>
                  <a:lnTo>
                    <a:pt x="1" y="821"/>
                  </a:lnTo>
                  <a:lnTo>
                    <a:pt x="1679"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6"/>
            <p:cNvSpPr/>
            <p:nvPr/>
          </p:nvSpPr>
          <p:spPr>
            <a:xfrm>
              <a:off x="2823322" y="2791500"/>
              <a:ext cx="83556" cy="20525"/>
            </a:xfrm>
            <a:custGeom>
              <a:avLst/>
              <a:gdLst/>
              <a:ahLst/>
              <a:cxnLst/>
              <a:rect l="l" t="t" r="r" b="b"/>
              <a:pathLst>
                <a:path w="1678" h="821" extrusionOk="0">
                  <a:moveTo>
                    <a:pt x="839" y="0"/>
                  </a:moveTo>
                  <a:lnTo>
                    <a:pt x="1"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6"/>
            <p:cNvSpPr/>
            <p:nvPr/>
          </p:nvSpPr>
          <p:spPr>
            <a:xfrm>
              <a:off x="2947409" y="2791500"/>
              <a:ext cx="83606" cy="20525"/>
            </a:xfrm>
            <a:custGeom>
              <a:avLst/>
              <a:gdLst/>
              <a:ahLst/>
              <a:cxnLst/>
              <a:rect l="l" t="t" r="r" b="b"/>
              <a:pathLst>
                <a:path w="1679" h="821" extrusionOk="0">
                  <a:moveTo>
                    <a:pt x="840" y="0"/>
                  </a:moveTo>
                  <a:lnTo>
                    <a:pt x="0" y="821"/>
                  </a:lnTo>
                  <a:lnTo>
                    <a:pt x="1678" y="821"/>
                  </a:lnTo>
                  <a:lnTo>
                    <a:pt x="84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6"/>
            <p:cNvSpPr/>
            <p:nvPr/>
          </p:nvSpPr>
          <p:spPr>
            <a:xfrm>
              <a:off x="3071545" y="2791500"/>
              <a:ext cx="83556" cy="20525"/>
            </a:xfrm>
            <a:custGeom>
              <a:avLst/>
              <a:gdLst/>
              <a:ahLst/>
              <a:cxnLst/>
              <a:rect l="l" t="t" r="r" b="b"/>
              <a:pathLst>
                <a:path w="1678"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6"/>
            <p:cNvSpPr/>
            <p:nvPr/>
          </p:nvSpPr>
          <p:spPr>
            <a:xfrm>
              <a:off x="3195433"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26"/>
          <p:cNvGrpSpPr/>
          <p:nvPr/>
        </p:nvGrpSpPr>
        <p:grpSpPr>
          <a:xfrm>
            <a:off x="1875685" y="3566579"/>
            <a:ext cx="1324077" cy="36875"/>
            <a:chOff x="1954913" y="2791500"/>
            <a:chExt cx="1324077" cy="20525"/>
          </a:xfrm>
        </p:grpSpPr>
        <p:sp>
          <p:nvSpPr>
            <p:cNvPr id="293" name="Google Shape;293;p26"/>
            <p:cNvSpPr/>
            <p:nvPr/>
          </p:nvSpPr>
          <p:spPr>
            <a:xfrm>
              <a:off x="1954913" y="2791500"/>
              <a:ext cx="83606" cy="20525"/>
            </a:xfrm>
            <a:custGeom>
              <a:avLst/>
              <a:gdLst/>
              <a:ahLst/>
              <a:cxnLst/>
              <a:rect l="l" t="t" r="r" b="b"/>
              <a:pathLst>
                <a:path w="1679" h="821" extrusionOk="0">
                  <a:moveTo>
                    <a:pt x="840" y="0"/>
                  </a:moveTo>
                  <a:lnTo>
                    <a:pt x="1" y="821"/>
                  </a:lnTo>
                  <a:lnTo>
                    <a:pt x="1679" y="821"/>
                  </a:lnTo>
                  <a:lnTo>
                    <a:pt x="84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6"/>
            <p:cNvSpPr/>
            <p:nvPr/>
          </p:nvSpPr>
          <p:spPr>
            <a:xfrm>
              <a:off x="2079049"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6"/>
            <p:cNvSpPr/>
            <p:nvPr/>
          </p:nvSpPr>
          <p:spPr>
            <a:xfrm>
              <a:off x="2203186"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6"/>
            <p:cNvSpPr/>
            <p:nvPr/>
          </p:nvSpPr>
          <p:spPr>
            <a:xfrm>
              <a:off x="2327074" y="2791500"/>
              <a:ext cx="83805" cy="20525"/>
            </a:xfrm>
            <a:custGeom>
              <a:avLst/>
              <a:gdLst/>
              <a:ahLst/>
              <a:cxnLst/>
              <a:rect l="l" t="t" r="r" b="b"/>
              <a:pathLst>
                <a:path w="1683" h="821" extrusionOk="0">
                  <a:moveTo>
                    <a:pt x="839" y="0"/>
                  </a:moveTo>
                  <a:lnTo>
                    <a:pt x="0" y="821"/>
                  </a:lnTo>
                  <a:lnTo>
                    <a:pt x="1683"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6"/>
            <p:cNvSpPr/>
            <p:nvPr/>
          </p:nvSpPr>
          <p:spPr>
            <a:xfrm>
              <a:off x="2451210"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6"/>
            <p:cNvSpPr/>
            <p:nvPr/>
          </p:nvSpPr>
          <p:spPr>
            <a:xfrm>
              <a:off x="2575347"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6"/>
            <p:cNvSpPr/>
            <p:nvPr/>
          </p:nvSpPr>
          <p:spPr>
            <a:xfrm>
              <a:off x="2699384" y="2791500"/>
              <a:ext cx="83606" cy="20525"/>
            </a:xfrm>
            <a:custGeom>
              <a:avLst/>
              <a:gdLst/>
              <a:ahLst/>
              <a:cxnLst/>
              <a:rect l="l" t="t" r="r" b="b"/>
              <a:pathLst>
                <a:path w="1679" h="821" extrusionOk="0">
                  <a:moveTo>
                    <a:pt x="839" y="0"/>
                  </a:moveTo>
                  <a:lnTo>
                    <a:pt x="1" y="821"/>
                  </a:lnTo>
                  <a:lnTo>
                    <a:pt x="1679"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6"/>
            <p:cNvSpPr/>
            <p:nvPr/>
          </p:nvSpPr>
          <p:spPr>
            <a:xfrm>
              <a:off x="2823322" y="2791500"/>
              <a:ext cx="83556" cy="20525"/>
            </a:xfrm>
            <a:custGeom>
              <a:avLst/>
              <a:gdLst/>
              <a:ahLst/>
              <a:cxnLst/>
              <a:rect l="l" t="t" r="r" b="b"/>
              <a:pathLst>
                <a:path w="1678" h="821" extrusionOk="0">
                  <a:moveTo>
                    <a:pt x="839" y="0"/>
                  </a:moveTo>
                  <a:lnTo>
                    <a:pt x="1"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6"/>
            <p:cNvSpPr/>
            <p:nvPr/>
          </p:nvSpPr>
          <p:spPr>
            <a:xfrm>
              <a:off x="2947409" y="2791500"/>
              <a:ext cx="83606" cy="20525"/>
            </a:xfrm>
            <a:custGeom>
              <a:avLst/>
              <a:gdLst/>
              <a:ahLst/>
              <a:cxnLst/>
              <a:rect l="l" t="t" r="r" b="b"/>
              <a:pathLst>
                <a:path w="1679" h="821" extrusionOk="0">
                  <a:moveTo>
                    <a:pt x="840" y="0"/>
                  </a:moveTo>
                  <a:lnTo>
                    <a:pt x="0" y="821"/>
                  </a:lnTo>
                  <a:lnTo>
                    <a:pt x="1678" y="821"/>
                  </a:lnTo>
                  <a:lnTo>
                    <a:pt x="84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6"/>
            <p:cNvSpPr/>
            <p:nvPr/>
          </p:nvSpPr>
          <p:spPr>
            <a:xfrm>
              <a:off x="3071545" y="2791500"/>
              <a:ext cx="83556" cy="20525"/>
            </a:xfrm>
            <a:custGeom>
              <a:avLst/>
              <a:gdLst/>
              <a:ahLst/>
              <a:cxnLst/>
              <a:rect l="l" t="t" r="r" b="b"/>
              <a:pathLst>
                <a:path w="1678" h="821" extrusionOk="0">
                  <a:moveTo>
                    <a:pt x="839" y="0"/>
                  </a:moveTo>
                  <a:lnTo>
                    <a:pt x="0" y="821"/>
                  </a:lnTo>
                  <a:lnTo>
                    <a:pt x="1677"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6"/>
            <p:cNvSpPr/>
            <p:nvPr/>
          </p:nvSpPr>
          <p:spPr>
            <a:xfrm>
              <a:off x="3195433"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 name="Google Shape;304;p26"/>
          <p:cNvGrpSpPr/>
          <p:nvPr/>
        </p:nvGrpSpPr>
        <p:grpSpPr>
          <a:xfrm>
            <a:off x="2388688" y="1408465"/>
            <a:ext cx="297886" cy="337578"/>
            <a:chOff x="3103963" y="3361140"/>
            <a:chExt cx="297886" cy="337578"/>
          </a:xfrm>
        </p:grpSpPr>
        <p:sp>
          <p:nvSpPr>
            <p:cNvPr id="305" name="Google Shape;305;p2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6"/>
            <p:cNvSpPr/>
            <p:nvPr/>
          </p:nvSpPr>
          <p:spPr>
            <a:xfrm>
              <a:off x="3277873" y="3491382"/>
              <a:ext cx="32" cy="32"/>
            </a:xfrm>
            <a:custGeom>
              <a:avLst/>
              <a:gdLst/>
              <a:ahLst/>
              <a:cxnLst/>
              <a:rect l="l" t="t" r="r" b="b"/>
              <a:pathLst>
                <a:path w="1" h="1" extrusionOk="0">
                  <a:moveTo>
                    <a:pt x="0" y="0"/>
                  </a:move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6"/>
            <p:cNvSpPr/>
            <p:nvPr/>
          </p:nvSpPr>
          <p:spPr>
            <a:xfrm>
              <a:off x="3277873" y="3490618"/>
              <a:ext cx="32" cy="32"/>
            </a:xfrm>
            <a:custGeom>
              <a:avLst/>
              <a:gdLst/>
              <a:ahLst/>
              <a:cxnLst/>
              <a:rect l="l" t="t" r="r" b="b"/>
              <a:pathLst>
                <a:path w="1" h="1" extrusionOk="0">
                  <a:moveTo>
                    <a:pt x="0" y="0"/>
                  </a:move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6"/>
            <p:cNvSpPr/>
            <p:nvPr/>
          </p:nvSpPr>
          <p:spPr>
            <a:xfrm>
              <a:off x="3277873" y="3491382"/>
              <a:ext cx="32" cy="32"/>
            </a:xfrm>
            <a:custGeom>
              <a:avLst/>
              <a:gdLst/>
              <a:ahLst/>
              <a:cxnLst/>
              <a:rect l="l" t="t" r="r" b="b"/>
              <a:pathLst>
                <a:path w="1" h="1" extrusionOk="0">
                  <a:moveTo>
                    <a:pt x="0" y="0"/>
                  </a:move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6"/>
            <p:cNvSpPr/>
            <p:nvPr/>
          </p:nvSpPr>
          <p:spPr>
            <a:xfrm>
              <a:off x="3278986" y="3524681"/>
              <a:ext cx="32" cy="32"/>
            </a:xfrm>
            <a:custGeom>
              <a:avLst/>
              <a:gdLst/>
              <a:ahLst/>
              <a:cxnLst/>
              <a:rect l="l" t="t" r="r" b="b"/>
              <a:pathLst>
                <a:path w="1" h="1" extrusionOk="0">
                  <a:moveTo>
                    <a:pt x="1" y="1"/>
                  </a:move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6"/>
            <p:cNvSpPr/>
            <p:nvPr/>
          </p:nvSpPr>
          <p:spPr>
            <a:xfrm>
              <a:off x="3219543" y="3586415"/>
              <a:ext cx="32" cy="32"/>
            </a:xfrm>
            <a:custGeom>
              <a:avLst/>
              <a:gdLst/>
              <a:ahLst/>
              <a:cxnLst/>
              <a:rect l="l" t="t" r="r" b="b"/>
              <a:pathLst>
                <a:path w="1" h="1" extrusionOk="0">
                  <a:moveTo>
                    <a:pt x="1" y="1"/>
                  </a:move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6"/>
            <p:cNvSpPr/>
            <p:nvPr/>
          </p:nvSpPr>
          <p:spPr>
            <a:xfrm>
              <a:off x="3219543" y="3586415"/>
              <a:ext cx="32" cy="32"/>
            </a:xfrm>
            <a:custGeom>
              <a:avLst/>
              <a:gdLst/>
              <a:ahLst/>
              <a:cxnLst/>
              <a:rect l="l" t="t" r="r" b="b"/>
              <a:pathLst>
                <a:path w="1" h="1" extrusionOk="0">
                  <a:moveTo>
                    <a:pt x="1" y="1"/>
                  </a:move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6"/>
            <p:cNvSpPr/>
            <p:nvPr/>
          </p:nvSpPr>
          <p:spPr>
            <a:xfrm>
              <a:off x="3247181" y="3444787"/>
              <a:ext cx="32" cy="32"/>
            </a:xfrm>
            <a:custGeom>
              <a:avLst/>
              <a:gdLst/>
              <a:ahLst/>
              <a:cxnLst/>
              <a:rect l="l" t="t" r="r" b="b"/>
              <a:pathLst>
                <a:path w="1" h="1" extrusionOk="0">
                  <a:moveTo>
                    <a:pt x="1" y="1"/>
                  </a:move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6"/>
            <p:cNvSpPr/>
            <p:nvPr/>
          </p:nvSpPr>
          <p:spPr>
            <a:xfrm>
              <a:off x="3257422" y="3604226"/>
              <a:ext cx="32" cy="32"/>
            </a:xfrm>
            <a:custGeom>
              <a:avLst/>
              <a:gdLst/>
              <a:ahLst/>
              <a:cxnLst/>
              <a:rect l="l" t="t" r="r" b="b"/>
              <a:pathLst>
                <a:path w="1" h="1" extrusionOk="0">
                  <a:moveTo>
                    <a:pt x="0" y="0"/>
                  </a:move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6"/>
            <p:cNvSpPr/>
            <p:nvPr/>
          </p:nvSpPr>
          <p:spPr>
            <a:xfrm>
              <a:off x="3257422" y="3604226"/>
              <a:ext cx="32" cy="32"/>
            </a:xfrm>
            <a:custGeom>
              <a:avLst/>
              <a:gdLst/>
              <a:ahLst/>
              <a:cxnLst/>
              <a:rect l="l" t="t" r="r" b="b"/>
              <a:pathLst>
                <a:path w="1" h="1" extrusionOk="0">
                  <a:moveTo>
                    <a:pt x="0" y="0"/>
                  </a:move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6"/>
            <p:cNvSpPr/>
            <p:nvPr/>
          </p:nvSpPr>
          <p:spPr>
            <a:xfrm>
              <a:off x="3247181" y="3444787"/>
              <a:ext cx="32" cy="32"/>
            </a:xfrm>
            <a:custGeom>
              <a:avLst/>
              <a:gdLst/>
              <a:ahLst/>
              <a:cxnLst/>
              <a:rect l="l" t="t" r="r" b="b"/>
              <a:pathLst>
                <a:path w="1" h="1" extrusionOk="0">
                  <a:moveTo>
                    <a:pt x="1" y="1"/>
                  </a:move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6"/>
            <p:cNvSpPr/>
            <p:nvPr/>
          </p:nvSpPr>
          <p:spPr>
            <a:xfrm>
              <a:off x="3257422" y="3604226"/>
              <a:ext cx="32" cy="32"/>
            </a:xfrm>
            <a:custGeom>
              <a:avLst/>
              <a:gdLst/>
              <a:ahLst/>
              <a:cxnLst/>
              <a:rect l="l" t="t" r="r" b="b"/>
              <a:pathLst>
                <a:path w="1" h="1" extrusionOk="0">
                  <a:moveTo>
                    <a:pt x="0" y="0"/>
                  </a:move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6"/>
            <p:cNvSpPr/>
            <p:nvPr/>
          </p:nvSpPr>
          <p:spPr>
            <a:xfrm>
              <a:off x="3269922" y="3398606"/>
              <a:ext cx="32" cy="32"/>
            </a:xfrm>
            <a:custGeom>
              <a:avLst/>
              <a:gdLst/>
              <a:ahLst/>
              <a:cxnLst/>
              <a:rect l="l" t="t" r="r" b="b"/>
              <a:pathLst>
                <a:path w="1" h="1" extrusionOk="0">
                  <a:moveTo>
                    <a:pt x="0" y="0"/>
                  </a:move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 name="Google Shape;329;p26"/>
          <p:cNvGrpSpPr/>
          <p:nvPr/>
        </p:nvGrpSpPr>
        <p:grpSpPr>
          <a:xfrm>
            <a:off x="6420785" y="1397562"/>
            <a:ext cx="371069" cy="359396"/>
            <a:chOff x="1757085" y="1500675"/>
            <a:chExt cx="371069" cy="359396"/>
          </a:xfrm>
        </p:grpSpPr>
        <p:sp>
          <p:nvSpPr>
            <p:cNvPr id="330" name="Google Shape;330;p2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6"/>
            <p:cNvSpPr/>
            <p:nvPr/>
          </p:nvSpPr>
          <p:spPr>
            <a:xfrm>
              <a:off x="1976349" y="1775216"/>
              <a:ext cx="32" cy="32"/>
            </a:xfrm>
            <a:custGeom>
              <a:avLst/>
              <a:gdLst/>
              <a:ahLst/>
              <a:cxnLst/>
              <a:rect l="l" t="t" r="r" b="b"/>
              <a:pathLst>
                <a:path w="1" h="1" extrusionOk="0">
                  <a:moveTo>
                    <a:pt x="0" y="0"/>
                  </a:move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6"/>
            <p:cNvSpPr/>
            <p:nvPr/>
          </p:nvSpPr>
          <p:spPr>
            <a:xfrm>
              <a:off x="2016487" y="1775216"/>
              <a:ext cx="32" cy="32"/>
            </a:xfrm>
            <a:custGeom>
              <a:avLst/>
              <a:gdLst/>
              <a:ahLst/>
              <a:cxnLst/>
              <a:rect l="l" t="t" r="r" b="b"/>
              <a:pathLst>
                <a:path w="1" h="1" extrusionOk="0">
                  <a:moveTo>
                    <a:pt x="1" y="0"/>
                  </a:moveTo>
                  <a:lnTo>
                    <a:pt x="1"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6"/>
            <p:cNvSpPr/>
            <p:nvPr/>
          </p:nvSpPr>
          <p:spPr>
            <a:xfrm>
              <a:off x="1914615" y="1724837"/>
              <a:ext cx="32" cy="32"/>
            </a:xfrm>
            <a:custGeom>
              <a:avLst/>
              <a:gdLst/>
              <a:ahLst/>
              <a:cxnLst/>
              <a:rect l="l" t="t" r="r" b="b"/>
              <a:pathLst>
                <a:path w="1" h="1" extrusionOk="0">
                  <a:moveTo>
                    <a:pt x="1" y="1"/>
                  </a:move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6"/>
            <p:cNvSpPr/>
            <p:nvPr/>
          </p:nvSpPr>
          <p:spPr>
            <a:xfrm>
              <a:off x="1955898" y="1769523"/>
              <a:ext cx="32" cy="32"/>
            </a:xfrm>
            <a:custGeom>
              <a:avLst/>
              <a:gdLst/>
              <a:ahLst/>
              <a:cxnLst/>
              <a:rect l="l" t="t" r="r" b="b"/>
              <a:pathLst>
                <a:path w="1" h="1" extrusionOk="0">
                  <a:moveTo>
                    <a:pt x="1" y="1"/>
                  </a:move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6"/>
            <p:cNvSpPr/>
            <p:nvPr/>
          </p:nvSpPr>
          <p:spPr>
            <a:xfrm>
              <a:off x="1914615" y="1724837"/>
              <a:ext cx="32" cy="32"/>
            </a:xfrm>
            <a:custGeom>
              <a:avLst/>
              <a:gdLst/>
              <a:ahLst/>
              <a:cxnLst/>
              <a:rect l="l" t="t" r="r" b="b"/>
              <a:pathLst>
                <a:path w="1" h="1" extrusionOk="0">
                  <a:moveTo>
                    <a:pt x="1" y="1"/>
                  </a:move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6"/>
            <p:cNvSpPr/>
            <p:nvPr/>
          </p:nvSpPr>
          <p:spPr>
            <a:xfrm>
              <a:off x="2016868" y="1775216"/>
              <a:ext cx="32" cy="32"/>
            </a:xfrm>
            <a:custGeom>
              <a:avLst/>
              <a:gdLst/>
              <a:ahLst/>
              <a:cxnLst/>
              <a:rect l="l" t="t" r="r" b="b"/>
              <a:pathLst>
                <a:path w="1" h="1" extrusionOk="0">
                  <a:moveTo>
                    <a:pt x="0" y="0"/>
                  </a:move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6"/>
            <p:cNvSpPr/>
            <p:nvPr/>
          </p:nvSpPr>
          <p:spPr>
            <a:xfrm>
              <a:off x="1914615" y="1724837"/>
              <a:ext cx="32" cy="32"/>
            </a:xfrm>
            <a:custGeom>
              <a:avLst/>
              <a:gdLst/>
              <a:ahLst/>
              <a:cxnLst/>
              <a:rect l="l" t="t" r="r" b="b"/>
              <a:pathLst>
                <a:path w="1" h="1" extrusionOk="0">
                  <a:moveTo>
                    <a:pt x="1" y="1"/>
                  </a:move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6"/>
            <p:cNvSpPr/>
            <p:nvPr/>
          </p:nvSpPr>
          <p:spPr>
            <a:xfrm>
              <a:off x="1955898" y="1769523"/>
              <a:ext cx="32" cy="32"/>
            </a:xfrm>
            <a:custGeom>
              <a:avLst/>
              <a:gdLst/>
              <a:ahLst/>
              <a:cxnLst/>
              <a:rect l="l" t="t" r="r" b="b"/>
              <a:pathLst>
                <a:path w="1" h="1" extrusionOk="0">
                  <a:moveTo>
                    <a:pt x="1" y="1"/>
                  </a:move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6"/>
            <p:cNvSpPr/>
            <p:nvPr/>
          </p:nvSpPr>
          <p:spPr>
            <a:xfrm>
              <a:off x="1955898" y="1769523"/>
              <a:ext cx="32" cy="32"/>
            </a:xfrm>
            <a:custGeom>
              <a:avLst/>
              <a:gdLst/>
              <a:ahLst/>
              <a:cxnLst/>
              <a:rect l="l" t="t" r="r" b="b"/>
              <a:pathLst>
                <a:path w="1" h="1" extrusionOk="0">
                  <a:moveTo>
                    <a:pt x="1" y="1"/>
                  </a:move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6"/>
            <p:cNvSpPr/>
            <p:nvPr/>
          </p:nvSpPr>
          <p:spPr>
            <a:xfrm>
              <a:off x="1914615" y="1724837"/>
              <a:ext cx="32" cy="32"/>
            </a:xfrm>
            <a:custGeom>
              <a:avLst/>
              <a:gdLst/>
              <a:ahLst/>
              <a:cxnLst/>
              <a:rect l="l" t="t" r="r" b="b"/>
              <a:pathLst>
                <a:path w="1" h="1" extrusionOk="0">
                  <a:moveTo>
                    <a:pt x="1" y="1"/>
                  </a:move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6"/>
            <p:cNvSpPr/>
            <p:nvPr/>
          </p:nvSpPr>
          <p:spPr>
            <a:xfrm>
              <a:off x="1955898" y="1769523"/>
              <a:ext cx="32" cy="32"/>
            </a:xfrm>
            <a:custGeom>
              <a:avLst/>
              <a:gdLst/>
              <a:ahLst/>
              <a:cxnLst/>
              <a:rect l="l" t="t" r="r" b="b"/>
              <a:pathLst>
                <a:path w="1" h="1" extrusionOk="0">
                  <a:moveTo>
                    <a:pt x="1" y="1"/>
                  </a:move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6"/>
            <p:cNvSpPr/>
            <p:nvPr/>
          </p:nvSpPr>
          <p:spPr>
            <a:xfrm>
              <a:off x="2016487" y="1775216"/>
              <a:ext cx="32" cy="32"/>
            </a:xfrm>
            <a:custGeom>
              <a:avLst/>
              <a:gdLst/>
              <a:ahLst/>
              <a:cxnLst/>
              <a:rect l="l" t="t" r="r" b="b"/>
              <a:pathLst>
                <a:path w="1" h="1" extrusionOk="0">
                  <a:moveTo>
                    <a:pt x="1" y="0"/>
                  </a:moveTo>
                  <a:lnTo>
                    <a:pt x="1"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6"/>
            <p:cNvSpPr/>
            <p:nvPr/>
          </p:nvSpPr>
          <p:spPr>
            <a:xfrm>
              <a:off x="2016487" y="1775216"/>
              <a:ext cx="32" cy="32"/>
            </a:xfrm>
            <a:custGeom>
              <a:avLst/>
              <a:gdLst/>
              <a:ahLst/>
              <a:cxnLst/>
              <a:rect l="l" t="t" r="r" b="b"/>
              <a:pathLst>
                <a:path w="1" h="1" extrusionOk="0">
                  <a:moveTo>
                    <a:pt x="1" y="0"/>
                  </a:moveTo>
                  <a:lnTo>
                    <a:pt x="1"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6"/>
            <p:cNvSpPr/>
            <p:nvPr/>
          </p:nvSpPr>
          <p:spPr>
            <a:xfrm>
              <a:off x="2016868" y="1775216"/>
              <a:ext cx="32" cy="32"/>
            </a:xfrm>
            <a:custGeom>
              <a:avLst/>
              <a:gdLst/>
              <a:ahLst/>
              <a:cxnLst/>
              <a:rect l="l" t="t" r="r" b="b"/>
              <a:pathLst>
                <a:path w="1" h="1" extrusionOk="0">
                  <a:moveTo>
                    <a:pt x="0" y="0"/>
                  </a:moveTo>
                  <a:lnTo>
                    <a:pt x="0" y="0"/>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 name="Google Shape;359;p26"/>
          <p:cNvGrpSpPr/>
          <p:nvPr/>
        </p:nvGrpSpPr>
        <p:grpSpPr>
          <a:xfrm>
            <a:off x="2361058" y="3079013"/>
            <a:ext cx="353145" cy="361873"/>
            <a:chOff x="2810958" y="4273923"/>
            <a:chExt cx="353145" cy="361873"/>
          </a:xfrm>
        </p:grpSpPr>
        <p:sp>
          <p:nvSpPr>
            <p:cNvPr id="360" name="Google Shape;360;p2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 name="Google Shape;367;p26"/>
          <p:cNvGrpSpPr/>
          <p:nvPr/>
        </p:nvGrpSpPr>
        <p:grpSpPr>
          <a:xfrm>
            <a:off x="6547984" y="3066357"/>
            <a:ext cx="116693" cy="374186"/>
            <a:chOff x="2774209" y="1954691"/>
            <a:chExt cx="116693" cy="374186"/>
          </a:xfrm>
        </p:grpSpPr>
        <p:sp>
          <p:nvSpPr>
            <p:cNvPr id="368" name="Google Shape;368;p2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D043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 name="Google Shape;370;p26"/>
          <p:cNvGrpSpPr/>
          <p:nvPr/>
        </p:nvGrpSpPr>
        <p:grpSpPr>
          <a:xfrm>
            <a:off x="4028065" y="1144369"/>
            <a:ext cx="1087226" cy="123704"/>
            <a:chOff x="4265713" y="3769775"/>
            <a:chExt cx="612625" cy="69700"/>
          </a:xfrm>
        </p:grpSpPr>
        <p:sp>
          <p:nvSpPr>
            <p:cNvPr id="371" name="Google Shape;371;p26"/>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6"/>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DB3B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 name="Google Shape;373;p26"/>
          <p:cNvSpPr txBox="1">
            <a:spLocks noGrp="1"/>
          </p:cNvSpPr>
          <p:nvPr>
            <p:ph type="subTitle" idx="1"/>
          </p:nvPr>
        </p:nvSpPr>
        <p:spPr>
          <a:xfrm>
            <a:off x="799225" y="2382753"/>
            <a:ext cx="3477000" cy="644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a:t>
            </a:r>
            <a:endParaRPr/>
          </a:p>
        </p:txBody>
      </p:sp>
      <p:sp>
        <p:nvSpPr>
          <p:cNvPr id="374" name="Google Shape;374;p26"/>
          <p:cNvSpPr txBox="1">
            <a:spLocks noGrp="1"/>
          </p:cNvSpPr>
          <p:nvPr>
            <p:ph type="title" idx="2"/>
          </p:nvPr>
        </p:nvSpPr>
        <p:spPr>
          <a:xfrm>
            <a:off x="799225" y="3724831"/>
            <a:ext cx="3477000" cy="421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375" name="Google Shape;375;p26"/>
          <p:cNvSpPr txBox="1">
            <a:spLocks noGrp="1"/>
          </p:cNvSpPr>
          <p:nvPr>
            <p:ph type="subTitle" idx="3"/>
          </p:nvPr>
        </p:nvSpPr>
        <p:spPr>
          <a:xfrm>
            <a:off x="799225" y="4079615"/>
            <a:ext cx="3477000" cy="644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 It’s full of iron oxide dust</a:t>
            </a:r>
            <a:endParaRPr/>
          </a:p>
        </p:txBody>
      </p:sp>
      <p:sp>
        <p:nvSpPr>
          <p:cNvPr id="376" name="Google Shape;376;p26"/>
          <p:cNvSpPr txBox="1">
            <a:spLocks noGrp="1"/>
          </p:cNvSpPr>
          <p:nvPr>
            <p:ph type="title" idx="4"/>
          </p:nvPr>
        </p:nvSpPr>
        <p:spPr>
          <a:xfrm>
            <a:off x="4867825" y="2034860"/>
            <a:ext cx="3477000" cy="421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a:t>
            </a:r>
            <a:endParaRPr/>
          </a:p>
        </p:txBody>
      </p:sp>
      <p:sp>
        <p:nvSpPr>
          <p:cNvPr id="377" name="Google Shape;377;p26"/>
          <p:cNvSpPr txBox="1">
            <a:spLocks noGrp="1"/>
          </p:cNvSpPr>
          <p:nvPr>
            <p:ph type="subTitle" idx="5"/>
          </p:nvPr>
        </p:nvSpPr>
        <p:spPr>
          <a:xfrm>
            <a:off x="4867825" y="2382540"/>
            <a:ext cx="3477000" cy="644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our Solar System</a:t>
            </a:r>
            <a:endParaRPr/>
          </a:p>
        </p:txBody>
      </p:sp>
      <p:sp>
        <p:nvSpPr>
          <p:cNvPr id="378" name="Google Shape;378;p26"/>
          <p:cNvSpPr txBox="1">
            <a:spLocks noGrp="1"/>
          </p:cNvSpPr>
          <p:nvPr>
            <p:ph type="title" idx="6"/>
          </p:nvPr>
        </p:nvSpPr>
        <p:spPr>
          <a:xfrm>
            <a:off x="4867788" y="3724831"/>
            <a:ext cx="3477000" cy="421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SATURN</a:t>
            </a:r>
            <a:endParaRPr/>
          </a:p>
        </p:txBody>
      </p:sp>
      <p:sp>
        <p:nvSpPr>
          <p:cNvPr id="379" name="Google Shape;379;p26"/>
          <p:cNvSpPr txBox="1">
            <a:spLocks noGrp="1"/>
          </p:cNvSpPr>
          <p:nvPr>
            <p:ph type="subTitle" idx="7"/>
          </p:nvPr>
        </p:nvSpPr>
        <p:spPr>
          <a:xfrm>
            <a:off x="4867788" y="4079615"/>
            <a:ext cx="3477000" cy="644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is the ringed one. It’s a gas giant, composed of hydrogen and helium</a:t>
            </a:r>
            <a:endParaRPr/>
          </a:p>
        </p:txBody>
      </p:sp>
      <p:sp>
        <p:nvSpPr>
          <p:cNvPr id="380" name="Google Shape;380;p26"/>
          <p:cNvSpPr txBox="1">
            <a:spLocks noGrp="1"/>
          </p:cNvSpPr>
          <p:nvPr>
            <p:ph type="title"/>
          </p:nvPr>
        </p:nvSpPr>
        <p:spPr>
          <a:xfrm>
            <a:off x="799225" y="2034860"/>
            <a:ext cx="3477000" cy="421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D04327"/>
        </a:solidFill>
        <a:effectLst/>
      </p:bgPr>
    </p:bg>
    <p:spTree>
      <p:nvGrpSpPr>
        <p:cNvPr id="1" name="Shape 384"/>
        <p:cNvGrpSpPr/>
        <p:nvPr/>
      </p:nvGrpSpPr>
      <p:grpSpPr>
        <a:xfrm>
          <a:off x="0" y="0"/>
          <a:ext cx="0" cy="0"/>
          <a:chOff x="0" y="0"/>
          <a:chExt cx="0" cy="0"/>
        </a:xfrm>
      </p:grpSpPr>
      <p:sp>
        <p:nvSpPr>
          <p:cNvPr id="385" name="Google Shape;385;p27"/>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WHAT IT THIS TOPIC ABOUT?</a:t>
            </a:r>
            <a:endParaRPr>
              <a:solidFill>
                <a:srgbClr val="F3F3F3"/>
              </a:solidFill>
            </a:endParaRPr>
          </a:p>
        </p:txBody>
      </p:sp>
      <p:grpSp>
        <p:nvGrpSpPr>
          <p:cNvPr id="386" name="Google Shape;386;p27"/>
          <p:cNvGrpSpPr/>
          <p:nvPr/>
        </p:nvGrpSpPr>
        <p:grpSpPr>
          <a:xfrm>
            <a:off x="6018844" y="1534192"/>
            <a:ext cx="1054611" cy="1060094"/>
            <a:chOff x="5999775" y="1440900"/>
            <a:chExt cx="1054611" cy="1060094"/>
          </a:xfrm>
        </p:grpSpPr>
        <p:grpSp>
          <p:nvGrpSpPr>
            <p:cNvPr id="387" name="Google Shape;387;p27"/>
            <p:cNvGrpSpPr/>
            <p:nvPr/>
          </p:nvGrpSpPr>
          <p:grpSpPr>
            <a:xfrm>
              <a:off x="5999775" y="1440900"/>
              <a:ext cx="480425" cy="1059975"/>
              <a:chOff x="4331788" y="1992750"/>
              <a:chExt cx="480425" cy="1059975"/>
            </a:xfrm>
          </p:grpSpPr>
          <p:sp>
            <p:nvSpPr>
              <p:cNvPr id="388" name="Google Shape;388;p27"/>
              <p:cNvSpPr/>
              <p:nvPr/>
            </p:nvSpPr>
            <p:spPr>
              <a:xfrm>
                <a:off x="4331788" y="1992750"/>
                <a:ext cx="480425" cy="1059975"/>
              </a:xfrm>
              <a:custGeom>
                <a:avLst/>
                <a:gdLst/>
                <a:ahLst/>
                <a:cxnLst/>
                <a:rect l="l" t="t" r="r" b="b"/>
                <a:pathLst>
                  <a:path w="19217" h="42399" extrusionOk="0">
                    <a:moveTo>
                      <a:pt x="10872" y="8804"/>
                    </a:moveTo>
                    <a:cubicBezTo>
                      <a:pt x="10871" y="8804"/>
                      <a:pt x="10871" y="8804"/>
                      <a:pt x="10871" y="8804"/>
                    </a:cubicBezTo>
                    <a:cubicBezTo>
                      <a:pt x="10871" y="8804"/>
                      <a:pt x="10871" y="8804"/>
                      <a:pt x="10872" y="8804"/>
                    </a:cubicBezTo>
                    <a:close/>
                    <a:moveTo>
                      <a:pt x="13352" y="1784"/>
                    </a:moveTo>
                    <a:cubicBezTo>
                      <a:pt x="13359" y="1784"/>
                      <a:pt x="13366" y="1784"/>
                      <a:pt x="13373" y="1784"/>
                    </a:cubicBezTo>
                    <a:cubicBezTo>
                      <a:pt x="13745" y="2184"/>
                      <a:pt x="13689" y="2762"/>
                      <a:pt x="13674" y="3268"/>
                    </a:cubicBezTo>
                    <a:cubicBezTo>
                      <a:pt x="13508" y="4968"/>
                      <a:pt x="12744" y="6604"/>
                      <a:pt x="11538" y="7817"/>
                    </a:cubicBezTo>
                    <a:cubicBezTo>
                      <a:pt x="11210" y="8146"/>
                      <a:pt x="10849" y="8447"/>
                      <a:pt x="10427" y="8651"/>
                    </a:cubicBezTo>
                    <a:cubicBezTo>
                      <a:pt x="10193" y="8754"/>
                      <a:pt x="9967" y="8897"/>
                      <a:pt x="9709" y="8897"/>
                    </a:cubicBezTo>
                    <a:cubicBezTo>
                      <a:pt x="9701" y="8897"/>
                      <a:pt x="9694" y="8897"/>
                      <a:pt x="9686" y="8896"/>
                    </a:cubicBezTo>
                    <a:cubicBezTo>
                      <a:pt x="9648" y="8539"/>
                      <a:pt x="9802" y="8210"/>
                      <a:pt x="9889" y="7872"/>
                    </a:cubicBezTo>
                    <a:cubicBezTo>
                      <a:pt x="10353" y="6270"/>
                      <a:pt x="10843" y="4634"/>
                      <a:pt x="11780" y="3230"/>
                    </a:cubicBezTo>
                    <a:cubicBezTo>
                      <a:pt x="12044" y="2827"/>
                      <a:pt x="12340" y="2443"/>
                      <a:pt x="12693" y="2109"/>
                    </a:cubicBezTo>
                    <a:cubicBezTo>
                      <a:pt x="12878" y="1942"/>
                      <a:pt x="13093" y="1784"/>
                      <a:pt x="13352" y="1784"/>
                    </a:cubicBezTo>
                    <a:close/>
                    <a:moveTo>
                      <a:pt x="8319" y="330"/>
                    </a:moveTo>
                    <a:cubicBezTo>
                      <a:pt x="8662" y="576"/>
                      <a:pt x="8805" y="983"/>
                      <a:pt x="8959" y="1363"/>
                    </a:cubicBezTo>
                    <a:cubicBezTo>
                      <a:pt x="9607" y="3114"/>
                      <a:pt x="9648" y="5013"/>
                      <a:pt x="9579" y="6858"/>
                    </a:cubicBezTo>
                    <a:cubicBezTo>
                      <a:pt x="9477" y="7549"/>
                      <a:pt x="9380" y="8234"/>
                      <a:pt x="9246" y="8920"/>
                    </a:cubicBezTo>
                    <a:cubicBezTo>
                      <a:pt x="8638" y="7395"/>
                      <a:pt x="8175" y="5811"/>
                      <a:pt x="7967" y="4185"/>
                    </a:cubicBezTo>
                    <a:cubicBezTo>
                      <a:pt x="7841" y="3234"/>
                      <a:pt x="7698" y="2261"/>
                      <a:pt x="7883" y="1312"/>
                    </a:cubicBezTo>
                    <a:cubicBezTo>
                      <a:pt x="7935" y="950"/>
                      <a:pt x="8041" y="580"/>
                      <a:pt x="8319" y="330"/>
                    </a:cubicBezTo>
                    <a:close/>
                    <a:moveTo>
                      <a:pt x="18892" y="8915"/>
                    </a:moveTo>
                    <a:cubicBezTo>
                      <a:pt x="18558" y="10949"/>
                      <a:pt x="18303" y="12997"/>
                      <a:pt x="17998" y="15035"/>
                    </a:cubicBezTo>
                    <a:cubicBezTo>
                      <a:pt x="17641" y="17606"/>
                      <a:pt x="17243" y="20169"/>
                      <a:pt x="16909" y="22745"/>
                    </a:cubicBezTo>
                    <a:cubicBezTo>
                      <a:pt x="14763" y="23333"/>
                      <a:pt x="12637" y="23995"/>
                      <a:pt x="10497" y="24589"/>
                    </a:cubicBezTo>
                    <a:cubicBezTo>
                      <a:pt x="10538" y="23968"/>
                      <a:pt x="10390" y="23352"/>
                      <a:pt x="10418" y="22731"/>
                    </a:cubicBezTo>
                    <a:cubicBezTo>
                      <a:pt x="10441" y="22231"/>
                      <a:pt x="10311" y="21735"/>
                      <a:pt x="10334" y="21234"/>
                    </a:cubicBezTo>
                    <a:cubicBezTo>
                      <a:pt x="10366" y="20683"/>
                      <a:pt x="10232" y="20136"/>
                      <a:pt x="10251" y="19580"/>
                    </a:cubicBezTo>
                    <a:cubicBezTo>
                      <a:pt x="10279" y="19038"/>
                      <a:pt x="10149" y="18506"/>
                      <a:pt x="10172" y="17963"/>
                    </a:cubicBezTo>
                    <a:cubicBezTo>
                      <a:pt x="10200" y="17412"/>
                      <a:pt x="10065" y="16875"/>
                      <a:pt x="10088" y="16323"/>
                    </a:cubicBezTo>
                    <a:cubicBezTo>
                      <a:pt x="10116" y="15782"/>
                      <a:pt x="9977" y="15243"/>
                      <a:pt x="10010" y="14702"/>
                    </a:cubicBezTo>
                    <a:cubicBezTo>
                      <a:pt x="10033" y="14262"/>
                      <a:pt x="9936" y="13831"/>
                      <a:pt x="9932" y="13395"/>
                    </a:cubicBezTo>
                    <a:cubicBezTo>
                      <a:pt x="9917" y="13043"/>
                      <a:pt x="9945" y="12681"/>
                      <a:pt x="9885" y="12335"/>
                    </a:cubicBezTo>
                    <a:cubicBezTo>
                      <a:pt x="9806" y="11764"/>
                      <a:pt x="9889" y="11185"/>
                      <a:pt x="9797" y="10620"/>
                    </a:cubicBezTo>
                    <a:cubicBezTo>
                      <a:pt x="9732" y="10217"/>
                      <a:pt x="9815" y="9805"/>
                      <a:pt x="9709" y="9411"/>
                    </a:cubicBezTo>
                    <a:lnTo>
                      <a:pt x="9709" y="9411"/>
                    </a:lnTo>
                    <a:cubicBezTo>
                      <a:pt x="9862" y="9615"/>
                      <a:pt x="9885" y="9888"/>
                      <a:pt x="9945" y="10134"/>
                    </a:cubicBezTo>
                    <a:cubicBezTo>
                      <a:pt x="10061" y="10921"/>
                      <a:pt x="10131" y="11723"/>
                      <a:pt x="10450" y="12459"/>
                    </a:cubicBezTo>
                    <a:cubicBezTo>
                      <a:pt x="10756" y="13192"/>
                      <a:pt x="11339" y="13770"/>
                      <a:pt x="11993" y="14197"/>
                    </a:cubicBezTo>
                    <a:cubicBezTo>
                      <a:pt x="12223" y="14333"/>
                      <a:pt x="12502" y="14460"/>
                      <a:pt x="12776" y="14460"/>
                    </a:cubicBezTo>
                    <a:cubicBezTo>
                      <a:pt x="12911" y="14460"/>
                      <a:pt x="13044" y="14429"/>
                      <a:pt x="13170" y="14354"/>
                    </a:cubicBezTo>
                    <a:cubicBezTo>
                      <a:pt x="13290" y="14308"/>
                      <a:pt x="13300" y="14174"/>
                      <a:pt x="13336" y="14067"/>
                    </a:cubicBezTo>
                    <a:cubicBezTo>
                      <a:pt x="13284" y="14037"/>
                      <a:pt x="13231" y="14026"/>
                      <a:pt x="13179" y="14026"/>
                    </a:cubicBezTo>
                    <a:cubicBezTo>
                      <a:pt x="13025" y="14026"/>
                      <a:pt x="12871" y="14122"/>
                      <a:pt x="12715" y="14122"/>
                    </a:cubicBezTo>
                    <a:cubicBezTo>
                      <a:pt x="12668" y="14122"/>
                      <a:pt x="12620" y="14113"/>
                      <a:pt x="12573" y="14090"/>
                    </a:cubicBezTo>
                    <a:cubicBezTo>
                      <a:pt x="11970" y="13872"/>
                      <a:pt x="11511" y="13409"/>
                      <a:pt x="11108" y="12932"/>
                    </a:cubicBezTo>
                    <a:cubicBezTo>
                      <a:pt x="10617" y="12288"/>
                      <a:pt x="10464" y="11468"/>
                      <a:pt x="10349" y="10684"/>
                    </a:cubicBezTo>
                    <a:cubicBezTo>
                      <a:pt x="10293" y="10250"/>
                      <a:pt x="10242" y="9814"/>
                      <a:pt x="10080" y="9401"/>
                    </a:cubicBezTo>
                    <a:cubicBezTo>
                      <a:pt x="10047" y="9365"/>
                      <a:pt x="9982" y="9286"/>
                      <a:pt x="9945" y="9244"/>
                    </a:cubicBezTo>
                    <a:cubicBezTo>
                      <a:pt x="10668" y="9222"/>
                      <a:pt x="11388" y="9141"/>
                      <a:pt x="12107" y="9141"/>
                    </a:cubicBezTo>
                    <a:cubicBezTo>
                      <a:pt x="12143" y="9141"/>
                      <a:pt x="12179" y="9142"/>
                      <a:pt x="12216" y="9142"/>
                    </a:cubicBezTo>
                    <a:cubicBezTo>
                      <a:pt x="12308" y="9145"/>
                      <a:pt x="12401" y="9146"/>
                      <a:pt x="12493" y="9146"/>
                    </a:cubicBezTo>
                    <a:cubicBezTo>
                      <a:pt x="13302" y="9146"/>
                      <a:pt x="14106" y="9056"/>
                      <a:pt x="14915" y="9056"/>
                    </a:cubicBezTo>
                    <a:cubicBezTo>
                      <a:pt x="14994" y="9056"/>
                      <a:pt x="15073" y="9057"/>
                      <a:pt x="15152" y="9059"/>
                    </a:cubicBezTo>
                    <a:cubicBezTo>
                      <a:pt x="15235" y="9064"/>
                      <a:pt x="15317" y="9066"/>
                      <a:pt x="15399" y="9066"/>
                    </a:cubicBezTo>
                    <a:cubicBezTo>
                      <a:pt x="15893" y="9066"/>
                      <a:pt x="16386" y="8988"/>
                      <a:pt x="16883" y="8988"/>
                    </a:cubicBezTo>
                    <a:cubicBezTo>
                      <a:pt x="16905" y="8988"/>
                      <a:pt x="16928" y="8988"/>
                      <a:pt x="16950" y="8989"/>
                    </a:cubicBezTo>
                    <a:cubicBezTo>
                      <a:pt x="17101" y="8981"/>
                      <a:pt x="17252" y="8979"/>
                      <a:pt x="17403" y="8979"/>
                    </a:cubicBezTo>
                    <a:cubicBezTo>
                      <a:pt x="17569" y="8979"/>
                      <a:pt x="17735" y="8982"/>
                      <a:pt x="17901" y="8982"/>
                    </a:cubicBezTo>
                    <a:cubicBezTo>
                      <a:pt x="18232" y="8982"/>
                      <a:pt x="18563" y="8972"/>
                      <a:pt x="18892" y="8915"/>
                    </a:cubicBezTo>
                    <a:close/>
                    <a:moveTo>
                      <a:pt x="8833" y="9239"/>
                    </a:moveTo>
                    <a:cubicBezTo>
                      <a:pt x="8273" y="10314"/>
                      <a:pt x="8230" y="11556"/>
                      <a:pt x="8198" y="12747"/>
                    </a:cubicBezTo>
                    <a:cubicBezTo>
                      <a:pt x="8129" y="13404"/>
                      <a:pt x="8027" y="14067"/>
                      <a:pt x="7777" y="14683"/>
                    </a:cubicBezTo>
                    <a:cubicBezTo>
                      <a:pt x="7411" y="15610"/>
                      <a:pt x="6832" y="16425"/>
                      <a:pt x="6220" y="17204"/>
                    </a:cubicBezTo>
                    <a:cubicBezTo>
                      <a:pt x="5961" y="17514"/>
                      <a:pt x="5715" y="17852"/>
                      <a:pt x="5363" y="18065"/>
                    </a:cubicBezTo>
                    <a:cubicBezTo>
                      <a:pt x="5256" y="18093"/>
                      <a:pt x="5210" y="18264"/>
                      <a:pt x="5322" y="18320"/>
                    </a:cubicBezTo>
                    <a:cubicBezTo>
                      <a:pt x="5363" y="18359"/>
                      <a:pt x="5406" y="18375"/>
                      <a:pt x="5450" y="18375"/>
                    </a:cubicBezTo>
                    <a:cubicBezTo>
                      <a:pt x="5579" y="18375"/>
                      <a:pt x="5712" y="18241"/>
                      <a:pt x="5812" y="18172"/>
                    </a:cubicBezTo>
                    <a:cubicBezTo>
                      <a:pt x="6303" y="17709"/>
                      <a:pt x="6701" y="17157"/>
                      <a:pt x="7096" y="16611"/>
                    </a:cubicBezTo>
                    <a:cubicBezTo>
                      <a:pt x="7657" y="15833"/>
                      <a:pt x="8125" y="14965"/>
                      <a:pt x="8342" y="14026"/>
                    </a:cubicBezTo>
                    <a:cubicBezTo>
                      <a:pt x="8620" y="12964"/>
                      <a:pt x="8486" y="11857"/>
                      <a:pt x="8690" y="10787"/>
                    </a:cubicBezTo>
                    <a:cubicBezTo>
                      <a:pt x="8773" y="10267"/>
                      <a:pt x="8935" y="9754"/>
                      <a:pt x="9222" y="9309"/>
                    </a:cubicBezTo>
                    <a:cubicBezTo>
                      <a:pt x="9239" y="9303"/>
                      <a:pt x="9256" y="9301"/>
                      <a:pt x="9272" y="9301"/>
                    </a:cubicBezTo>
                    <a:cubicBezTo>
                      <a:pt x="9350" y="9301"/>
                      <a:pt x="9409" y="9364"/>
                      <a:pt x="9412" y="9452"/>
                    </a:cubicBezTo>
                    <a:cubicBezTo>
                      <a:pt x="9464" y="9805"/>
                      <a:pt x="9404" y="10166"/>
                      <a:pt x="9454" y="10518"/>
                    </a:cubicBezTo>
                    <a:cubicBezTo>
                      <a:pt x="9528" y="11009"/>
                      <a:pt x="9505" y="11505"/>
                      <a:pt x="9524" y="12001"/>
                    </a:cubicBezTo>
                    <a:cubicBezTo>
                      <a:pt x="9593" y="12515"/>
                      <a:pt x="9593" y="13034"/>
                      <a:pt x="9603" y="13553"/>
                    </a:cubicBezTo>
                    <a:cubicBezTo>
                      <a:pt x="9667" y="14071"/>
                      <a:pt x="9681" y="14591"/>
                      <a:pt x="9681" y="15114"/>
                    </a:cubicBezTo>
                    <a:cubicBezTo>
                      <a:pt x="9718" y="15521"/>
                      <a:pt x="9765" y="15929"/>
                      <a:pt x="9759" y="16342"/>
                    </a:cubicBezTo>
                    <a:cubicBezTo>
                      <a:pt x="9742" y="16861"/>
                      <a:pt x="9848" y="17375"/>
                      <a:pt x="9838" y="17894"/>
                    </a:cubicBezTo>
                    <a:cubicBezTo>
                      <a:pt x="9820" y="18455"/>
                      <a:pt x="9932" y="19011"/>
                      <a:pt x="9922" y="19571"/>
                    </a:cubicBezTo>
                    <a:cubicBezTo>
                      <a:pt x="9904" y="20099"/>
                      <a:pt x="10015" y="20623"/>
                      <a:pt x="10005" y="21151"/>
                    </a:cubicBezTo>
                    <a:cubicBezTo>
                      <a:pt x="9982" y="21675"/>
                      <a:pt x="10093" y="22189"/>
                      <a:pt x="10084" y="22712"/>
                    </a:cubicBezTo>
                    <a:cubicBezTo>
                      <a:pt x="10071" y="23384"/>
                      <a:pt x="10200" y="24047"/>
                      <a:pt x="10163" y="24718"/>
                    </a:cubicBezTo>
                    <a:cubicBezTo>
                      <a:pt x="8008" y="25298"/>
                      <a:pt x="5878" y="25965"/>
                      <a:pt x="3727" y="26576"/>
                    </a:cubicBezTo>
                    <a:cubicBezTo>
                      <a:pt x="3707" y="26585"/>
                      <a:pt x="3689" y="26589"/>
                      <a:pt x="3673" y="26589"/>
                    </a:cubicBezTo>
                    <a:cubicBezTo>
                      <a:pt x="3645" y="26589"/>
                      <a:pt x="3624" y="26576"/>
                      <a:pt x="3611" y="26548"/>
                    </a:cubicBezTo>
                    <a:cubicBezTo>
                      <a:pt x="2546" y="20869"/>
                      <a:pt x="1466" y="15188"/>
                      <a:pt x="406" y="9508"/>
                    </a:cubicBezTo>
                    <a:cubicBezTo>
                      <a:pt x="944" y="9481"/>
                      <a:pt x="1483" y="9470"/>
                      <a:pt x="2022" y="9470"/>
                    </a:cubicBezTo>
                    <a:cubicBezTo>
                      <a:pt x="2123" y="9470"/>
                      <a:pt x="2223" y="9471"/>
                      <a:pt x="2324" y="9471"/>
                    </a:cubicBezTo>
                    <a:cubicBezTo>
                      <a:pt x="2357" y="9472"/>
                      <a:pt x="2391" y="9473"/>
                      <a:pt x="2424" y="9473"/>
                    </a:cubicBezTo>
                    <a:cubicBezTo>
                      <a:pt x="2863" y="9473"/>
                      <a:pt x="3298" y="9401"/>
                      <a:pt x="3734" y="9401"/>
                    </a:cubicBezTo>
                    <a:cubicBezTo>
                      <a:pt x="3756" y="9401"/>
                      <a:pt x="3779" y="9401"/>
                      <a:pt x="3802" y="9401"/>
                    </a:cubicBezTo>
                    <a:cubicBezTo>
                      <a:pt x="4010" y="9391"/>
                      <a:pt x="4219" y="9388"/>
                      <a:pt x="4429" y="9388"/>
                    </a:cubicBezTo>
                    <a:cubicBezTo>
                      <a:pt x="4608" y="9388"/>
                      <a:pt x="4788" y="9390"/>
                      <a:pt x="4967" y="9390"/>
                    </a:cubicBezTo>
                    <a:cubicBezTo>
                      <a:pt x="5122" y="9390"/>
                      <a:pt x="5278" y="9388"/>
                      <a:pt x="5433" y="9383"/>
                    </a:cubicBezTo>
                    <a:cubicBezTo>
                      <a:pt x="6563" y="9253"/>
                      <a:pt x="7702" y="9365"/>
                      <a:pt x="8833" y="9239"/>
                    </a:cubicBezTo>
                    <a:close/>
                    <a:moveTo>
                      <a:pt x="16848" y="23065"/>
                    </a:moveTo>
                    <a:lnTo>
                      <a:pt x="16848" y="23065"/>
                    </a:lnTo>
                    <a:cubicBezTo>
                      <a:pt x="15950" y="29337"/>
                      <a:pt x="15064" y="35611"/>
                      <a:pt x="14157" y="41880"/>
                    </a:cubicBezTo>
                    <a:cubicBezTo>
                      <a:pt x="13240" y="41917"/>
                      <a:pt x="12322" y="41884"/>
                      <a:pt x="11405" y="41917"/>
                    </a:cubicBezTo>
                    <a:cubicBezTo>
                      <a:pt x="11367" y="41457"/>
                      <a:pt x="11303" y="41004"/>
                      <a:pt x="11316" y="40540"/>
                    </a:cubicBezTo>
                    <a:cubicBezTo>
                      <a:pt x="11339" y="40007"/>
                      <a:pt x="11205" y="39484"/>
                      <a:pt x="11233" y="38951"/>
                    </a:cubicBezTo>
                    <a:cubicBezTo>
                      <a:pt x="11260" y="38427"/>
                      <a:pt x="11127" y="37914"/>
                      <a:pt x="11149" y="37394"/>
                    </a:cubicBezTo>
                    <a:cubicBezTo>
                      <a:pt x="11183" y="36904"/>
                      <a:pt x="11066" y="36421"/>
                      <a:pt x="11071" y="35935"/>
                    </a:cubicBezTo>
                    <a:cubicBezTo>
                      <a:pt x="11066" y="35611"/>
                      <a:pt x="11085" y="35286"/>
                      <a:pt x="11029" y="34967"/>
                    </a:cubicBezTo>
                    <a:cubicBezTo>
                      <a:pt x="10946" y="34397"/>
                      <a:pt x="11034" y="33818"/>
                      <a:pt x="10941" y="33248"/>
                    </a:cubicBezTo>
                    <a:cubicBezTo>
                      <a:pt x="10871" y="32734"/>
                      <a:pt x="10946" y="32210"/>
                      <a:pt x="10867" y="31696"/>
                    </a:cubicBezTo>
                    <a:cubicBezTo>
                      <a:pt x="10793" y="31238"/>
                      <a:pt x="10849" y="30769"/>
                      <a:pt x="10811" y="30306"/>
                    </a:cubicBezTo>
                    <a:cubicBezTo>
                      <a:pt x="10756" y="29927"/>
                      <a:pt x="10738" y="29546"/>
                      <a:pt x="10742" y="29166"/>
                    </a:cubicBezTo>
                    <a:cubicBezTo>
                      <a:pt x="10760" y="28670"/>
                      <a:pt x="10636" y="28180"/>
                      <a:pt x="10659" y="27679"/>
                    </a:cubicBezTo>
                    <a:cubicBezTo>
                      <a:pt x="10691" y="27132"/>
                      <a:pt x="10557" y="26595"/>
                      <a:pt x="10580" y="26044"/>
                    </a:cubicBezTo>
                    <a:cubicBezTo>
                      <a:pt x="10593" y="25673"/>
                      <a:pt x="10552" y="25306"/>
                      <a:pt x="10505" y="24945"/>
                    </a:cubicBezTo>
                    <a:cubicBezTo>
                      <a:pt x="12280" y="24450"/>
                      <a:pt x="14046" y="23917"/>
                      <a:pt x="15811" y="23407"/>
                    </a:cubicBezTo>
                    <a:cubicBezTo>
                      <a:pt x="16159" y="23292"/>
                      <a:pt x="16524" y="23236"/>
                      <a:pt x="16848" y="23065"/>
                    </a:cubicBezTo>
                    <a:close/>
                    <a:moveTo>
                      <a:pt x="10204" y="25052"/>
                    </a:moveTo>
                    <a:cubicBezTo>
                      <a:pt x="10242" y="25548"/>
                      <a:pt x="10246" y="26044"/>
                      <a:pt x="10260" y="26540"/>
                    </a:cubicBezTo>
                    <a:cubicBezTo>
                      <a:pt x="10334" y="27053"/>
                      <a:pt x="10325" y="27577"/>
                      <a:pt x="10339" y="28101"/>
                    </a:cubicBezTo>
                    <a:cubicBezTo>
                      <a:pt x="10376" y="28494"/>
                      <a:pt x="10418" y="28892"/>
                      <a:pt x="10413" y="29296"/>
                    </a:cubicBezTo>
                    <a:cubicBezTo>
                      <a:pt x="10394" y="29820"/>
                      <a:pt x="10505" y="30338"/>
                      <a:pt x="10492" y="30866"/>
                    </a:cubicBezTo>
                    <a:cubicBezTo>
                      <a:pt x="10473" y="31404"/>
                      <a:pt x="10589" y="31937"/>
                      <a:pt x="10576" y="32478"/>
                    </a:cubicBezTo>
                    <a:cubicBezTo>
                      <a:pt x="10552" y="32998"/>
                      <a:pt x="10663" y="33513"/>
                      <a:pt x="10659" y="34031"/>
                    </a:cubicBezTo>
                    <a:cubicBezTo>
                      <a:pt x="10636" y="34619"/>
                      <a:pt x="10756" y="35203"/>
                      <a:pt x="10738" y="35792"/>
                    </a:cubicBezTo>
                    <a:cubicBezTo>
                      <a:pt x="10719" y="36195"/>
                      <a:pt x="10802" y="36593"/>
                      <a:pt x="10811" y="36996"/>
                    </a:cubicBezTo>
                    <a:cubicBezTo>
                      <a:pt x="10830" y="37377"/>
                      <a:pt x="10802" y="37760"/>
                      <a:pt x="10862" y="38145"/>
                    </a:cubicBezTo>
                    <a:cubicBezTo>
                      <a:pt x="10927" y="38683"/>
                      <a:pt x="10867" y="39229"/>
                      <a:pt x="10946" y="39772"/>
                    </a:cubicBezTo>
                    <a:cubicBezTo>
                      <a:pt x="11010" y="40313"/>
                      <a:pt x="10950" y="40865"/>
                      <a:pt x="11029" y="41412"/>
                    </a:cubicBezTo>
                    <a:cubicBezTo>
                      <a:pt x="11048" y="41592"/>
                      <a:pt x="11048" y="41778"/>
                      <a:pt x="11053" y="41963"/>
                    </a:cubicBezTo>
                    <a:cubicBezTo>
                      <a:pt x="10943" y="41958"/>
                      <a:pt x="10833" y="41956"/>
                      <a:pt x="10724" y="41956"/>
                    </a:cubicBezTo>
                    <a:cubicBezTo>
                      <a:pt x="10305" y="41956"/>
                      <a:pt x="9888" y="41987"/>
                      <a:pt x="9468" y="41987"/>
                    </a:cubicBezTo>
                    <a:cubicBezTo>
                      <a:pt x="9424" y="41987"/>
                      <a:pt x="9379" y="41986"/>
                      <a:pt x="9333" y="41986"/>
                    </a:cubicBezTo>
                    <a:cubicBezTo>
                      <a:pt x="9275" y="41987"/>
                      <a:pt x="9216" y="41987"/>
                      <a:pt x="9157" y="41987"/>
                    </a:cubicBezTo>
                    <a:cubicBezTo>
                      <a:pt x="8945" y="41987"/>
                      <a:pt x="8732" y="41981"/>
                      <a:pt x="8519" y="41981"/>
                    </a:cubicBezTo>
                    <a:cubicBezTo>
                      <a:pt x="8283" y="41981"/>
                      <a:pt x="8048" y="41988"/>
                      <a:pt x="7813" y="42019"/>
                    </a:cubicBezTo>
                    <a:cubicBezTo>
                      <a:pt x="7696" y="42034"/>
                      <a:pt x="7578" y="42039"/>
                      <a:pt x="7460" y="42039"/>
                    </a:cubicBezTo>
                    <a:cubicBezTo>
                      <a:pt x="7245" y="42039"/>
                      <a:pt x="7029" y="42022"/>
                      <a:pt x="6814" y="42022"/>
                    </a:cubicBezTo>
                    <a:cubicBezTo>
                      <a:pt x="6713" y="42022"/>
                      <a:pt x="6613" y="42026"/>
                      <a:pt x="6512" y="42037"/>
                    </a:cubicBezTo>
                    <a:cubicBezTo>
                      <a:pt x="6415" y="41249"/>
                      <a:pt x="6224" y="40471"/>
                      <a:pt x="6090" y="39688"/>
                    </a:cubicBezTo>
                    <a:cubicBezTo>
                      <a:pt x="5349" y="35750"/>
                      <a:pt x="4608" y="31817"/>
                      <a:pt x="3866" y="27883"/>
                    </a:cubicBezTo>
                    <a:cubicBezTo>
                      <a:pt x="3810" y="27568"/>
                      <a:pt x="3727" y="27258"/>
                      <a:pt x="3709" y="26938"/>
                    </a:cubicBezTo>
                    <a:cubicBezTo>
                      <a:pt x="5873" y="26313"/>
                      <a:pt x="8036" y="25668"/>
                      <a:pt x="10204" y="25052"/>
                    </a:cubicBezTo>
                    <a:close/>
                    <a:moveTo>
                      <a:pt x="8296" y="1"/>
                    </a:moveTo>
                    <a:cubicBezTo>
                      <a:pt x="7902" y="61"/>
                      <a:pt x="7758" y="473"/>
                      <a:pt x="7642" y="803"/>
                    </a:cubicBezTo>
                    <a:cubicBezTo>
                      <a:pt x="7406" y="1678"/>
                      <a:pt x="7443" y="2605"/>
                      <a:pt x="7545" y="3499"/>
                    </a:cubicBezTo>
                    <a:cubicBezTo>
                      <a:pt x="7721" y="5366"/>
                      <a:pt x="8198" y="7201"/>
                      <a:pt x="8912" y="8933"/>
                    </a:cubicBezTo>
                    <a:cubicBezTo>
                      <a:pt x="8273" y="8975"/>
                      <a:pt x="7629" y="8971"/>
                      <a:pt x="6985" y="8980"/>
                    </a:cubicBezTo>
                    <a:cubicBezTo>
                      <a:pt x="6926" y="8977"/>
                      <a:pt x="6866" y="8975"/>
                      <a:pt x="6807" y="8975"/>
                    </a:cubicBezTo>
                    <a:cubicBezTo>
                      <a:pt x="6371" y="8975"/>
                      <a:pt x="5937" y="9047"/>
                      <a:pt x="5501" y="9047"/>
                    </a:cubicBezTo>
                    <a:cubicBezTo>
                      <a:pt x="5451" y="9047"/>
                      <a:pt x="5400" y="9046"/>
                      <a:pt x="5349" y="9044"/>
                    </a:cubicBezTo>
                    <a:cubicBezTo>
                      <a:pt x="5133" y="9056"/>
                      <a:pt x="4916" y="9058"/>
                      <a:pt x="4699" y="9058"/>
                    </a:cubicBezTo>
                    <a:cubicBezTo>
                      <a:pt x="4590" y="9058"/>
                      <a:pt x="4481" y="9057"/>
                      <a:pt x="4373" y="9057"/>
                    </a:cubicBezTo>
                    <a:cubicBezTo>
                      <a:pt x="4178" y="9057"/>
                      <a:pt x="3983" y="9059"/>
                      <a:pt x="3788" y="9068"/>
                    </a:cubicBezTo>
                    <a:cubicBezTo>
                      <a:pt x="3167" y="9142"/>
                      <a:pt x="2542" y="9128"/>
                      <a:pt x="1920" y="9142"/>
                    </a:cubicBezTo>
                    <a:cubicBezTo>
                      <a:pt x="1856" y="9139"/>
                      <a:pt x="1791" y="9138"/>
                      <a:pt x="1727" y="9138"/>
                    </a:cubicBezTo>
                    <a:cubicBezTo>
                      <a:pt x="1237" y="9138"/>
                      <a:pt x="751" y="9217"/>
                      <a:pt x="259" y="9217"/>
                    </a:cubicBezTo>
                    <a:cubicBezTo>
                      <a:pt x="237" y="9217"/>
                      <a:pt x="215" y="9217"/>
                      <a:pt x="192" y="9217"/>
                    </a:cubicBezTo>
                    <a:cubicBezTo>
                      <a:pt x="185" y="9216"/>
                      <a:pt x="178" y="9215"/>
                      <a:pt x="171" y="9215"/>
                    </a:cubicBezTo>
                    <a:cubicBezTo>
                      <a:pt x="48" y="9215"/>
                      <a:pt x="0" y="9370"/>
                      <a:pt x="49" y="9471"/>
                    </a:cubicBezTo>
                    <a:cubicBezTo>
                      <a:pt x="2092" y="20349"/>
                      <a:pt x="4154" y="31223"/>
                      <a:pt x="6201" y="42102"/>
                    </a:cubicBezTo>
                    <a:cubicBezTo>
                      <a:pt x="6229" y="42199"/>
                      <a:pt x="6239" y="42319"/>
                      <a:pt x="6336" y="42389"/>
                    </a:cubicBezTo>
                    <a:cubicBezTo>
                      <a:pt x="6460" y="42395"/>
                      <a:pt x="6584" y="42398"/>
                      <a:pt x="6707" y="42398"/>
                    </a:cubicBezTo>
                    <a:cubicBezTo>
                      <a:pt x="7045" y="42398"/>
                      <a:pt x="7381" y="42377"/>
                      <a:pt x="7717" y="42342"/>
                    </a:cubicBezTo>
                    <a:cubicBezTo>
                      <a:pt x="8255" y="42339"/>
                      <a:pt x="8788" y="42309"/>
                      <a:pt x="9322" y="42309"/>
                    </a:cubicBezTo>
                    <a:cubicBezTo>
                      <a:pt x="9386" y="42309"/>
                      <a:pt x="9450" y="42309"/>
                      <a:pt x="9515" y="42310"/>
                    </a:cubicBezTo>
                    <a:cubicBezTo>
                      <a:pt x="9578" y="42309"/>
                      <a:pt x="9641" y="42309"/>
                      <a:pt x="9705" y="42309"/>
                    </a:cubicBezTo>
                    <a:cubicBezTo>
                      <a:pt x="9903" y="42309"/>
                      <a:pt x="10101" y="42313"/>
                      <a:pt x="10299" y="42313"/>
                    </a:cubicBezTo>
                    <a:cubicBezTo>
                      <a:pt x="10560" y="42313"/>
                      <a:pt x="10821" y="42306"/>
                      <a:pt x="11080" y="42274"/>
                    </a:cubicBezTo>
                    <a:cubicBezTo>
                      <a:pt x="11832" y="42241"/>
                      <a:pt x="12586" y="42228"/>
                      <a:pt x="13341" y="42228"/>
                    </a:cubicBezTo>
                    <a:cubicBezTo>
                      <a:pt x="13564" y="42228"/>
                      <a:pt x="13786" y="42229"/>
                      <a:pt x="14008" y="42231"/>
                    </a:cubicBezTo>
                    <a:cubicBezTo>
                      <a:pt x="14179" y="42227"/>
                      <a:pt x="14457" y="42231"/>
                      <a:pt x="14485" y="42004"/>
                    </a:cubicBezTo>
                    <a:cubicBezTo>
                      <a:pt x="15992" y="31455"/>
                      <a:pt x="17506" y="20910"/>
                      <a:pt x="19007" y="10361"/>
                    </a:cubicBezTo>
                    <a:cubicBezTo>
                      <a:pt x="19067" y="9786"/>
                      <a:pt x="19216" y="9217"/>
                      <a:pt x="19211" y="8642"/>
                    </a:cubicBezTo>
                    <a:cubicBezTo>
                      <a:pt x="19123" y="8640"/>
                      <a:pt x="19035" y="8640"/>
                      <a:pt x="18948" y="8640"/>
                    </a:cubicBezTo>
                    <a:cubicBezTo>
                      <a:pt x="18513" y="8640"/>
                      <a:pt x="18080" y="8653"/>
                      <a:pt x="17648" y="8653"/>
                    </a:cubicBezTo>
                    <a:cubicBezTo>
                      <a:pt x="17551" y="8653"/>
                      <a:pt x="17455" y="8652"/>
                      <a:pt x="17358" y="8651"/>
                    </a:cubicBezTo>
                    <a:cubicBezTo>
                      <a:pt x="17330" y="8650"/>
                      <a:pt x="17301" y="8649"/>
                      <a:pt x="17273" y="8649"/>
                    </a:cubicBezTo>
                    <a:cubicBezTo>
                      <a:pt x="16891" y="8649"/>
                      <a:pt x="16514" y="8722"/>
                      <a:pt x="16133" y="8722"/>
                    </a:cubicBezTo>
                    <a:cubicBezTo>
                      <a:pt x="16104" y="8722"/>
                      <a:pt x="16076" y="8722"/>
                      <a:pt x="16047" y="8721"/>
                    </a:cubicBezTo>
                    <a:cubicBezTo>
                      <a:pt x="15477" y="8734"/>
                      <a:pt x="14902" y="8725"/>
                      <a:pt x="14333" y="8744"/>
                    </a:cubicBezTo>
                    <a:cubicBezTo>
                      <a:pt x="13805" y="8811"/>
                      <a:pt x="13274" y="8811"/>
                      <a:pt x="12744" y="8811"/>
                    </a:cubicBezTo>
                    <a:cubicBezTo>
                      <a:pt x="12213" y="8811"/>
                      <a:pt x="11683" y="8811"/>
                      <a:pt x="11155" y="8877"/>
                    </a:cubicBezTo>
                    <a:cubicBezTo>
                      <a:pt x="11056" y="8881"/>
                      <a:pt x="10955" y="8889"/>
                      <a:pt x="10855" y="8889"/>
                    </a:cubicBezTo>
                    <a:cubicBezTo>
                      <a:pt x="10809" y="8889"/>
                      <a:pt x="10764" y="8887"/>
                      <a:pt x="10719" y="8883"/>
                    </a:cubicBezTo>
                    <a:cubicBezTo>
                      <a:pt x="10606" y="8835"/>
                      <a:pt x="10848" y="8804"/>
                      <a:pt x="10870" y="8804"/>
                    </a:cubicBezTo>
                    <a:cubicBezTo>
                      <a:pt x="10871" y="8804"/>
                      <a:pt x="10872" y="8804"/>
                      <a:pt x="10872" y="8804"/>
                    </a:cubicBezTo>
                    <a:lnTo>
                      <a:pt x="10872" y="8804"/>
                    </a:lnTo>
                    <a:cubicBezTo>
                      <a:pt x="11294" y="8535"/>
                      <a:pt x="11683" y="8220"/>
                      <a:pt x="12011" y="7840"/>
                    </a:cubicBezTo>
                    <a:cubicBezTo>
                      <a:pt x="13328" y="6353"/>
                      <a:pt x="14152" y="4361"/>
                      <a:pt x="13999" y="2355"/>
                    </a:cubicBezTo>
                    <a:cubicBezTo>
                      <a:pt x="13939" y="2002"/>
                      <a:pt x="13805" y="1590"/>
                      <a:pt x="13429" y="1465"/>
                    </a:cubicBezTo>
                    <a:cubicBezTo>
                      <a:pt x="13374" y="1455"/>
                      <a:pt x="13322" y="1449"/>
                      <a:pt x="13271" y="1449"/>
                    </a:cubicBezTo>
                    <a:cubicBezTo>
                      <a:pt x="12795" y="1449"/>
                      <a:pt x="12454" y="1887"/>
                      <a:pt x="12128" y="2192"/>
                    </a:cubicBezTo>
                    <a:cubicBezTo>
                      <a:pt x="11066" y="3435"/>
                      <a:pt x="10394" y="4963"/>
                      <a:pt x="9954" y="6520"/>
                    </a:cubicBezTo>
                    <a:cubicBezTo>
                      <a:pt x="9941" y="4583"/>
                      <a:pt x="9913" y="2567"/>
                      <a:pt x="9083" y="770"/>
                    </a:cubicBezTo>
                    <a:cubicBezTo>
                      <a:pt x="8921" y="446"/>
                      <a:pt x="8717" y="15"/>
                      <a:pt x="829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7"/>
              <p:cNvSpPr/>
              <p:nvPr/>
            </p:nvSpPr>
            <p:spPr>
              <a:xfrm>
                <a:off x="4703488" y="2220000"/>
                <a:ext cx="11175" cy="8350"/>
              </a:xfrm>
              <a:custGeom>
                <a:avLst/>
                <a:gdLst/>
                <a:ahLst/>
                <a:cxnLst/>
                <a:rect l="l" t="t" r="r" b="b"/>
                <a:pathLst>
                  <a:path w="447" h="334" extrusionOk="0">
                    <a:moveTo>
                      <a:pt x="307" y="0"/>
                    </a:moveTo>
                    <a:cubicBezTo>
                      <a:pt x="146" y="0"/>
                      <a:pt x="0" y="71"/>
                      <a:pt x="21" y="265"/>
                    </a:cubicBezTo>
                    <a:cubicBezTo>
                      <a:pt x="100" y="275"/>
                      <a:pt x="187" y="333"/>
                      <a:pt x="272" y="333"/>
                    </a:cubicBezTo>
                    <a:cubicBezTo>
                      <a:pt x="297" y="333"/>
                      <a:pt x="321" y="328"/>
                      <a:pt x="345" y="316"/>
                    </a:cubicBezTo>
                    <a:cubicBezTo>
                      <a:pt x="447" y="241"/>
                      <a:pt x="387" y="107"/>
                      <a:pt x="378" y="4"/>
                    </a:cubicBezTo>
                    <a:cubicBezTo>
                      <a:pt x="354" y="2"/>
                      <a:pt x="330" y="0"/>
                      <a:pt x="30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7"/>
              <p:cNvSpPr/>
              <p:nvPr/>
            </p:nvSpPr>
            <p:spPr>
              <a:xfrm>
                <a:off x="4775788" y="2220800"/>
                <a:ext cx="10550" cy="8525"/>
              </a:xfrm>
              <a:custGeom>
                <a:avLst/>
                <a:gdLst/>
                <a:ahLst/>
                <a:cxnLst/>
                <a:rect l="l" t="t" r="r" b="b"/>
                <a:pathLst>
                  <a:path w="422" h="341" extrusionOk="0">
                    <a:moveTo>
                      <a:pt x="181" y="0"/>
                    </a:moveTo>
                    <a:cubicBezTo>
                      <a:pt x="121" y="0"/>
                      <a:pt x="54" y="35"/>
                      <a:pt x="1" y="70"/>
                    </a:cubicBezTo>
                    <a:cubicBezTo>
                      <a:pt x="1" y="135"/>
                      <a:pt x="5" y="265"/>
                      <a:pt x="11" y="329"/>
                    </a:cubicBezTo>
                    <a:cubicBezTo>
                      <a:pt x="35" y="337"/>
                      <a:pt x="64" y="340"/>
                      <a:pt x="94" y="340"/>
                    </a:cubicBezTo>
                    <a:cubicBezTo>
                      <a:pt x="241" y="340"/>
                      <a:pt x="421" y="256"/>
                      <a:pt x="302" y="98"/>
                    </a:cubicBezTo>
                    <a:cubicBezTo>
                      <a:pt x="277" y="26"/>
                      <a:pt x="232" y="0"/>
                      <a:pt x="1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7"/>
              <p:cNvSpPr/>
              <p:nvPr/>
            </p:nvSpPr>
            <p:spPr>
              <a:xfrm>
                <a:off x="4733188" y="2235125"/>
                <a:ext cx="20650" cy="18250"/>
              </a:xfrm>
              <a:custGeom>
                <a:avLst/>
                <a:gdLst/>
                <a:ahLst/>
                <a:cxnLst/>
                <a:rect l="l" t="t" r="r" b="b"/>
                <a:pathLst>
                  <a:path w="826" h="730" extrusionOk="0">
                    <a:moveTo>
                      <a:pt x="443" y="1"/>
                    </a:moveTo>
                    <a:cubicBezTo>
                      <a:pt x="250" y="1"/>
                      <a:pt x="66" y="214"/>
                      <a:pt x="0" y="391"/>
                    </a:cubicBezTo>
                    <a:cubicBezTo>
                      <a:pt x="14" y="545"/>
                      <a:pt x="130" y="641"/>
                      <a:pt x="242" y="729"/>
                    </a:cubicBezTo>
                    <a:lnTo>
                      <a:pt x="570" y="729"/>
                    </a:lnTo>
                    <a:cubicBezTo>
                      <a:pt x="704" y="545"/>
                      <a:pt x="825" y="276"/>
                      <a:pt x="635" y="81"/>
                    </a:cubicBezTo>
                    <a:cubicBezTo>
                      <a:pt x="573" y="24"/>
                      <a:pt x="507" y="1"/>
                      <a:pt x="44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7"/>
              <p:cNvSpPr/>
              <p:nvPr/>
            </p:nvSpPr>
            <p:spPr>
              <a:xfrm>
                <a:off x="4766063" y="2265300"/>
                <a:ext cx="12325" cy="8625"/>
              </a:xfrm>
              <a:custGeom>
                <a:avLst/>
                <a:gdLst/>
                <a:ahLst/>
                <a:cxnLst/>
                <a:rect l="l" t="t" r="r" b="b"/>
                <a:pathLst>
                  <a:path w="493" h="345" extrusionOk="0">
                    <a:moveTo>
                      <a:pt x="221" y="1"/>
                    </a:moveTo>
                    <a:cubicBezTo>
                      <a:pt x="166" y="1"/>
                      <a:pt x="112" y="2"/>
                      <a:pt x="56" y="5"/>
                    </a:cubicBezTo>
                    <a:cubicBezTo>
                      <a:pt x="47" y="116"/>
                      <a:pt x="1" y="273"/>
                      <a:pt x="140" y="333"/>
                    </a:cubicBezTo>
                    <a:cubicBezTo>
                      <a:pt x="167" y="341"/>
                      <a:pt x="193" y="344"/>
                      <a:pt x="218" y="344"/>
                    </a:cubicBezTo>
                    <a:cubicBezTo>
                      <a:pt x="331" y="344"/>
                      <a:pt x="424" y="272"/>
                      <a:pt x="492" y="181"/>
                    </a:cubicBezTo>
                    <a:cubicBezTo>
                      <a:pt x="464" y="138"/>
                      <a:pt x="413" y="50"/>
                      <a:pt x="390" y="5"/>
                    </a:cubicBezTo>
                    <a:cubicBezTo>
                      <a:pt x="332" y="2"/>
                      <a:pt x="276" y="1"/>
                      <a:pt x="2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7"/>
              <p:cNvSpPr/>
              <p:nvPr/>
            </p:nvSpPr>
            <p:spPr>
              <a:xfrm>
                <a:off x="4720663" y="2289600"/>
                <a:ext cx="12550" cy="13100"/>
              </a:xfrm>
              <a:custGeom>
                <a:avLst/>
                <a:gdLst/>
                <a:ahLst/>
                <a:cxnLst/>
                <a:rect l="l" t="t" r="r" b="b"/>
                <a:pathLst>
                  <a:path w="502" h="524" extrusionOk="0">
                    <a:moveTo>
                      <a:pt x="330" y="0"/>
                    </a:moveTo>
                    <a:cubicBezTo>
                      <a:pt x="219" y="34"/>
                      <a:pt x="112" y="66"/>
                      <a:pt x="5" y="103"/>
                    </a:cubicBezTo>
                    <a:cubicBezTo>
                      <a:pt x="5" y="163"/>
                      <a:pt x="1" y="284"/>
                      <a:pt x="1" y="344"/>
                    </a:cubicBezTo>
                    <a:cubicBezTo>
                      <a:pt x="84" y="404"/>
                      <a:pt x="172" y="464"/>
                      <a:pt x="260" y="524"/>
                    </a:cubicBezTo>
                    <a:cubicBezTo>
                      <a:pt x="339" y="441"/>
                      <a:pt x="482" y="389"/>
                      <a:pt x="501" y="265"/>
                    </a:cubicBezTo>
                    <a:cubicBezTo>
                      <a:pt x="482" y="154"/>
                      <a:pt x="386" y="84"/>
                      <a:pt x="33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7"/>
              <p:cNvSpPr/>
              <p:nvPr/>
            </p:nvSpPr>
            <p:spPr>
              <a:xfrm>
                <a:off x="4514488" y="2564600"/>
                <a:ext cx="8375" cy="7025"/>
              </a:xfrm>
              <a:custGeom>
                <a:avLst/>
                <a:gdLst/>
                <a:ahLst/>
                <a:cxnLst/>
                <a:rect l="l" t="t" r="r" b="b"/>
                <a:pathLst>
                  <a:path w="335" h="281" extrusionOk="0">
                    <a:moveTo>
                      <a:pt x="80" y="1"/>
                    </a:moveTo>
                    <a:cubicBezTo>
                      <a:pt x="24" y="75"/>
                      <a:pt x="1" y="158"/>
                      <a:pt x="1" y="246"/>
                    </a:cubicBezTo>
                    <a:cubicBezTo>
                      <a:pt x="56" y="273"/>
                      <a:pt x="114" y="281"/>
                      <a:pt x="172" y="281"/>
                    </a:cubicBezTo>
                    <a:cubicBezTo>
                      <a:pt x="226" y="281"/>
                      <a:pt x="281" y="274"/>
                      <a:pt x="334" y="270"/>
                    </a:cubicBezTo>
                    <a:lnTo>
                      <a:pt x="334" y="14"/>
                    </a:lnTo>
                    <a:cubicBezTo>
                      <a:pt x="270" y="9"/>
                      <a:pt x="144" y="5"/>
                      <a:pt x="8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7"/>
              <p:cNvSpPr/>
              <p:nvPr/>
            </p:nvSpPr>
            <p:spPr>
              <a:xfrm>
                <a:off x="4501888" y="2561875"/>
                <a:ext cx="13200" cy="9750"/>
              </a:xfrm>
              <a:custGeom>
                <a:avLst/>
                <a:gdLst/>
                <a:ahLst/>
                <a:cxnLst/>
                <a:rect l="l" t="t" r="r" b="b"/>
                <a:pathLst>
                  <a:path w="528" h="390" extrusionOk="0">
                    <a:moveTo>
                      <a:pt x="302" y="0"/>
                    </a:moveTo>
                    <a:cubicBezTo>
                      <a:pt x="260" y="0"/>
                      <a:pt x="220" y="15"/>
                      <a:pt x="185" y="59"/>
                    </a:cubicBezTo>
                    <a:cubicBezTo>
                      <a:pt x="0" y="144"/>
                      <a:pt x="149" y="390"/>
                      <a:pt x="300" y="390"/>
                    </a:cubicBezTo>
                    <a:cubicBezTo>
                      <a:pt x="330" y="390"/>
                      <a:pt x="361" y="380"/>
                      <a:pt x="389" y="356"/>
                    </a:cubicBezTo>
                    <a:cubicBezTo>
                      <a:pt x="515" y="305"/>
                      <a:pt x="500" y="162"/>
                      <a:pt x="528" y="55"/>
                    </a:cubicBezTo>
                    <a:cubicBezTo>
                      <a:pt x="455" y="43"/>
                      <a:pt x="375" y="0"/>
                      <a:pt x="30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 name="Google Shape;396;p27"/>
            <p:cNvGrpSpPr/>
            <p:nvPr/>
          </p:nvGrpSpPr>
          <p:grpSpPr>
            <a:xfrm>
              <a:off x="6440193" y="1591620"/>
              <a:ext cx="614193" cy="909374"/>
              <a:chOff x="6661975" y="2918825"/>
              <a:chExt cx="501300" cy="742225"/>
            </a:xfrm>
          </p:grpSpPr>
          <p:sp>
            <p:nvSpPr>
              <p:cNvPr id="397" name="Google Shape;397;p27"/>
              <p:cNvSpPr/>
              <p:nvPr/>
            </p:nvSpPr>
            <p:spPr>
              <a:xfrm>
                <a:off x="6661975" y="2918825"/>
                <a:ext cx="501300" cy="742225"/>
              </a:xfrm>
              <a:custGeom>
                <a:avLst/>
                <a:gdLst/>
                <a:ahLst/>
                <a:cxnLst/>
                <a:rect l="l" t="t" r="r" b="b"/>
                <a:pathLst>
                  <a:path w="20052" h="29689" extrusionOk="0">
                    <a:moveTo>
                      <a:pt x="12893" y="517"/>
                    </a:moveTo>
                    <a:cubicBezTo>
                      <a:pt x="13297" y="545"/>
                      <a:pt x="13705" y="693"/>
                      <a:pt x="13987" y="990"/>
                    </a:cubicBezTo>
                    <a:cubicBezTo>
                      <a:pt x="14306" y="1277"/>
                      <a:pt x="14450" y="1745"/>
                      <a:pt x="14316" y="2158"/>
                    </a:cubicBezTo>
                    <a:cubicBezTo>
                      <a:pt x="14126" y="2889"/>
                      <a:pt x="13566" y="3432"/>
                      <a:pt x="13010" y="3904"/>
                    </a:cubicBezTo>
                    <a:cubicBezTo>
                      <a:pt x="11860" y="4752"/>
                      <a:pt x="10521" y="5290"/>
                      <a:pt x="9266" y="5953"/>
                    </a:cubicBezTo>
                    <a:cubicBezTo>
                      <a:pt x="9349" y="5183"/>
                      <a:pt x="9591" y="4442"/>
                      <a:pt x="9817" y="3705"/>
                    </a:cubicBezTo>
                    <a:cubicBezTo>
                      <a:pt x="10035" y="3015"/>
                      <a:pt x="10359" y="2352"/>
                      <a:pt x="10799" y="1773"/>
                    </a:cubicBezTo>
                    <a:cubicBezTo>
                      <a:pt x="11276" y="1078"/>
                      <a:pt x="12050" y="582"/>
                      <a:pt x="12893" y="517"/>
                    </a:cubicBezTo>
                    <a:close/>
                    <a:moveTo>
                      <a:pt x="2401" y="340"/>
                    </a:moveTo>
                    <a:cubicBezTo>
                      <a:pt x="2874" y="340"/>
                      <a:pt x="3343" y="464"/>
                      <a:pt x="3785" y="638"/>
                    </a:cubicBezTo>
                    <a:cubicBezTo>
                      <a:pt x="5754" y="1394"/>
                      <a:pt x="7237" y="3043"/>
                      <a:pt x="8246" y="4845"/>
                    </a:cubicBezTo>
                    <a:cubicBezTo>
                      <a:pt x="8436" y="5220"/>
                      <a:pt x="8673" y="5586"/>
                      <a:pt x="8757" y="6003"/>
                    </a:cubicBezTo>
                    <a:cubicBezTo>
                      <a:pt x="8205" y="5739"/>
                      <a:pt x="7695" y="5397"/>
                      <a:pt x="7176" y="5076"/>
                    </a:cubicBezTo>
                    <a:cubicBezTo>
                      <a:pt x="5615" y="4076"/>
                      <a:pt x="4035" y="3089"/>
                      <a:pt x="2608" y="1903"/>
                    </a:cubicBezTo>
                    <a:cubicBezTo>
                      <a:pt x="2246" y="1561"/>
                      <a:pt x="1801" y="1245"/>
                      <a:pt x="1626" y="763"/>
                    </a:cubicBezTo>
                    <a:cubicBezTo>
                      <a:pt x="1557" y="550"/>
                      <a:pt x="1760" y="430"/>
                      <a:pt x="1931" y="383"/>
                    </a:cubicBezTo>
                    <a:cubicBezTo>
                      <a:pt x="2088" y="353"/>
                      <a:pt x="2245" y="340"/>
                      <a:pt x="2401" y="340"/>
                    </a:cubicBezTo>
                    <a:close/>
                    <a:moveTo>
                      <a:pt x="19081" y="6311"/>
                    </a:moveTo>
                    <a:cubicBezTo>
                      <a:pt x="19274" y="6311"/>
                      <a:pt x="19466" y="6312"/>
                      <a:pt x="19658" y="6314"/>
                    </a:cubicBezTo>
                    <a:cubicBezTo>
                      <a:pt x="19264" y="9960"/>
                      <a:pt x="18907" y="13611"/>
                      <a:pt x="18518" y="17257"/>
                    </a:cubicBezTo>
                    <a:cubicBezTo>
                      <a:pt x="18470" y="17253"/>
                      <a:pt x="18422" y="17252"/>
                      <a:pt x="18373" y="17252"/>
                    </a:cubicBezTo>
                    <a:cubicBezTo>
                      <a:pt x="18018" y="17252"/>
                      <a:pt x="17670" y="17338"/>
                      <a:pt x="17314" y="17338"/>
                    </a:cubicBezTo>
                    <a:cubicBezTo>
                      <a:pt x="17285" y="17338"/>
                      <a:pt x="17255" y="17337"/>
                      <a:pt x="17225" y="17336"/>
                    </a:cubicBezTo>
                    <a:cubicBezTo>
                      <a:pt x="17201" y="17335"/>
                      <a:pt x="17176" y="17334"/>
                      <a:pt x="17151" y="17334"/>
                    </a:cubicBezTo>
                    <a:cubicBezTo>
                      <a:pt x="16781" y="17334"/>
                      <a:pt x="16418" y="17420"/>
                      <a:pt x="16048" y="17420"/>
                    </a:cubicBezTo>
                    <a:cubicBezTo>
                      <a:pt x="16031" y="17420"/>
                      <a:pt x="16014" y="17419"/>
                      <a:pt x="15998" y="17419"/>
                    </a:cubicBezTo>
                    <a:cubicBezTo>
                      <a:pt x="15973" y="17418"/>
                      <a:pt x="15948" y="17418"/>
                      <a:pt x="15924" y="17418"/>
                    </a:cubicBezTo>
                    <a:cubicBezTo>
                      <a:pt x="15554" y="17418"/>
                      <a:pt x="15195" y="17503"/>
                      <a:pt x="14824" y="17503"/>
                    </a:cubicBezTo>
                    <a:cubicBezTo>
                      <a:pt x="14808" y="17503"/>
                      <a:pt x="14791" y="17503"/>
                      <a:pt x="14774" y="17502"/>
                    </a:cubicBezTo>
                    <a:cubicBezTo>
                      <a:pt x="14740" y="17501"/>
                      <a:pt x="14707" y="17500"/>
                      <a:pt x="14673" y="17500"/>
                    </a:cubicBezTo>
                    <a:cubicBezTo>
                      <a:pt x="14324" y="17500"/>
                      <a:pt x="13981" y="17581"/>
                      <a:pt x="13630" y="17581"/>
                    </a:cubicBezTo>
                    <a:cubicBezTo>
                      <a:pt x="13602" y="17581"/>
                      <a:pt x="13573" y="17580"/>
                      <a:pt x="13545" y="17580"/>
                    </a:cubicBezTo>
                    <a:cubicBezTo>
                      <a:pt x="13099" y="17580"/>
                      <a:pt x="12657" y="17672"/>
                      <a:pt x="12211" y="17672"/>
                    </a:cubicBezTo>
                    <a:cubicBezTo>
                      <a:pt x="12167" y="17672"/>
                      <a:pt x="12122" y="17671"/>
                      <a:pt x="12078" y="17669"/>
                    </a:cubicBezTo>
                    <a:cubicBezTo>
                      <a:pt x="11673" y="17713"/>
                      <a:pt x="11268" y="17752"/>
                      <a:pt x="10862" y="17752"/>
                    </a:cubicBezTo>
                    <a:cubicBezTo>
                      <a:pt x="10758" y="17752"/>
                      <a:pt x="10653" y="17749"/>
                      <a:pt x="10549" y="17744"/>
                    </a:cubicBezTo>
                    <a:cubicBezTo>
                      <a:pt x="10369" y="15890"/>
                      <a:pt x="10085" y="14047"/>
                      <a:pt x="9868" y="12193"/>
                    </a:cubicBezTo>
                    <a:cubicBezTo>
                      <a:pt x="9623" y="10345"/>
                      <a:pt x="9405" y="8487"/>
                      <a:pt x="9150" y="6638"/>
                    </a:cubicBezTo>
                    <a:cubicBezTo>
                      <a:pt x="9238" y="6638"/>
                      <a:pt x="9330" y="6642"/>
                      <a:pt x="9418" y="6652"/>
                    </a:cubicBezTo>
                    <a:cubicBezTo>
                      <a:pt x="9919" y="7074"/>
                      <a:pt x="10336" y="7593"/>
                      <a:pt x="10609" y="8190"/>
                    </a:cubicBezTo>
                    <a:cubicBezTo>
                      <a:pt x="10998" y="9028"/>
                      <a:pt x="11370" y="9895"/>
                      <a:pt x="11920" y="10645"/>
                    </a:cubicBezTo>
                    <a:cubicBezTo>
                      <a:pt x="12324" y="11243"/>
                      <a:pt x="12865" y="11744"/>
                      <a:pt x="13510" y="12068"/>
                    </a:cubicBezTo>
                    <a:cubicBezTo>
                      <a:pt x="14014" y="12328"/>
                      <a:pt x="14559" y="12556"/>
                      <a:pt x="15131" y="12556"/>
                    </a:cubicBezTo>
                    <a:cubicBezTo>
                      <a:pt x="15200" y="12556"/>
                      <a:pt x="15270" y="12552"/>
                      <a:pt x="15339" y="12545"/>
                    </a:cubicBezTo>
                    <a:cubicBezTo>
                      <a:pt x="15345" y="12545"/>
                      <a:pt x="15351" y="12546"/>
                      <a:pt x="15357" y="12546"/>
                    </a:cubicBezTo>
                    <a:cubicBezTo>
                      <a:pt x="15578" y="12546"/>
                      <a:pt x="15794" y="12462"/>
                      <a:pt x="15956" y="12309"/>
                    </a:cubicBezTo>
                    <a:cubicBezTo>
                      <a:pt x="16058" y="12212"/>
                      <a:pt x="16207" y="12114"/>
                      <a:pt x="16164" y="11952"/>
                    </a:cubicBezTo>
                    <a:cubicBezTo>
                      <a:pt x="16116" y="11919"/>
                      <a:pt x="16069" y="11905"/>
                      <a:pt x="16025" y="11905"/>
                    </a:cubicBezTo>
                    <a:cubicBezTo>
                      <a:pt x="15855" y="11905"/>
                      <a:pt x="15707" y="12099"/>
                      <a:pt x="15553" y="12180"/>
                    </a:cubicBezTo>
                    <a:cubicBezTo>
                      <a:pt x="15422" y="12216"/>
                      <a:pt x="15292" y="12231"/>
                      <a:pt x="15161" y="12231"/>
                    </a:cubicBezTo>
                    <a:cubicBezTo>
                      <a:pt x="14657" y="12231"/>
                      <a:pt x="14157" y="11995"/>
                      <a:pt x="13705" y="11785"/>
                    </a:cubicBezTo>
                    <a:cubicBezTo>
                      <a:pt x="12537" y="11201"/>
                      <a:pt x="11847" y="10025"/>
                      <a:pt x="11304" y="8889"/>
                    </a:cubicBezTo>
                    <a:cubicBezTo>
                      <a:pt x="10910" y="8065"/>
                      <a:pt x="10558" y="7157"/>
                      <a:pt x="9817" y="6582"/>
                    </a:cubicBezTo>
                    <a:lnTo>
                      <a:pt x="9817" y="6582"/>
                    </a:lnTo>
                    <a:cubicBezTo>
                      <a:pt x="9910" y="6600"/>
                      <a:pt x="10002" y="6606"/>
                      <a:pt x="10095" y="6606"/>
                    </a:cubicBezTo>
                    <a:cubicBezTo>
                      <a:pt x="10310" y="6606"/>
                      <a:pt x="10525" y="6573"/>
                      <a:pt x="10739" y="6573"/>
                    </a:cubicBezTo>
                    <a:cubicBezTo>
                      <a:pt x="10748" y="6573"/>
                      <a:pt x="10758" y="6573"/>
                      <a:pt x="10767" y="6573"/>
                    </a:cubicBezTo>
                    <a:cubicBezTo>
                      <a:pt x="10996" y="6561"/>
                      <a:pt x="11225" y="6559"/>
                      <a:pt x="11454" y="6559"/>
                    </a:cubicBezTo>
                    <a:cubicBezTo>
                      <a:pt x="11595" y="6559"/>
                      <a:pt x="11735" y="6559"/>
                      <a:pt x="11875" y="6559"/>
                    </a:cubicBezTo>
                    <a:cubicBezTo>
                      <a:pt x="12026" y="6559"/>
                      <a:pt x="12177" y="6558"/>
                      <a:pt x="12328" y="6554"/>
                    </a:cubicBezTo>
                    <a:cubicBezTo>
                      <a:pt x="13143" y="6462"/>
                      <a:pt x="13964" y="6485"/>
                      <a:pt x="14779" y="6471"/>
                    </a:cubicBezTo>
                    <a:cubicBezTo>
                      <a:pt x="15780" y="6336"/>
                      <a:pt x="16790" y="6453"/>
                      <a:pt x="17791" y="6336"/>
                    </a:cubicBezTo>
                    <a:cubicBezTo>
                      <a:pt x="18220" y="6317"/>
                      <a:pt x="18651" y="6311"/>
                      <a:pt x="19081" y="6311"/>
                    </a:cubicBezTo>
                    <a:close/>
                    <a:moveTo>
                      <a:pt x="8645" y="6642"/>
                    </a:moveTo>
                    <a:cubicBezTo>
                      <a:pt x="8682" y="6648"/>
                      <a:pt x="8761" y="6652"/>
                      <a:pt x="8798" y="6657"/>
                    </a:cubicBezTo>
                    <a:cubicBezTo>
                      <a:pt x="8937" y="7343"/>
                      <a:pt x="8979" y="8051"/>
                      <a:pt x="9085" y="8746"/>
                    </a:cubicBezTo>
                    <a:cubicBezTo>
                      <a:pt x="9465" y="11767"/>
                      <a:pt x="9858" y="14783"/>
                      <a:pt x="10234" y="17804"/>
                    </a:cubicBezTo>
                    <a:cubicBezTo>
                      <a:pt x="9572" y="17823"/>
                      <a:pt x="8909" y="17915"/>
                      <a:pt x="8242" y="17919"/>
                    </a:cubicBezTo>
                    <a:cubicBezTo>
                      <a:pt x="7700" y="18022"/>
                      <a:pt x="7149" y="17956"/>
                      <a:pt x="6606" y="18049"/>
                    </a:cubicBezTo>
                    <a:cubicBezTo>
                      <a:pt x="6255" y="18091"/>
                      <a:pt x="5902" y="18049"/>
                      <a:pt x="5554" y="18110"/>
                    </a:cubicBezTo>
                    <a:cubicBezTo>
                      <a:pt x="5119" y="18188"/>
                      <a:pt x="4675" y="18123"/>
                      <a:pt x="4243" y="18202"/>
                    </a:cubicBezTo>
                    <a:cubicBezTo>
                      <a:pt x="3864" y="18262"/>
                      <a:pt x="3479" y="18206"/>
                      <a:pt x="3099" y="18272"/>
                    </a:cubicBezTo>
                    <a:cubicBezTo>
                      <a:pt x="2663" y="18341"/>
                      <a:pt x="2224" y="18295"/>
                      <a:pt x="1788" y="18355"/>
                    </a:cubicBezTo>
                    <a:cubicBezTo>
                      <a:pt x="1784" y="17845"/>
                      <a:pt x="1662" y="17345"/>
                      <a:pt x="1621" y="16835"/>
                    </a:cubicBezTo>
                    <a:cubicBezTo>
                      <a:pt x="1190" y="13532"/>
                      <a:pt x="783" y="10219"/>
                      <a:pt x="347" y="6916"/>
                    </a:cubicBezTo>
                    <a:cubicBezTo>
                      <a:pt x="845" y="6908"/>
                      <a:pt x="1344" y="6883"/>
                      <a:pt x="1843" y="6883"/>
                    </a:cubicBezTo>
                    <a:cubicBezTo>
                      <a:pt x="1961" y="6883"/>
                      <a:pt x="2078" y="6884"/>
                      <a:pt x="2196" y="6888"/>
                    </a:cubicBezTo>
                    <a:cubicBezTo>
                      <a:pt x="2227" y="6889"/>
                      <a:pt x="2259" y="6889"/>
                      <a:pt x="2290" y="6889"/>
                    </a:cubicBezTo>
                    <a:cubicBezTo>
                      <a:pt x="2671" y="6889"/>
                      <a:pt x="3050" y="6818"/>
                      <a:pt x="3431" y="6818"/>
                    </a:cubicBezTo>
                    <a:cubicBezTo>
                      <a:pt x="3453" y="6818"/>
                      <a:pt x="3475" y="6818"/>
                      <a:pt x="3497" y="6819"/>
                    </a:cubicBezTo>
                    <a:cubicBezTo>
                      <a:pt x="3686" y="6806"/>
                      <a:pt x="3875" y="6803"/>
                      <a:pt x="4064" y="6803"/>
                    </a:cubicBezTo>
                    <a:cubicBezTo>
                      <a:pt x="4222" y="6803"/>
                      <a:pt x="4381" y="6805"/>
                      <a:pt x="4540" y="6805"/>
                    </a:cubicBezTo>
                    <a:cubicBezTo>
                      <a:pt x="4739" y="6805"/>
                      <a:pt x="4938" y="6802"/>
                      <a:pt x="5137" y="6787"/>
                    </a:cubicBezTo>
                    <a:cubicBezTo>
                      <a:pt x="6138" y="6670"/>
                      <a:pt x="7149" y="6781"/>
                      <a:pt x="8145" y="6657"/>
                    </a:cubicBezTo>
                    <a:lnTo>
                      <a:pt x="8145" y="6657"/>
                    </a:lnTo>
                    <a:cubicBezTo>
                      <a:pt x="7695" y="7148"/>
                      <a:pt x="7367" y="7741"/>
                      <a:pt x="7139" y="8366"/>
                    </a:cubicBezTo>
                    <a:cubicBezTo>
                      <a:pt x="6796" y="9289"/>
                      <a:pt x="6717" y="10307"/>
                      <a:pt x="6212" y="11160"/>
                    </a:cubicBezTo>
                    <a:cubicBezTo>
                      <a:pt x="5800" y="11883"/>
                      <a:pt x="5040" y="12351"/>
                      <a:pt x="4239" y="12522"/>
                    </a:cubicBezTo>
                    <a:cubicBezTo>
                      <a:pt x="4231" y="12523"/>
                      <a:pt x="4222" y="12524"/>
                      <a:pt x="4214" y="12524"/>
                    </a:cubicBezTo>
                    <a:cubicBezTo>
                      <a:pt x="4115" y="12524"/>
                      <a:pt x="4004" y="12437"/>
                      <a:pt x="3910" y="12437"/>
                    </a:cubicBezTo>
                    <a:cubicBezTo>
                      <a:pt x="3873" y="12437"/>
                      <a:pt x="3838" y="12451"/>
                      <a:pt x="3808" y="12490"/>
                    </a:cubicBezTo>
                    <a:cubicBezTo>
                      <a:pt x="3608" y="12605"/>
                      <a:pt x="3858" y="12804"/>
                      <a:pt x="3993" y="12841"/>
                    </a:cubicBezTo>
                    <a:cubicBezTo>
                      <a:pt x="4049" y="12848"/>
                      <a:pt x="4106" y="12851"/>
                      <a:pt x="4162" y="12851"/>
                    </a:cubicBezTo>
                    <a:cubicBezTo>
                      <a:pt x="4638" y="12851"/>
                      <a:pt x="5089" y="12615"/>
                      <a:pt x="5499" y="12387"/>
                    </a:cubicBezTo>
                    <a:cubicBezTo>
                      <a:pt x="6078" y="12007"/>
                      <a:pt x="6533" y="11438"/>
                      <a:pt x="6777" y="10790"/>
                    </a:cubicBezTo>
                    <a:cubicBezTo>
                      <a:pt x="7172" y="9817"/>
                      <a:pt x="7245" y="8727"/>
                      <a:pt x="7769" y="7805"/>
                    </a:cubicBezTo>
                    <a:cubicBezTo>
                      <a:pt x="8015" y="7384"/>
                      <a:pt x="8265" y="6948"/>
                      <a:pt x="8645" y="6642"/>
                    </a:cubicBezTo>
                    <a:close/>
                    <a:moveTo>
                      <a:pt x="18369" y="17583"/>
                    </a:moveTo>
                    <a:cubicBezTo>
                      <a:pt x="18405" y="17583"/>
                      <a:pt x="18440" y="17584"/>
                      <a:pt x="18476" y="17586"/>
                    </a:cubicBezTo>
                    <a:cubicBezTo>
                      <a:pt x="18125" y="21270"/>
                      <a:pt x="17712" y="24948"/>
                      <a:pt x="17355" y="28631"/>
                    </a:cubicBezTo>
                    <a:cubicBezTo>
                      <a:pt x="16850" y="28701"/>
                      <a:pt x="16340" y="28686"/>
                      <a:pt x="15835" y="28701"/>
                    </a:cubicBezTo>
                    <a:cubicBezTo>
                      <a:pt x="15476" y="28740"/>
                      <a:pt x="15113" y="28776"/>
                      <a:pt x="14749" y="28776"/>
                    </a:cubicBezTo>
                    <a:cubicBezTo>
                      <a:pt x="14728" y="28776"/>
                      <a:pt x="14707" y="28776"/>
                      <a:pt x="14687" y="28775"/>
                    </a:cubicBezTo>
                    <a:cubicBezTo>
                      <a:pt x="14655" y="28774"/>
                      <a:pt x="14623" y="28774"/>
                      <a:pt x="14591" y="28774"/>
                    </a:cubicBezTo>
                    <a:cubicBezTo>
                      <a:pt x="14125" y="28774"/>
                      <a:pt x="13661" y="28861"/>
                      <a:pt x="13194" y="28861"/>
                    </a:cubicBezTo>
                    <a:cubicBezTo>
                      <a:pt x="13156" y="28861"/>
                      <a:pt x="13117" y="28860"/>
                      <a:pt x="13079" y="28859"/>
                    </a:cubicBezTo>
                    <a:cubicBezTo>
                      <a:pt x="13034" y="28856"/>
                      <a:pt x="12990" y="28855"/>
                      <a:pt x="12945" y="28855"/>
                    </a:cubicBezTo>
                    <a:cubicBezTo>
                      <a:pt x="12635" y="28855"/>
                      <a:pt x="12330" y="28907"/>
                      <a:pt x="12018" y="28928"/>
                    </a:cubicBezTo>
                    <a:cubicBezTo>
                      <a:pt x="11772" y="27366"/>
                      <a:pt x="11610" y="25786"/>
                      <a:pt x="11397" y="24216"/>
                    </a:cubicBezTo>
                    <a:cubicBezTo>
                      <a:pt x="11128" y="22177"/>
                      <a:pt x="10891" y="20130"/>
                      <a:pt x="10605" y="18095"/>
                    </a:cubicBezTo>
                    <a:lnTo>
                      <a:pt x="10605" y="18095"/>
                    </a:lnTo>
                    <a:cubicBezTo>
                      <a:pt x="10638" y="18096"/>
                      <a:pt x="10672" y="18096"/>
                      <a:pt x="10706" y="18096"/>
                    </a:cubicBezTo>
                    <a:cubicBezTo>
                      <a:pt x="11286" y="18096"/>
                      <a:pt x="11863" y="17992"/>
                      <a:pt x="12444" y="17992"/>
                    </a:cubicBezTo>
                    <a:cubicBezTo>
                      <a:pt x="12487" y="17992"/>
                      <a:pt x="12530" y="17993"/>
                      <a:pt x="12574" y="17994"/>
                    </a:cubicBezTo>
                    <a:cubicBezTo>
                      <a:pt x="12867" y="17973"/>
                      <a:pt x="13155" y="17912"/>
                      <a:pt x="13447" y="17912"/>
                    </a:cubicBezTo>
                    <a:cubicBezTo>
                      <a:pt x="13483" y="17912"/>
                      <a:pt x="13519" y="17913"/>
                      <a:pt x="13556" y="17915"/>
                    </a:cubicBezTo>
                    <a:cubicBezTo>
                      <a:pt x="13585" y="17916"/>
                      <a:pt x="13614" y="17917"/>
                      <a:pt x="13643" y="17917"/>
                    </a:cubicBezTo>
                    <a:cubicBezTo>
                      <a:pt x="13983" y="17917"/>
                      <a:pt x="14316" y="17830"/>
                      <a:pt x="14655" y="17830"/>
                    </a:cubicBezTo>
                    <a:cubicBezTo>
                      <a:pt x="14684" y="17830"/>
                      <a:pt x="14713" y="17830"/>
                      <a:pt x="14742" y="17832"/>
                    </a:cubicBezTo>
                    <a:cubicBezTo>
                      <a:pt x="14784" y="17834"/>
                      <a:pt x="14825" y="17835"/>
                      <a:pt x="14866" y="17835"/>
                    </a:cubicBezTo>
                    <a:cubicBezTo>
                      <a:pt x="15213" y="17835"/>
                      <a:pt x="15553" y="17750"/>
                      <a:pt x="15897" y="17750"/>
                    </a:cubicBezTo>
                    <a:cubicBezTo>
                      <a:pt x="15932" y="17750"/>
                      <a:pt x="15967" y="17751"/>
                      <a:pt x="16002" y="17753"/>
                    </a:cubicBezTo>
                    <a:cubicBezTo>
                      <a:pt x="16032" y="17754"/>
                      <a:pt x="16062" y="17755"/>
                      <a:pt x="16092" y="17755"/>
                    </a:cubicBezTo>
                    <a:cubicBezTo>
                      <a:pt x="16443" y="17755"/>
                      <a:pt x="16789" y="17667"/>
                      <a:pt x="17140" y="17667"/>
                    </a:cubicBezTo>
                    <a:cubicBezTo>
                      <a:pt x="17170" y="17667"/>
                      <a:pt x="17200" y="17668"/>
                      <a:pt x="17230" y="17669"/>
                    </a:cubicBezTo>
                    <a:cubicBezTo>
                      <a:pt x="17259" y="17671"/>
                      <a:pt x="17288" y="17671"/>
                      <a:pt x="17318" y="17671"/>
                    </a:cubicBezTo>
                    <a:cubicBezTo>
                      <a:pt x="17669" y="17671"/>
                      <a:pt x="18018" y="17583"/>
                      <a:pt x="18369" y="17583"/>
                    </a:cubicBezTo>
                    <a:close/>
                    <a:moveTo>
                      <a:pt x="9933" y="18154"/>
                    </a:moveTo>
                    <a:cubicBezTo>
                      <a:pt x="10047" y="18154"/>
                      <a:pt x="10161" y="18159"/>
                      <a:pt x="10275" y="18170"/>
                    </a:cubicBezTo>
                    <a:cubicBezTo>
                      <a:pt x="10767" y="21756"/>
                      <a:pt x="11175" y="25356"/>
                      <a:pt x="11670" y="28942"/>
                    </a:cubicBezTo>
                    <a:cubicBezTo>
                      <a:pt x="11605" y="28938"/>
                      <a:pt x="11541" y="28936"/>
                      <a:pt x="11477" y="28936"/>
                    </a:cubicBezTo>
                    <a:cubicBezTo>
                      <a:pt x="11026" y="28936"/>
                      <a:pt x="10576" y="29021"/>
                      <a:pt x="10120" y="29021"/>
                    </a:cubicBezTo>
                    <a:cubicBezTo>
                      <a:pt x="10090" y="29021"/>
                      <a:pt x="10060" y="29021"/>
                      <a:pt x="10030" y="29020"/>
                    </a:cubicBezTo>
                    <a:cubicBezTo>
                      <a:pt x="9986" y="29018"/>
                      <a:pt x="9941" y="29017"/>
                      <a:pt x="9897" y="29017"/>
                    </a:cubicBezTo>
                    <a:cubicBezTo>
                      <a:pt x="9453" y="29017"/>
                      <a:pt x="9011" y="29105"/>
                      <a:pt x="8567" y="29105"/>
                    </a:cubicBezTo>
                    <a:cubicBezTo>
                      <a:pt x="8538" y="29105"/>
                      <a:pt x="8508" y="29104"/>
                      <a:pt x="8479" y="29103"/>
                    </a:cubicBezTo>
                    <a:cubicBezTo>
                      <a:pt x="8433" y="29101"/>
                      <a:pt x="8388" y="29101"/>
                      <a:pt x="8343" y="29101"/>
                    </a:cubicBezTo>
                    <a:cubicBezTo>
                      <a:pt x="7889" y="29101"/>
                      <a:pt x="7438" y="29185"/>
                      <a:pt x="6984" y="29185"/>
                    </a:cubicBezTo>
                    <a:cubicBezTo>
                      <a:pt x="6937" y="29185"/>
                      <a:pt x="6890" y="29184"/>
                      <a:pt x="6843" y="29182"/>
                    </a:cubicBezTo>
                    <a:cubicBezTo>
                      <a:pt x="6808" y="29181"/>
                      <a:pt x="6772" y="29180"/>
                      <a:pt x="6737" y="29180"/>
                    </a:cubicBezTo>
                    <a:cubicBezTo>
                      <a:pt x="6337" y="29180"/>
                      <a:pt x="5942" y="29266"/>
                      <a:pt x="5545" y="29266"/>
                    </a:cubicBezTo>
                    <a:cubicBezTo>
                      <a:pt x="5510" y="29265"/>
                      <a:pt x="5475" y="29265"/>
                      <a:pt x="5439" y="29265"/>
                    </a:cubicBezTo>
                    <a:cubicBezTo>
                      <a:pt x="4808" y="29265"/>
                      <a:pt x="4179" y="29356"/>
                      <a:pt x="3547" y="29356"/>
                    </a:cubicBezTo>
                    <a:cubicBezTo>
                      <a:pt x="3427" y="29356"/>
                      <a:pt x="3307" y="29352"/>
                      <a:pt x="3187" y="29345"/>
                    </a:cubicBezTo>
                    <a:cubicBezTo>
                      <a:pt x="3146" y="28530"/>
                      <a:pt x="2988" y="27723"/>
                      <a:pt x="2904" y="26913"/>
                    </a:cubicBezTo>
                    <a:cubicBezTo>
                      <a:pt x="2562" y="24165"/>
                      <a:pt x="2186" y="21422"/>
                      <a:pt x="1867" y="18674"/>
                    </a:cubicBezTo>
                    <a:cubicBezTo>
                      <a:pt x="2353" y="18642"/>
                      <a:pt x="2844" y="18661"/>
                      <a:pt x="3326" y="18578"/>
                    </a:cubicBezTo>
                    <a:cubicBezTo>
                      <a:pt x="3358" y="18578"/>
                      <a:pt x="3391" y="18579"/>
                      <a:pt x="3423" y="18579"/>
                    </a:cubicBezTo>
                    <a:cubicBezTo>
                      <a:pt x="3992" y="18579"/>
                      <a:pt x="4555" y="18479"/>
                      <a:pt x="5124" y="18479"/>
                    </a:cubicBezTo>
                    <a:cubicBezTo>
                      <a:pt x="5156" y="18479"/>
                      <a:pt x="5188" y="18479"/>
                      <a:pt x="5221" y="18480"/>
                    </a:cubicBezTo>
                    <a:cubicBezTo>
                      <a:pt x="5838" y="18379"/>
                      <a:pt x="6467" y="18429"/>
                      <a:pt x="7089" y="18332"/>
                    </a:cubicBezTo>
                    <a:cubicBezTo>
                      <a:pt x="7133" y="18334"/>
                      <a:pt x="7178" y="18335"/>
                      <a:pt x="7223" y="18335"/>
                    </a:cubicBezTo>
                    <a:cubicBezTo>
                      <a:pt x="7706" y="18335"/>
                      <a:pt x="8185" y="18237"/>
                      <a:pt x="8671" y="18237"/>
                    </a:cubicBezTo>
                    <a:cubicBezTo>
                      <a:pt x="8716" y="18237"/>
                      <a:pt x="8761" y="18238"/>
                      <a:pt x="8807" y="18240"/>
                    </a:cubicBezTo>
                    <a:cubicBezTo>
                      <a:pt x="9180" y="18204"/>
                      <a:pt x="9557" y="18154"/>
                      <a:pt x="9933" y="18154"/>
                    </a:cubicBezTo>
                    <a:close/>
                    <a:moveTo>
                      <a:pt x="2356" y="0"/>
                    </a:moveTo>
                    <a:cubicBezTo>
                      <a:pt x="1945" y="0"/>
                      <a:pt x="1533" y="78"/>
                      <a:pt x="1292" y="443"/>
                    </a:cubicBezTo>
                    <a:cubicBezTo>
                      <a:pt x="1301" y="633"/>
                      <a:pt x="1260" y="838"/>
                      <a:pt x="1352" y="1013"/>
                    </a:cubicBezTo>
                    <a:cubicBezTo>
                      <a:pt x="1575" y="1495"/>
                      <a:pt x="1991" y="1852"/>
                      <a:pt x="2400" y="2185"/>
                    </a:cubicBezTo>
                    <a:cubicBezTo>
                      <a:pt x="3159" y="2820"/>
                      <a:pt x="3975" y="3390"/>
                      <a:pt x="4799" y="3941"/>
                    </a:cubicBezTo>
                    <a:cubicBezTo>
                      <a:pt x="6041" y="4747"/>
                      <a:pt x="7278" y="5563"/>
                      <a:pt x="8571" y="6291"/>
                    </a:cubicBezTo>
                    <a:cubicBezTo>
                      <a:pt x="7705" y="6406"/>
                      <a:pt x="6824" y="6387"/>
                      <a:pt x="5949" y="6397"/>
                    </a:cubicBezTo>
                    <a:cubicBezTo>
                      <a:pt x="5137" y="6485"/>
                      <a:pt x="4318" y="6471"/>
                      <a:pt x="3503" y="6475"/>
                    </a:cubicBezTo>
                    <a:cubicBezTo>
                      <a:pt x="2821" y="6550"/>
                      <a:pt x="2140" y="6554"/>
                      <a:pt x="1454" y="6554"/>
                    </a:cubicBezTo>
                    <a:cubicBezTo>
                      <a:pt x="1412" y="6552"/>
                      <a:pt x="1369" y="6551"/>
                      <a:pt x="1326" y="6551"/>
                    </a:cubicBezTo>
                    <a:cubicBezTo>
                      <a:pt x="937" y="6551"/>
                      <a:pt x="550" y="6631"/>
                      <a:pt x="161" y="6631"/>
                    </a:cubicBezTo>
                    <a:cubicBezTo>
                      <a:pt x="126" y="6631"/>
                      <a:pt x="91" y="6630"/>
                      <a:pt x="56" y="6629"/>
                    </a:cubicBezTo>
                    <a:cubicBezTo>
                      <a:pt x="41" y="6670"/>
                      <a:pt x="13" y="6759"/>
                      <a:pt x="0" y="6800"/>
                    </a:cubicBezTo>
                    <a:cubicBezTo>
                      <a:pt x="449" y="10367"/>
                      <a:pt x="907" y="13931"/>
                      <a:pt x="1362" y="17498"/>
                    </a:cubicBezTo>
                    <a:cubicBezTo>
                      <a:pt x="1394" y="17855"/>
                      <a:pt x="1506" y="18212"/>
                      <a:pt x="1431" y="18573"/>
                    </a:cubicBezTo>
                    <a:cubicBezTo>
                      <a:pt x="1589" y="18869"/>
                      <a:pt x="1566" y="19226"/>
                      <a:pt x="1626" y="19551"/>
                    </a:cubicBezTo>
                    <a:cubicBezTo>
                      <a:pt x="2062" y="22919"/>
                      <a:pt x="2469" y="26291"/>
                      <a:pt x="2923" y="29659"/>
                    </a:cubicBezTo>
                    <a:cubicBezTo>
                      <a:pt x="3137" y="29680"/>
                      <a:pt x="3351" y="29689"/>
                      <a:pt x="3565" y="29689"/>
                    </a:cubicBezTo>
                    <a:cubicBezTo>
                      <a:pt x="3978" y="29689"/>
                      <a:pt x="4391" y="29656"/>
                      <a:pt x="4799" y="29614"/>
                    </a:cubicBezTo>
                    <a:cubicBezTo>
                      <a:pt x="4951" y="29598"/>
                      <a:pt x="5104" y="29596"/>
                      <a:pt x="5257" y="29596"/>
                    </a:cubicBezTo>
                    <a:cubicBezTo>
                      <a:pt x="5332" y="29596"/>
                      <a:pt x="5406" y="29597"/>
                      <a:pt x="5480" y="29597"/>
                    </a:cubicBezTo>
                    <a:cubicBezTo>
                      <a:pt x="5676" y="29597"/>
                      <a:pt x="5871" y="29592"/>
                      <a:pt x="6065" y="29563"/>
                    </a:cubicBezTo>
                    <a:cubicBezTo>
                      <a:pt x="6602" y="29475"/>
                      <a:pt x="7149" y="29558"/>
                      <a:pt x="7690" y="29470"/>
                    </a:cubicBezTo>
                    <a:cubicBezTo>
                      <a:pt x="8205" y="29400"/>
                      <a:pt x="8729" y="29475"/>
                      <a:pt x="9242" y="29391"/>
                    </a:cubicBezTo>
                    <a:cubicBezTo>
                      <a:pt x="9780" y="29317"/>
                      <a:pt x="10322" y="29391"/>
                      <a:pt x="10855" y="29303"/>
                    </a:cubicBezTo>
                    <a:cubicBezTo>
                      <a:pt x="11088" y="29271"/>
                      <a:pt x="11323" y="29270"/>
                      <a:pt x="11558" y="29270"/>
                    </a:cubicBezTo>
                    <a:cubicBezTo>
                      <a:pt x="11573" y="29270"/>
                      <a:pt x="11588" y="29270"/>
                      <a:pt x="11603" y="29270"/>
                    </a:cubicBezTo>
                    <a:cubicBezTo>
                      <a:pt x="11853" y="29270"/>
                      <a:pt x="12103" y="29268"/>
                      <a:pt x="12351" y="29229"/>
                    </a:cubicBezTo>
                    <a:cubicBezTo>
                      <a:pt x="12623" y="29191"/>
                      <a:pt x="12898" y="29188"/>
                      <a:pt x="13171" y="29188"/>
                    </a:cubicBezTo>
                    <a:cubicBezTo>
                      <a:pt x="13227" y="29188"/>
                      <a:pt x="13283" y="29188"/>
                      <a:pt x="13339" y="29188"/>
                    </a:cubicBezTo>
                    <a:cubicBezTo>
                      <a:pt x="13410" y="29188"/>
                      <a:pt x="13481" y="29188"/>
                      <a:pt x="13551" y="29187"/>
                    </a:cubicBezTo>
                    <a:cubicBezTo>
                      <a:pt x="13904" y="29153"/>
                      <a:pt x="14256" y="29102"/>
                      <a:pt x="14612" y="29102"/>
                    </a:cubicBezTo>
                    <a:cubicBezTo>
                      <a:pt x="14640" y="29102"/>
                      <a:pt x="14668" y="29103"/>
                      <a:pt x="14695" y="29103"/>
                    </a:cubicBezTo>
                    <a:cubicBezTo>
                      <a:pt x="14748" y="29106"/>
                      <a:pt x="14800" y="29107"/>
                      <a:pt x="14853" y="29107"/>
                    </a:cubicBezTo>
                    <a:cubicBezTo>
                      <a:pt x="15281" y="29107"/>
                      <a:pt x="15704" y="29024"/>
                      <a:pt x="16133" y="29024"/>
                    </a:cubicBezTo>
                    <a:cubicBezTo>
                      <a:pt x="16169" y="29024"/>
                      <a:pt x="16206" y="29024"/>
                      <a:pt x="16243" y="29025"/>
                    </a:cubicBezTo>
                    <a:cubicBezTo>
                      <a:pt x="16285" y="29028"/>
                      <a:pt x="16327" y="29028"/>
                      <a:pt x="16369" y="29028"/>
                    </a:cubicBezTo>
                    <a:cubicBezTo>
                      <a:pt x="16789" y="29028"/>
                      <a:pt x="17198" y="28937"/>
                      <a:pt x="17614" y="28937"/>
                    </a:cubicBezTo>
                    <a:cubicBezTo>
                      <a:pt x="17642" y="28840"/>
                      <a:pt x="17665" y="28747"/>
                      <a:pt x="17684" y="28650"/>
                    </a:cubicBezTo>
                    <a:cubicBezTo>
                      <a:pt x="18458" y="21148"/>
                      <a:pt x="19231" y="13643"/>
                      <a:pt x="20009" y="6142"/>
                    </a:cubicBezTo>
                    <a:cubicBezTo>
                      <a:pt x="20052" y="5934"/>
                      <a:pt x="19806" y="5970"/>
                      <a:pt x="19676" y="5962"/>
                    </a:cubicBezTo>
                    <a:cubicBezTo>
                      <a:pt x="19158" y="5994"/>
                      <a:pt x="18638" y="5980"/>
                      <a:pt x="18119" y="5989"/>
                    </a:cubicBezTo>
                    <a:cubicBezTo>
                      <a:pt x="17471" y="6064"/>
                      <a:pt x="16818" y="6058"/>
                      <a:pt x="16164" y="6068"/>
                    </a:cubicBezTo>
                    <a:cubicBezTo>
                      <a:pt x="16101" y="6064"/>
                      <a:pt x="16038" y="6062"/>
                      <a:pt x="15975" y="6062"/>
                    </a:cubicBezTo>
                    <a:cubicBezTo>
                      <a:pt x="15575" y="6062"/>
                      <a:pt x="15179" y="6134"/>
                      <a:pt x="14778" y="6134"/>
                    </a:cubicBezTo>
                    <a:cubicBezTo>
                      <a:pt x="14748" y="6134"/>
                      <a:pt x="14717" y="6134"/>
                      <a:pt x="14687" y="6133"/>
                    </a:cubicBezTo>
                    <a:cubicBezTo>
                      <a:pt x="14200" y="6156"/>
                      <a:pt x="13709" y="6142"/>
                      <a:pt x="13222" y="6152"/>
                    </a:cubicBezTo>
                    <a:cubicBezTo>
                      <a:pt x="12653" y="6221"/>
                      <a:pt x="12078" y="6212"/>
                      <a:pt x="11509" y="6231"/>
                    </a:cubicBezTo>
                    <a:cubicBezTo>
                      <a:pt x="11433" y="6228"/>
                      <a:pt x="11358" y="6226"/>
                      <a:pt x="11283" y="6226"/>
                    </a:cubicBezTo>
                    <a:cubicBezTo>
                      <a:pt x="10694" y="6226"/>
                      <a:pt x="10107" y="6306"/>
                      <a:pt x="9520" y="6306"/>
                    </a:cubicBezTo>
                    <a:cubicBezTo>
                      <a:pt x="9468" y="6306"/>
                      <a:pt x="9415" y="6305"/>
                      <a:pt x="9363" y="6304"/>
                    </a:cubicBezTo>
                    <a:cubicBezTo>
                      <a:pt x="10030" y="5915"/>
                      <a:pt x="10752" y="5632"/>
                      <a:pt x="11430" y="5258"/>
                    </a:cubicBezTo>
                    <a:cubicBezTo>
                      <a:pt x="12259" y="4813"/>
                      <a:pt x="13111" y="4363"/>
                      <a:pt x="13783" y="3687"/>
                    </a:cubicBezTo>
                    <a:cubicBezTo>
                      <a:pt x="14214" y="3205"/>
                      <a:pt x="14626" y="2649"/>
                      <a:pt x="14695" y="1986"/>
                    </a:cubicBezTo>
                    <a:cubicBezTo>
                      <a:pt x="14770" y="1360"/>
                      <a:pt x="14400" y="740"/>
                      <a:pt x="13853" y="449"/>
                    </a:cubicBezTo>
                    <a:cubicBezTo>
                      <a:pt x="13561" y="290"/>
                      <a:pt x="13228" y="188"/>
                      <a:pt x="12894" y="188"/>
                    </a:cubicBezTo>
                    <a:cubicBezTo>
                      <a:pt x="12760" y="188"/>
                      <a:pt x="12626" y="204"/>
                      <a:pt x="12495" y="240"/>
                    </a:cubicBezTo>
                    <a:cubicBezTo>
                      <a:pt x="11620" y="383"/>
                      <a:pt x="10910" y="999"/>
                      <a:pt x="10414" y="1704"/>
                    </a:cubicBezTo>
                    <a:cubicBezTo>
                      <a:pt x="9924" y="2408"/>
                      <a:pt x="9585" y="3210"/>
                      <a:pt x="9354" y="4039"/>
                    </a:cubicBezTo>
                    <a:cubicBezTo>
                      <a:pt x="9219" y="4535"/>
                      <a:pt x="9029" y="5030"/>
                      <a:pt x="9016" y="5549"/>
                    </a:cubicBezTo>
                    <a:lnTo>
                      <a:pt x="8937" y="5549"/>
                    </a:lnTo>
                    <a:cubicBezTo>
                      <a:pt x="8825" y="5113"/>
                      <a:pt x="8575" y="4730"/>
                      <a:pt x="8357" y="4345"/>
                    </a:cubicBezTo>
                    <a:cubicBezTo>
                      <a:pt x="7820" y="3460"/>
                      <a:pt x="7190" y="2626"/>
                      <a:pt x="6430" y="1912"/>
                    </a:cubicBezTo>
                    <a:cubicBezTo>
                      <a:pt x="5430" y="1005"/>
                      <a:pt x="4215" y="263"/>
                      <a:pt x="2863" y="26"/>
                    </a:cubicBezTo>
                    <a:cubicBezTo>
                      <a:pt x="2703" y="14"/>
                      <a:pt x="2529" y="0"/>
                      <a:pt x="235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7"/>
              <p:cNvSpPr/>
              <p:nvPr/>
            </p:nvSpPr>
            <p:spPr>
              <a:xfrm>
                <a:off x="7034125" y="3533575"/>
                <a:ext cx="10400" cy="7700"/>
              </a:xfrm>
              <a:custGeom>
                <a:avLst/>
                <a:gdLst/>
                <a:ahLst/>
                <a:cxnLst/>
                <a:rect l="l" t="t" r="r" b="b"/>
                <a:pathLst>
                  <a:path w="416" h="308" extrusionOk="0">
                    <a:moveTo>
                      <a:pt x="201" y="0"/>
                    </a:moveTo>
                    <a:cubicBezTo>
                      <a:pt x="84" y="0"/>
                      <a:pt x="1" y="131"/>
                      <a:pt x="27" y="279"/>
                    </a:cubicBezTo>
                    <a:cubicBezTo>
                      <a:pt x="66" y="298"/>
                      <a:pt x="110" y="308"/>
                      <a:pt x="154" y="308"/>
                    </a:cubicBezTo>
                    <a:cubicBezTo>
                      <a:pt x="289" y="308"/>
                      <a:pt x="416" y="219"/>
                      <a:pt x="342" y="61"/>
                    </a:cubicBezTo>
                    <a:cubicBezTo>
                      <a:pt x="293" y="18"/>
                      <a:pt x="245" y="0"/>
                      <a:pt x="20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7"/>
              <p:cNvSpPr/>
              <p:nvPr/>
            </p:nvSpPr>
            <p:spPr>
              <a:xfrm>
                <a:off x="7060775" y="3572650"/>
                <a:ext cx="9600" cy="8225"/>
              </a:xfrm>
              <a:custGeom>
                <a:avLst/>
                <a:gdLst/>
                <a:ahLst/>
                <a:cxnLst/>
                <a:rect l="l" t="t" r="r" b="b"/>
                <a:pathLst>
                  <a:path w="384" h="329" extrusionOk="0">
                    <a:moveTo>
                      <a:pt x="206" y="0"/>
                    </a:moveTo>
                    <a:cubicBezTo>
                      <a:pt x="148" y="0"/>
                      <a:pt x="90" y="1"/>
                      <a:pt x="32" y="4"/>
                    </a:cubicBezTo>
                    <a:cubicBezTo>
                      <a:pt x="1" y="165"/>
                      <a:pt x="101" y="328"/>
                      <a:pt x="234" y="328"/>
                    </a:cubicBezTo>
                    <a:cubicBezTo>
                      <a:pt x="282" y="328"/>
                      <a:pt x="333" y="308"/>
                      <a:pt x="384" y="259"/>
                    </a:cubicBezTo>
                    <a:cubicBezTo>
                      <a:pt x="384" y="194"/>
                      <a:pt x="379" y="69"/>
                      <a:pt x="379" y="4"/>
                    </a:cubicBezTo>
                    <a:cubicBezTo>
                      <a:pt x="321" y="1"/>
                      <a:pt x="263" y="0"/>
                      <a:pt x="20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7"/>
              <p:cNvSpPr/>
              <p:nvPr/>
            </p:nvSpPr>
            <p:spPr>
              <a:xfrm>
                <a:off x="7028000" y="3582850"/>
                <a:ext cx="18850" cy="14650"/>
              </a:xfrm>
              <a:custGeom>
                <a:avLst/>
                <a:gdLst/>
                <a:ahLst/>
                <a:cxnLst/>
                <a:rect l="l" t="t" r="r" b="b"/>
                <a:pathLst>
                  <a:path w="754" h="586" extrusionOk="0">
                    <a:moveTo>
                      <a:pt x="468" y="0"/>
                    </a:moveTo>
                    <a:cubicBezTo>
                      <a:pt x="235" y="0"/>
                      <a:pt x="1" y="307"/>
                      <a:pt x="217" y="491"/>
                    </a:cubicBezTo>
                    <a:cubicBezTo>
                      <a:pt x="271" y="559"/>
                      <a:pt x="337" y="586"/>
                      <a:pt x="405" y="586"/>
                    </a:cubicBezTo>
                    <a:cubicBezTo>
                      <a:pt x="517" y="586"/>
                      <a:pt x="634" y="512"/>
                      <a:pt x="713" y="425"/>
                    </a:cubicBezTo>
                    <a:cubicBezTo>
                      <a:pt x="704" y="274"/>
                      <a:pt x="753" y="8"/>
                      <a:pt x="537" y="8"/>
                    </a:cubicBezTo>
                    <a:cubicBezTo>
                      <a:pt x="535" y="8"/>
                      <a:pt x="533" y="8"/>
                      <a:pt x="531" y="8"/>
                    </a:cubicBezTo>
                    <a:cubicBezTo>
                      <a:pt x="511" y="3"/>
                      <a:pt x="490" y="0"/>
                      <a:pt x="4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7"/>
              <p:cNvSpPr/>
              <p:nvPr/>
            </p:nvSpPr>
            <p:spPr>
              <a:xfrm>
                <a:off x="7059700" y="3611100"/>
                <a:ext cx="10025" cy="7075"/>
              </a:xfrm>
              <a:custGeom>
                <a:avLst/>
                <a:gdLst/>
                <a:ahLst/>
                <a:cxnLst/>
                <a:rect l="l" t="t" r="r" b="b"/>
                <a:pathLst>
                  <a:path w="401" h="283" extrusionOk="0">
                    <a:moveTo>
                      <a:pt x="65" y="0"/>
                    </a:moveTo>
                    <a:cubicBezTo>
                      <a:pt x="42" y="0"/>
                      <a:pt x="21" y="2"/>
                      <a:pt x="1" y="5"/>
                    </a:cubicBezTo>
                    <a:cubicBezTo>
                      <a:pt x="1" y="74"/>
                      <a:pt x="5" y="213"/>
                      <a:pt x="5" y="283"/>
                    </a:cubicBezTo>
                    <a:cubicBezTo>
                      <a:pt x="107" y="278"/>
                      <a:pt x="214" y="268"/>
                      <a:pt x="315" y="259"/>
                    </a:cubicBezTo>
                    <a:cubicBezTo>
                      <a:pt x="401" y="73"/>
                      <a:pt x="218" y="0"/>
                      <a:pt x="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 name="Google Shape;402;p27"/>
          <p:cNvGrpSpPr/>
          <p:nvPr/>
        </p:nvGrpSpPr>
        <p:grpSpPr>
          <a:xfrm>
            <a:off x="2151204" y="1696046"/>
            <a:ext cx="893355" cy="896819"/>
            <a:chOff x="1401725" y="2565488"/>
            <a:chExt cx="590375" cy="592625"/>
          </a:xfrm>
        </p:grpSpPr>
        <p:sp>
          <p:nvSpPr>
            <p:cNvPr id="403" name="Google Shape;403;p27"/>
            <p:cNvSpPr/>
            <p:nvPr/>
          </p:nvSpPr>
          <p:spPr>
            <a:xfrm>
              <a:off x="1870575" y="2565488"/>
              <a:ext cx="121525" cy="312450"/>
            </a:xfrm>
            <a:custGeom>
              <a:avLst/>
              <a:gdLst/>
              <a:ahLst/>
              <a:cxnLst/>
              <a:rect l="l" t="t" r="r" b="b"/>
              <a:pathLst>
                <a:path w="4861" h="12498" extrusionOk="0">
                  <a:moveTo>
                    <a:pt x="2287" y="8118"/>
                  </a:moveTo>
                  <a:cubicBezTo>
                    <a:pt x="2340" y="8118"/>
                    <a:pt x="2394" y="8120"/>
                    <a:pt x="2447" y="8125"/>
                  </a:cubicBezTo>
                  <a:cubicBezTo>
                    <a:pt x="2475" y="8123"/>
                    <a:pt x="2504" y="8122"/>
                    <a:pt x="2532" y="8122"/>
                  </a:cubicBezTo>
                  <a:cubicBezTo>
                    <a:pt x="2949" y="8122"/>
                    <a:pt x="3328" y="8339"/>
                    <a:pt x="3676" y="8547"/>
                  </a:cubicBezTo>
                  <a:cubicBezTo>
                    <a:pt x="3216" y="8829"/>
                    <a:pt x="2660" y="8788"/>
                    <a:pt x="2151" y="8848"/>
                  </a:cubicBezTo>
                  <a:cubicBezTo>
                    <a:pt x="1743" y="8816"/>
                    <a:pt x="1335" y="8802"/>
                    <a:pt x="941" y="8695"/>
                  </a:cubicBezTo>
                  <a:cubicBezTo>
                    <a:pt x="1302" y="8348"/>
                    <a:pt x="1787" y="8118"/>
                    <a:pt x="2287" y="8118"/>
                  </a:cubicBezTo>
                  <a:close/>
                  <a:moveTo>
                    <a:pt x="3926" y="8802"/>
                  </a:moveTo>
                  <a:cubicBezTo>
                    <a:pt x="4050" y="8978"/>
                    <a:pt x="4157" y="9163"/>
                    <a:pt x="4254" y="9357"/>
                  </a:cubicBezTo>
                  <a:cubicBezTo>
                    <a:pt x="3629" y="9770"/>
                    <a:pt x="2878" y="9886"/>
                    <a:pt x="2151" y="9997"/>
                  </a:cubicBezTo>
                  <a:cubicBezTo>
                    <a:pt x="1958" y="10007"/>
                    <a:pt x="1763" y="10017"/>
                    <a:pt x="1569" y="10017"/>
                  </a:cubicBezTo>
                  <a:cubicBezTo>
                    <a:pt x="1161" y="10017"/>
                    <a:pt x="755" y="9975"/>
                    <a:pt x="372" y="9812"/>
                  </a:cubicBezTo>
                  <a:cubicBezTo>
                    <a:pt x="409" y="9496"/>
                    <a:pt x="557" y="9210"/>
                    <a:pt x="710" y="8936"/>
                  </a:cubicBezTo>
                  <a:cubicBezTo>
                    <a:pt x="960" y="8987"/>
                    <a:pt x="1206" y="9056"/>
                    <a:pt x="1452" y="9098"/>
                  </a:cubicBezTo>
                  <a:cubicBezTo>
                    <a:pt x="1715" y="9101"/>
                    <a:pt x="1981" y="9111"/>
                    <a:pt x="2247" y="9111"/>
                  </a:cubicBezTo>
                  <a:cubicBezTo>
                    <a:pt x="2825" y="9111"/>
                    <a:pt x="3399" y="9065"/>
                    <a:pt x="3926" y="8802"/>
                  </a:cubicBezTo>
                  <a:close/>
                  <a:moveTo>
                    <a:pt x="4365" y="9659"/>
                  </a:moveTo>
                  <a:cubicBezTo>
                    <a:pt x="4439" y="10062"/>
                    <a:pt x="4448" y="10507"/>
                    <a:pt x="4254" y="10877"/>
                  </a:cubicBezTo>
                  <a:cubicBezTo>
                    <a:pt x="3760" y="11250"/>
                    <a:pt x="3124" y="11375"/>
                    <a:pt x="2513" y="11375"/>
                  </a:cubicBezTo>
                  <a:cubicBezTo>
                    <a:pt x="2471" y="11375"/>
                    <a:pt x="2429" y="11375"/>
                    <a:pt x="2387" y="11373"/>
                  </a:cubicBezTo>
                  <a:cubicBezTo>
                    <a:pt x="2466" y="11243"/>
                    <a:pt x="2425" y="11109"/>
                    <a:pt x="2378" y="10984"/>
                  </a:cubicBezTo>
                  <a:lnTo>
                    <a:pt x="2008" y="10984"/>
                  </a:lnTo>
                  <a:cubicBezTo>
                    <a:pt x="1980" y="11049"/>
                    <a:pt x="1919" y="11174"/>
                    <a:pt x="1891" y="11234"/>
                  </a:cubicBezTo>
                  <a:cubicBezTo>
                    <a:pt x="1855" y="11257"/>
                    <a:pt x="2144" y="11434"/>
                    <a:pt x="2003" y="11434"/>
                  </a:cubicBezTo>
                  <a:cubicBezTo>
                    <a:pt x="2001" y="11434"/>
                    <a:pt x="2000" y="11434"/>
                    <a:pt x="1998" y="11433"/>
                  </a:cubicBezTo>
                  <a:cubicBezTo>
                    <a:pt x="1516" y="11346"/>
                    <a:pt x="965" y="11397"/>
                    <a:pt x="562" y="11068"/>
                  </a:cubicBezTo>
                  <a:cubicBezTo>
                    <a:pt x="413" y="10766"/>
                    <a:pt x="334" y="10428"/>
                    <a:pt x="340" y="10095"/>
                  </a:cubicBezTo>
                  <a:lnTo>
                    <a:pt x="340" y="10095"/>
                  </a:lnTo>
                  <a:cubicBezTo>
                    <a:pt x="724" y="10283"/>
                    <a:pt x="1149" y="10318"/>
                    <a:pt x="1574" y="10318"/>
                  </a:cubicBezTo>
                  <a:cubicBezTo>
                    <a:pt x="1691" y="10318"/>
                    <a:pt x="1808" y="10316"/>
                    <a:pt x="1924" y="10313"/>
                  </a:cubicBezTo>
                  <a:cubicBezTo>
                    <a:pt x="2758" y="10219"/>
                    <a:pt x="3629" y="10108"/>
                    <a:pt x="4365" y="9659"/>
                  </a:cubicBezTo>
                  <a:close/>
                  <a:moveTo>
                    <a:pt x="4004" y="11363"/>
                  </a:moveTo>
                  <a:cubicBezTo>
                    <a:pt x="3981" y="11489"/>
                    <a:pt x="3837" y="11536"/>
                    <a:pt x="3759" y="11624"/>
                  </a:cubicBezTo>
                  <a:cubicBezTo>
                    <a:pt x="3387" y="11966"/>
                    <a:pt x="2884" y="12185"/>
                    <a:pt x="2378" y="12185"/>
                  </a:cubicBezTo>
                  <a:cubicBezTo>
                    <a:pt x="2228" y="12185"/>
                    <a:pt x="2077" y="12165"/>
                    <a:pt x="1929" y="12124"/>
                  </a:cubicBezTo>
                  <a:cubicBezTo>
                    <a:pt x="1530" y="12045"/>
                    <a:pt x="1192" y="11814"/>
                    <a:pt x="886" y="11554"/>
                  </a:cubicBezTo>
                  <a:lnTo>
                    <a:pt x="886" y="11554"/>
                  </a:lnTo>
                  <a:cubicBezTo>
                    <a:pt x="1211" y="11662"/>
                    <a:pt x="1548" y="11686"/>
                    <a:pt x="1887" y="11686"/>
                  </a:cubicBezTo>
                  <a:cubicBezTo>
                    <a:pt x="2178" y="11686"/>
                    <a:pt x="2472" y="11668"/>
                    <a:pt x="2762" y="11668"/>
                  </a:cubicBezTo>
                  <a:cubicBezTo>
                    <a:pt x="2803" y="11668"/>
                    <a:pt x="2843" y="11668"/>
                    <a:pt x="2883" y="11669"/>
                  </a:cubicBezTo>
                  <a:cubicBezTo>
                    <a:pt x="3263" y="11619"/>
                    <a:pt x="3666" y="11564"/>
                    <a:pt x="4004" y="11363"/>
                  </a:cubicBezTo>
                  <a:close/>
                  <a:moveTo>
                    <a:pt x="2576" y="1"/>
                  </a:moveTo>
                  <a:cubicBezTo>
                    <a:pt x="2502" y="1"/>
                    <a:pt x="2414" y="52"/>
                    <a:pt x="2374" y="115"/>
                  </a:cubicBezTo>
                  <a:cubicBezTo>
                    <a:pt x="2391" y="1101"/>
                    <a:pt x="2359" y="2084"/>
                    <a:pt x="2350" y="3071"/>
                  </a:cubicBezTo>
                  <a:cubicBezTo>
                    <a:pt x="2252" y="3997"/>
                    <a:pt x="2336" y="4933"/>
                    <a:pt x="2280" y="5865"/>
                  </a:cubicBezTo>
                  <a:cubicBezTo>
                    <a:pt x="2303" y="6513"/>
                    <a:pt x="2216" y="7157"/>
                    <a:pt x="2216" y="7805"/>
                  </a:cubicBezTo>
                  <a:cubicBezTo>
                    <a:pt x="1683" y="7811"/>
                    <a:pt x="1183" y="8051"/>
                    <a:pt x="785" y="8395"/>
                  </a:cubicBezTo>
                  <a:cubicBezTo>
                    <a:pt x="372" y="8778"/>
                    <a:pt x="126" y="9306"/>
                    <a:pt x="6" y="9853"/>
                  </a:cubicBezTo>
                  <a:cubicBezTo>
                    <a:pt x="52" y="10201"/>
                    <a:pt x="1" y="10557"/>
                    <a:pt x="126" y="10891"/>
                  </a:cubicBezTo>
                  <a:cubicBezTo>
                    <a:pt x="395" y="11619"/>
                    <a:pt x="1001" y="12231"/>
                    <a:pt x="1771" y="12411"/>
                  </a:cubicBezTo>
                  <a:cubicBezTo>
                    <a:pt x="1968" y="12470"/>
                    <a:pt x="2171" y="12498"/>
                    <a:pt x="2374" y="12498"/>
                  </a:cubicBezTo>
                  <a:cubicBezTo>
                    <a:pt x="3240" y="12498"/>
                    <a:pt x="4102" y="11989"/>
                    <a:pt x="4476" y="11197"/>
                  </a:cubicBezTo>
                  <a:cubicBezTo>
                    <a:pt x="4861" y="10456"/>
                    <a:pt x="4788" y="9520"/>
                    <a:pt x="4328" y="8829"/>
                  </a:cubicBezTo>
                  <a:cubicBezTo>
                    <a:pt x="3926" y="8241"/>
                    <a:pt x="3253" y="7820"/>
                    <a:pt x="2536" y="7801"/>
                  </a:cubicBezTo>
                  <a:cubicBezTo>
                    <a:pt x="2549" y="7231"/>
                    <a:pt x="2530" y="6657"/>
                    <a:pt x="2596" y="6087"/>
                  </a:cubicBezTo>
                  <a:cubicBezTo>
                    <a:pt x="2619" y="4877"/>
                    <a:pt x="2568" y="3669"/>
                    <a:pt x="2679" y="2463"/>
                  </a:cubicBezTo>
                  <a:cubicBezTo>
                    <a:pt x="2684" y="1685"/>
                    <a:pt x="2669" y="907"/>
                    <a:pt x="2688" y="128"/>
                  </a:cubicBezTo>
                  <a:cubicBezTo>
                    <a:pt x="2686" y="36"/>
                    <a:pt x="2636" y="1"/>
                    <a:pt x="257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7"/>
            <p:cNvSpPr/>
            <p:nvPr/>
          </p:nvSpPr>
          <p:spPr>
            <a:xfrm>
              <a:off x="1639400" y="2600863"/>
              <a:ext cx="204675" cy="557250"/>
            </a:xfrm>
            <a:custGeom>
              <a:avLst/>
              <a:gdLst/>
              <a:ahLst/>
              <a:cxnLst/>
              <a:rect l="l" t="t" r="r" b="b"/>
              <a:pathLst>
                <a:path w="8187" h="22290" extrusionOk="0">
                  <a:moveTo>
                    <a:pt x="3054" y="16620"/>
                  </a:moveTo>
                  <a:cubicBezTo>
                    <a:pt x="3127" y="16885"/>
                    <a:pt x="3132" y="17186"/>
                    <a:pt x="2971" y="17417"/>
                  </a:cubicBezTo>
                  <a:cubicBezTo>
                    <a:pt x="2943" y="17154"/>
                    <a:pt x="2892" y="16857"/>
                    <a:pt x="3054" y="16620"/>
                  </a:cubicBezTo>
                  <a:close/>
                  <a:moveTo>
                    <a:pt x="4880" y="16666"/>
                  </a:moveTo>
                  <a:cubicBezTo>
                    <a:pt x="5019" y="16666"/>
                    <a:pt x="5071" y="16858"/>
                    <a:pt x="5056" y="16981"/>
                  </a:cubicBezTo>
                  <a:cubicBezTo>
                    <a:pt x="5022" y="17204"/>
                    <a:pt x="4911" y="17404"/>
                    <a:pt x="4795" y="17589"/>
                  </a:cubicBezTo>
                  <a:cubicBezTo>
                    <a:pt x="4629" y="17311"/>
                    <a:pt x="4555" y="16921"/>
                    <a:pt x="4823" y="16676"/>
                  </a:cubicBezTo>
                  <a:cubicBezTo>
                    <a:pt x="4844" y="16669"/>
                    <a:pt x="4863" y="16666"/>
                    <a:pt x="4880" y="16666"/>
                  </a:cubicBezTo>
                  <a:close/>
                  <a:moveTo>
                    <a:pt x="3243" y="19066"/>
                  </a:moveTo>
                  <a:cubicBezTo>
                    <a:pt x="3262" y="19233"/>
                    <a:pt x="3221" y="19391"/>
                    <a:pt x="3114" y="19521"/>
                  </a:cubicBezTo>
                  <a:cubicBezTo>
                    <a:pt x="3086" y="19354"/>
                    <a:pt x="3104" y="19183"/>
                    <a:pt x="3243" y="19066"/>
                  </a:cubicBezTo>
                  <a:close/>
                  <a:moveTo>
                    <a:pt x="4014" y="14570"/>
                  </a:moveTo>
                  <a:cubicBezTo>
                    <a:pt x="5294" y="14570"/>
                    <a:pt x="6552" y="15326"/>
                    <a:pt x="7173" y="16444"/>
                  </a:cubicBezTo>
                  <a:cubicBezTo>
                    <a:pt x="7487" y="16973"/>
                    <a:pt x="7608" y="17584"/>
                    <a:pt x="7686" y="18182"/>
                  </a:cubicBezTo>
                  <a:cubicBezTo>
                    <a:pt x="7654" y="18937"/>
                    <a:pt x="7464" y="19697"/>
                    <a:pt x="7052" y="20341"/>
                  </a:cubicBezTo>
                  <a:cubicBezTo>
                    <a:pt x="6798" y="20367"/>
                    <a:pt x="6571" y="20505"/>
                    <a:pt x="6316" y="20505"/>
                  </a:cubicBezTo>
                  <a:cubicBezTo>
                    <a:pt x="6298" y="20505"/>
                    <a:pt x="6279" y="20505"/>
                    <a:pt x="6260" y="20503"/>
                  </a:cubicBezTo>
                  <a:cubicBezTo>
                    <a:pt x="5866" y="20480"/>
                    <a:pt x="5439" y="20317"/>
                    <a:pt x="5227" y="19966"/>
                  </a:cubicBezTo>
                  <a:cubicBezTo>
                    <a:pt x="5389" y="19720"/>
                    <a:pt x="5569" y="19466"/>
                    <a:pt x="5593" y="19164"/>
                  </a:cubicBezTo>
                  <a:cubicBezTo>
                    <a:pt x="5558" y="19021"/>
                    <a:pt x="5487" y="18837"/>
                    <a:pt x="5322" y="18837"/>
                  </a:cubicBezTo>
                  <a:cubicBezTo>
                    <a:pt x="5311" y="18837"/>
                    <a:pt x="5299" y="18838"/>
                    <a:pt x="5287" y="18840"/>
                  </a:cubicBezTo>
                  <a:cubicBezTo>
                    <a:pt x="5276" y="18838"/>
                    <a:pt x="5265" y="18838"/>
                    <a:pt x="5255" y="18838"/>
                  </a:cubicBezTo>
                  <a:cubicBezTo>
                    <a:pt x="5076" y="18838"/>
                    <a:pt x="4972" y="19019"/>
                    <a:pt x="4898" y="19160"/>
                  </a:cubicBezTo>
                  <a:cubicBezTo>
                    <a:pt x="4772" y="19387"/>
                    <a:pt x="4814" y="19650"/>
                    <a:pt x="4828" y="19900"/>
                  </a:cubicBezTo>
                  <a:cubicBezTo>
                    <a:pt x="4631" y="20028"/>
                    <a:pt x="4403" y="20143"/>
                    <a:pt x="4164" y="20143"/>
                  </a:cubicBezTo>
                  <a:cubicBezTo>
                    <a:pt x="4132" y="20143"/>
                    <a:pt x="4100" y="20141"/>
                    <a:pt x="4068" y="20137"/>
                  </a:cubicBezTo>
                  <a:cubicBezTo>
                    <a:pt x="3795" y="20082"/>
                    <a:pt x="3536" y="19956"/>
                    <a:pt x="3322" y="19780"/>
                  </a:cubicBezTo>
                  <a:cubicBezTo>
                    <a:pt x="3415" y="19609"/>
                    <a:pt x="3563" y="19451"/>
                    <a:pt x="3554" y="19243"/>
                  </a:cubicBezTo>
                  <a:cubicBezTo>
                    <a:pt x="3587" y="19049"/>
                    <a:pt x="3448" y="18905"/>
                    <a:pt x="3327" y="18779"/>
                  </a:cubicBezTo>
                  <a:lnTo>
                    <a:pt x="3095" y="18779"/>
                  </a:lnTo>
                  <a:cubicBezTo>
                    <a:pt x="2794" y="18979"/>
                    <a:pt x="2734" y="19387"/>
                    <a:pt x="2873" y="19701"/>
                  </a:cubicBezTo>
                  <a:cubicBezTo>
                    <a:pt x="2592" y="19872"/>
                    <a:pt x="2273" y="19926"/>
                    <a:pt x="1951" y="19926"/>
                  </a:cubicBezTo>
                  <a:cubicBezTo>
                    <a:pt x="1774" y="19926"/>
                    <a:pt x="1596" y="19910"/>
                    <a:pt x="1423" y="19887"/>
                  </a:cubicBezTo>
                  <a:cubicBezTo>
                    <a:pt x="1080" y="19799"/>
                    <a:pt x="658" y="19692"/>
                    <a:pt x="524" y="19322"/>
                  </a:cubicBezTo>
                  <a:cubicBezTo>
                    <a:pt x="330" y="18775"/>
                    <a:pt x="348" y="18177"/>
                    <a:pt x="427" y="17607"/>
                  </a:cubicBezTo>
                  <a:lnTo>
                    <a:pt x="427" y="17607"/>
                  </a:lnTo>
                  <a:cubicBezTo>
                    <a:pt x="768" y="18062"/>
                    <a:pt x="1259" y="18489"/>
                    <a:pt x="1851" y="18489"/>
                  </a:cubicBezTo>
                  <a:cubicBezTo>
                    <a:pt x="1863" y="18489"/>
                    <a:pt x="1875" y="18488"/>
                    <a:pt x="1887" y="18488"/>
                  </a:cubicBezTo>
                  <a:cubicBezTo>
                    <a:pt x="1922" y="18491"/>
                    <a:pt x="1956" y="18493"/>
                    <a:pt x="1991" y="18493"/>
                  </a:cubicBezTo>
                  <a:cubicBezTo>
                    <a:pt x="2398" y="18493"/>
                    <a:pt x="2784" y="18276"/>
                    <a:pt x="3040" y="17964"/>
                  </a:cubicBezTo>
                  <a:cubicBezTo>
                    <a:pt x="3282" y="18201"/>
                    <a:pt x="3610" y="18314"/>
                    <a:pt x="3939" y="18314"/>
                  </a:cubicBezTo>
                  <a:cubicBezTo>
                    <a:pt x="4241" y="18314"/>
                    <a:pt x="4545" y="18220"/>
                    <a:pt x="4787" y="18038"/>
                  </a:cubicBezTo>
                  <a:cubicBezTo>
                    <a:pt x="5268" y="18427"/>
                    <a:pt x="5884" y="18608"/>
                    <a:pt x="6496" y="18640"/>
                  </a:cubicBezTo>
                  <a:cubicBezTo>
                    <a:pt x="6508" y="18641"/>
                    <a:pt x="6520" y="18641"/>
                    <a:pt x="6533" y="18641"/>
                  </a:cubicBezTo>
                  <a:cubicBezTo>
                    <a:pt x="6917" y="18641"/>
                    <a:pt x="7322" y="18573"/>
                    <a:pt x="7631" y="18330"/>
                  </a:cubicBezTo>
                  <a:lnTo>
                    <a:pt x="7631" y="18016"/>
                  </a:lnTo>
                  <a:cubicBezTo>
                    <a:pt x="7427" y="18038"/>
                    <a:pt x="7284" y="18205"/>
                    <a:pt x="7089" y="18251"/>
                  </a:cubicBezTo>
                  <a:cubicBezTo>
                    <a:pt x="6911" y="18303"/>
                    <a:pt x="6728" y="18327"/>
                    <a:pt x="6546" y="18327"/>
                  </a:cubicBezTo>
                  <a:cubicBezTo>
                    <a:pt x="6014" y="18327"/>
                    <a:pt x="5482" y="18126"/>
                    <a:pt x="5041" y="17843"/>
                  </a:cubicBezTo>
                  <a:cubicBezTo>
                    <a:pt x="5189" y="17543"/>
                    <a:pt x="5389" y="17246"/>
                    <a:pt x="5366" y="16898"/>
                  </a:cubicBezTo>
                  <a:cubicBezTo>
                    <a:pt x="5370" y="16686"/>
                    <a:pt x="5255" y="16504"/>
                    <a:pt x="5116" y="16357"/>
                  </a:cubicBezTo>
                  <a:cubicBezTo>
                    <a:pt x="4977" y="16361"/>
                    <a:pt x="4833" y="16361"/>
                    <a:pt x="4694" y="16361"/>
                  </a:cubicBezTo>
                  <a:cubicBezTo>
                    <a:pt x="4244" y="16681"/>
                    <a:pt x="4244" y="17366"/>
                    <a:pt x="4560" y="17779"/>
                  </a:cubicBezTo>
                  <a:cubicBezTo>
                    <a:pt x="4550" y="17802"/>
                    <a:pt x="4527" y="17839"/>
                    <a:pt x="4517" y="17858"/>
                  </a:cubicBezTo>
                  <a:cubicBezTo>
                    <a:pt x="4345" y="17954"/>
                    <a:pt x="4158" y="18000"/>
                    <a:pt x="3971" y="18000"/>
                  </a:cubicBezTo>
                  <a:cubicBezTo>
                    <a:pt x="3691" y="18000"/>
                    <a:pt x="3413" y="17896"/>
                    <a:pt x="3193" y="17704"/>
                  </a:cubicBezTo>
                  <a:cubicBezTo>
                    <a:pt x="3327" y="17454"/>
                    <a:pt x="3438" y="17186"/>
                    <a:pt x="3415" y="16898"/>
                  </a:cubicBezTo>
                  <a:cubicBezTo>
                    <a:pt x="3424" y="16681"/>
                    <a:pt x="3364" y="16348"/>
                    <a:pt x="3091" y="16333"/>
                  </a:cubicBezTo>
                  <a:cubicBezTo>
                    <a:pt x="3074" y="16330"/>
                    <a:pt x="3057" y="16329"/>
                    <a:pt x="3041" y="16329"/>
                  </a:cubicBezTo>
                  <a:cubicBezTo>
                    <a:pt x="2845" y="16329"/>
                    <a:pt x="2729" y="16528"/>
                    <a:pt x="2669" y="16699"/>
                  </a:cubicBezTo>
                  <a:cubicBezTo>
                    <a:pt x="2548" y="17056"/>
                    <a:pt x="2655" y="17436"/>
                    <a:pt x="2804" y="17770"/>
                  </a:cubicBezTo>
                  <a:cubicBezTo>
                    <a:pt x="2604" y="17946"/>
                    <a:pt x="2396" y="18155"/>
                    <a:pt x="2118" y="18177"/>
                  </a:cubicBezTo>
                  <a:cubicBezTo>
                    <a:pt x="2059" y="18186"/>
                    <a:pt x="2000" y="18190"/>
                    <a:pt x="1941" y="18190"/>
                  </a:cubicBezTo>
                  <a:cubicBezTo>
                    <a:pt x="1323" y="18190"/>
                    <a:pt x="722" y="17718"/>
                    <a:pt x="566" y="17126"/>
                  </a:cubicBezTo>
                  <a:cubicBezTo>
                    <a:pt x="936" y="15875"/>
                    <a:pt x="2043" y="14883"/>
                    <a:pt x="3322" y="14646"/>
                  </a:cubicBezTo>
                  <a:cubicBezTo>
                    <a:pt x="3551" y="14595"/>
                    <a:pt x="3783" y="14570"/>
                    <a:pt x="4014" y="14570"/>
                  </a:cubicBezTo>
                  <a:close/>
                  <a:moveTo>
                    <a:pt x="3059" y="19951"/>
                  </a:moveTo>
                  <a:cubicBezTo>
                    <a:pt x="3355" y="20249"/>
                    <a:pt x="3768" y="20453"/>
                    <a:pt x="4192" y="20453"/>
                  </a:cubicBezTo>
                  <a:cubicBezTo>
                    <a:pt x="4231" y="20453"/>
                    <a:pt x="4270" y="20451"/>
                    <a:pt x="4309" y="20447"/>
                  </a:cubicBezTo>
                  <a:cubicBezTo>
                    <a:pt x="4555" y="20420"/>
                    <a:pt x="4772" y="20304"/>
                    <a:pt x="4990" y="20188"/>
                  </a:cubicBezTo>
                  <a:cubicBezTo>
                    <a:pt x="5271" y="20576"/>
                    <a:pt x="5763" y="20819"/>
                    <a:pt x="6245" y="20819"/>
                  </a:cubicBezTo>
                  <a:cubicBezTo>
                    <a:pt x="6430" y="20819"/>
                    <a:pt x="6614" y="20784"/>
                    <a:pt x="6784" y="20706"/>
                  </a:cubicBezTo>
                  <a:lnTo>
                    <a:pt x="6784" y="20706"/>
                  </a:lnTo>
                  <a:cubicBezTo>
                    <a:pt x="6121" y="21435"/>
                    <a:pt x="5157" y="21961"/>
                    <a:pt x="4149" y="21961"/>
                  </a:cubicBezTo>
                  <a:cubicBezTo>
                    <a:pt x="4099" y="21961"/>
                    <a:pt x="4049" y="21960"/>
                    <a:pt x="3999" y="21957"/>
                  </a:cubicBezTo>
                  <a:cubicBezTo>
                    <a:pt x="3950" y="21960"/>
                    <a:pt x="3901" y="21962"/>
                    <a:pt x="3851" y="21962"/>
                  </a:cubicBezTo>
                  <a:cubicBezTo>
                    <a:pt x="3250" y="21962"/>
                    <a:pt x="2668" y="21753"/>
                    <a:pt x="2150" y="21453"/>
                  </a:cubicBezTo>
                  <a:cubicBezTo>
                    <a:pt x="1557" y="21096"/>
                    <a:pt x="1094" y="20550"/>
                    <a:pt x="741" y="19956"/>
                  </a:cubicBezTo>
                  <a:lnTo>
                    <a:pt x="741" y="19956"/>
                  </a:lnTo>
                  <a:cubicBezTo>
                    <a:pt x="1107" y="20135"/>
                    <a:pt x="1524" y="20236"/>
                    <a:pt x="1939" y="20236"/>
                  </a:cubicBezTo>
                  <a:cubicBezTo>
                    <a:pt x="2329" y="20236"/>
                    <a:pt x="2717" y="20147"/>
                    <a:pt x="3059" y="19951"/>
                  </a:cubicBezTo>
                  <a:close/>
                  <a:moveTo>
                    <a:pt x="4095" y="0"/>
                  </a:moveTo>
                  <a:cubicBezTo>
                    <a:pt x="3998" y="0"/>
                    <a:pt x="3909" y="91"/>
                    <a:pt x="3925" y="206"/>
                  </a:cubicBezTo>
                  <a:lnTo>
                    <a:pt x="3925" y="14244"/>
                  </a:lnTo>
                  <a:cubicBezTo>
                    <a:pt x="3104" y="14299"/>
                    <a:pt x="2289" y="14550"/>
                    <a:pt x="1636" y="15059"/>
                  </a:cubicBezTo>
                  <a:cubicBezTo>
                    <a:pt x="1094" y="15463"/>
                    <a:pt x="677" y="16014"/>
                    <a:pt x="390" y="16620"/>
                  </a:cubicBezTo>
                  <a:cubicBezTo>
                    <a:pt x="191" y="17112"/>
                    <a:pt x="33" y="17644"/>
                    <a:pt x="74" y="18182"/>
                  </a:cubicBezTo>
                  <a:cubicBezTo>
                    <a:pt x="1" y="19372"/>
                    <a:pt x="552" y="20563"/>
                    <a:pt x="1446" y="21341"/>
                  </a:cubicBezTo>
                  <a:cubicBezTo>
                    <a:pt x="2156" y="21966"/>
                    <a:pt x="3094" y="22289"/>
                    <a:pt x="4032" y="22289"/>
                  </a:cubicBezTo>
                  <a:cubicBezTo>
                    <a:pt x="4452" y="22289"/>
                    <a:pt x="4872" y="22224"/>
                    <a:pt x="5272" y="22092"/>
                  </a:cubicBezTo>
                  <a:cubicBezTo>
                    <a:pt x="5982" y="21852"/>
                    <a:pt x="6626" y="21407"/>
                    <a:pt x="7089" y="20813"/>
                  </a:cubicBezTo>
                  <a:cubicBezTo>
                    <a:pt x="8002" y="19706"/>
                    <a:pt x="8187" y="18103"/>
                    <a:pt x="7686" y="16774"/>
                  </a:cubicBezTo>
                  <a:cubicBezTo>
                    <a:pt x="7363" y="15976"/>
                    <a:pt x="6788" y="15272"/>
                    <a:pt x="6042" y="14832"/>
                  </a:cubicBezTo>
                  <a:cubicBezTo>
                    <a:pt x="5500" y="14480"/>
                    <a:pt x="4861" y="14332"/>
                    <a:pt x="4231" y="14248"/>
                  </a:cubicBezTo>
                  <a:cubicBezTo>
                    <a:pt x="4222" y="9523"/>
                    <a:pt x="4235" y="4792"/>
                    <a:pt x="4222" y="62"/>
                  </a:cubicBezTo>
                  <a:cubicBezTo>
                    <a:pt x="4184" y="19"/>
                    <a:pt x="4139" y="0"/>
                    <a:pt x="409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7"/>
            <p:cNvSpPr/>
            <p:nvPr/>
          </p:nvSpPr>
          <p:spPr>
            <a:xfrm>
              <a:off x="1401725" y="2658688"/>
              <a:ext cx="160775" cy="412125"/>
            </a:xfrm>
            <a:custGeom>
              <a:avLst/>
              <a:gdLst/>
              <a:ahLst/>
              <a:cxnLst/>
              <a:rect l="l" t="t" r="r" b="b"/>
              <a:pathLst>
                <a:path w="6431" h="16485" extrusionOk="0">
                  <a:moveTo>
                    <a:pt x="3222" y="10497"/>
                  </a:moveTo>
                  <a:cubicBezTo>
                    <a:pt x="3929" y="10497"/>
                    <a:pt x="4635" y="10748"/>
                    <a:pt x="5143" y="11249"/>
                  </a:cubicBezTo>
                  <a:cubicBezTo>
                    <a:pt x="5672" y="11732"/>
                    <a:pt x="6014" y="12422"/>
                    <a:pt x="6042" y="13135"/>
                  </a:cubicBezTo>
                  <a:cubicBezTo>
                    <a:pt x="5539" y="13308"/>
                    <a:pt x="5023" y="13377"/>
                    <a:pt x="4504" y="13377"/>
                  </a:cubicBezTo>
                  <a:cubicBezTo>
                    <a:pt x="3509" y="13377"/>
                    <a:pt x="2503" y="13122"/>
                    <a:pt x="1553" y="12857"/>
                  </a:cubicBezTo>
                  <a:cubicBezTo>
                    <a:pt x="1186" y="12750"/>
                    <a:pt x="830" y="12607"/>
                    <a:pt x="529" y="12376"/>
                  </a:cubicBezTo>
                  <a:cubicBezTo>
                    <a:pt x="765" y="11875"/>
                    <a:pt x="1053" y="11370"/>
                    <a:pt x="1525" y="11055"/>
                  </a:cubicBezTo>
                  <a:cubicBezTo>
                    <a:pt x="2008" y="10682"/>
                    <a:pt x="2616" y="10497"/>
                    <a:pt x="3222" y="10497"/>
                  </a:cubicBezTo>
                  <a:close/>
                  <a:moveTo>
                    <a:pt x="469" y="12700"/>
                  </a:moveTo>
                  <a:cubicBezTo>
                    <a:pt x="1098" y="13122"/>
                    <a:pt x="1868" y="13251"/>
                    <a:pt x="2590" y="13436"/>
                  </a:cubicBezTo>
                  <a:cubicBezTo>
                    <a:pt x="3254" y="13582"/>
                    <a:pt x="3931" y="13684"/>
                    <a:pt x="4607" y="13684"/>
                  </a:cubicBezTo>
                  <a:cubicBezTo>
                    <a:pt x="4729" y="13684"/>
                    <a:pt x="4850" y="13680"/>
                    <a:pt x="4972" y="13673"/>
                  </a:cubicBezTo>
                  <a:cubicBezTo>
                    <a:pt x="5351" y="13618"/>
                    <a:pt x="5750" y="13608"/>
                    <a:pt x="6088" y="13404"/>
                  </a:cubicBezTo>
                  <a:lnTo>
                    <a:pt x="6088" y="13404"/>
                  </a:lnTo>
                  <a:cubicBezTo>
                    <a:pt x="6010" y="13886"/>
                    <a:pt x="5922" y="14377"/>
                    <a:pt x="5644" y="14790"/>
                  </a:cubicBezTo>
                  <a:cubicBezTo>
                    <a:pt x="5245" y="14854"/>
                    <a:pt x="4865" y="15035"/>
                    <a:pt x="4453" y="15044"/>
                  </a:cubicBezTo>
                  <a:cubicBezTo>
                    <a:pt x="4305" y="15074"/>
                    <a:pt x="4157" y="15085"/>
                    <a:pt x="4008" y="15085"/>
                  </a:cubicBezTo>
                  <a:cubicBezTo>
                    <a:pt x="3701" y="15085"/>
                    <a:pt x="3392" y="15038"/>
                    <a:pt x="3086" y="15016"/>
                  </a:cubicBezTo>
                  <a:cubicBezTo>
                    <a:pt x="2317" y="14882"/>
                    <a:pt x="1547" y="14687"/>
                    <a:pt x="839" y="14345"/>
                  </a:cubicBezTo>
                  <a:cubicBezTo>
                    <a:pt x="719" y="14275"/>
                    <a:pt x="565" y="14229"/>
                    <a:pt x="497" y="14099"/>
                  </a:cubicBezTo>
                  <a:cubicBezTo>
                    <a:pt x="375" y="13645"/>
                    <a:pt x="306" y="13154"/>
                    <a:pt x="469" y="12700"/>
                  </a:cubicBezTo>
                  <a:close/>
                  <a:moveTo>
                    <a:pt x="677" y="14585"/>
                  </a:moveTo>
                  <a:cubicBezTo>
                    <a:pt x="1442" y="14993"/>
                    <a:pt x="2298" y="15183"/>
                    <a:pt x="3146" y="15336"/>
                  </a:cubicBezTo>
                  <a:cubicBezTo>
                    <a:pt x="3452" y="15345"/>
                    <a:pt x="3764" y="15364"/>
                    <a:pt x="4075" y="15364"/>
                  </a:cubicBezTo>
                  <a:cubicBezTo>
                    <a:pt x="4532" y="15364"/>
                    <a:pt x="4987" y="15324"/>
                    <a:pt x="5417" y="15155"/>
                  </a:cubicBezTo>
                  <a:lnTo>
                    <a:pt x="5417" y="15155"/>
                  </a:lnTo>
                  <a:cubicBezTo>
                    <a:pt x="5009" y="15586"/>
                    <a:pt x="4508" y="15943"/>
                    <a:pt x="3925" y="16077"/>
                  </a:cubicBezTo>
                  <a:cubicBezTo>
                    <a:pt x="3696" y="16143"/>
                    <a:pt x="3461" y="16174"/>
                    <a:pt x="3227" y="16174"/>
                  </a:cubicBezTo>
                  <a:cubicBezTo>
                    <a:pt x="2176" y="16174"/>
                    <a:pt x="1135" y="15544"/>
                    <a:pt x="677" y="14585"/>
                  </a:cubicBezTo>
                  <a:close/>
                  <a:moveTo>
                    <a:pt x="3362" y="1"/>
                  </a:moveTo>
                  <a:cubicBezTo>
                    <a:pt x="3296" y="1"/>
                    <a:pt x="3231" y="6"/>
                    <a:pt x="3165" y="14"/>
                  </a:cubicBezTo>
                  <a:cubicBezTo>
                    <a:pt x="3137" y="825"/>
                    <a:pt x="3225" y="1626"/>
                    <a:pt x="3221" y="2437"/>
                  </a:cubicBezTo>
                  <a:cubicBezTo>
                    <a:pt x="3281" y="3271"/>
                    <a:pt x="3193" y="4111"/>
                    <a:pt x="3285" y="4945"/>
                  </a:cubicBezTo>
                  <a:cubicBezTo>
                    <a:pt x="3294" y="5815"/>
                    <a:pt x="3332" y="6686"/>
                    <a:pt x="3318" y="7562"/>
                  </a:cubicBezTo>
                  <a:cubicBezTo>
                    <a:pt x="3378" y="8433"/>
                    <a:pt x="3392" y="9313"/>
                    <a:pt x="3388" y="10188"/>
                  </a:cubicBezTo>
                  <a:cubicBezTo>
                    <a:pt x="3311" y="10182"/>
                    <a:pt x="3234" y="10179"/>
                    <a:pt x="3157" y="10179"/>
                  </a:cubicBezTo>
                  <a:cubicBezTo>
                    <a:pt x="1858" y="10179"/>
                    <a:pt x="625" y="11087"/>
                    <a:pt x="227" y="12324"/>
                  </a:cubicBezTo>
                  <a:cubicBezTo>
                    <a:pt x="37" y="12917"/>
                    <a:pt x="1" y="13575"/>
                    <a:pt x="172" y="14178"/>
                  </a:cubicBezTo>
                  <a:cubicBezTo>
                    <a:pt x="371" y="14914"/>
                    <a:pt x="867" y="15558"/>
                    <a:pt x="1502" y="15975"/>
                  </a:cubicBezTo>
                  <a:cubicBezTo>
                    <a:pt x="2014" y="16310"/>
                    <a:pt x="2624" y="16484"/>
                    <a:pt x="3233" y="16484"/>
                  </a:cubicBezTo>
                  <a:cubicBezTo>
                    <a:pt x="3543" y="16484"/>
                    <a:pt x="3854" y="16439"/>
                    <a:pt x="4151" y="16346"/>
                  </a:cubicBezTo>
                  <a:cubicBezTo>
                    <a:pt x="5445" y="15966"/>
                    <a:pt x="6431" y="14664"/>
                    <a:pt x="6356" y="13306"/>
                  </a:cubicBezTo>
                  <a:cubicBezTo>
                    <a:pt x="6394" y="12538"/>
                    <a:pt x="6065" y="11792"/>
                    <a:pt x="5574" y="11213"/>
                  </a:cubicBezTo>
                  <a:cubicBezTo>
                    <a:pt x="5083" y="10684"/>
                    <a:pt x="4421" y="10323"/>
                    <a:pt x="3707" y="10207"/>
                  </a:cubicBezTo>
                  <a:cubicBezTo>
                    <a:pt x="3670" y="9554"/>
                    <a:pt x="3735" y="8901"/>
                    <a:pt x="3656" y="8253"/>
                  </a:cubicBezTo>
                  <a:cubicBezTo>
                    <a:pt x="3614" y="7316"/>
                    <a:pt x="3619" y="6384"/>
                    <a:pt x="3619" y="5454"/>
                  </a:cubicBezTo>
                  <a:cubicBezTo>
                    <a:pt x="3521" y="4374"/>
                    <a:pt x="3549" y="3285"/>
                    <a:pt x="3544" y="2206"/>
                  </a:cubicBezTo>
                  <a:cubicBezTo>
                    <a:pt x="3475" y="1474"/>
                    <a:pt x="3475" y="741"/>
                    <a:pt x="3471" y="5"/>
                  </a:cubicBezTo>
                  <a:cubicBezTo>
                    <a:pt x="3435" y="2"/>
                    <a:pt x="3399" y="1"/>
                    <a:pt x="336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7"/>
            <p:cNvSpPr/>
            <p:nvPr/>
          </p:nvSpPr>
          <p:spPr>
            <a:xfrm>
              <a:off x="1933475" y="2832338"/>
              <a:ext cx="8150" cy="7100"/>
            </a:xfrm>
            <a:custGeom>
              <a:avLst/>
              <a:gdLst/>
              <a:ahLst/>
              <a:cxnLst/>
              <a:rect l="l" t="t" r="r" b="b"/>
              <a:pathLst>
                <a:path w="326" h="284" extrusionOk="0">
                  <a:moveTo>
                    <a:pt x="326" y="0"/>
                  </a:moveTo>
                  <a:cubicBezTo>
                    <a:pt x="223" y="9"/>
                    <a:pt x="121" y="13"/>
                    <a:pt x="24" y="13"/>
                  </a:cubicBezTo>
                  <a:cubicBezTo>
                    <a:pt x="20" y="69"/>
                    <a:pt x="5" y="189"/>
                    <a:pt x="1" y="245"/>
                  </a:cubicBezTo>
                  <a:cubicBezTo>
                    <a:pt x="60" y="271"/>
                    <a:pt x="120" y="284"/>
                    <a:pt x="180" y="284"/>
                  </a:cubicBezTo>
                  <a:cubicBezTo>
                    <a:pt x="228" y="284"/>
                    <a:pt x="276" y="275"/>
                    <a:pt x="326" y="259"/>
                  </a:cubicBezTo>
                  <a:lnTo>
                    <a:pt x="326"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7"/>
            <p:cNvSpPr/>
            <p:nvPr/>
          </p:nvSpPr>
          <p:spPr>
            <a:xfrm>
              <a:off x="1499825" y="2955188"/>
              <a:ext cx="13825" cy="10025"/>
            </a:xfrm>
            <a:custGeom>
              <a:avLst/>
              <a:gdLst/>
              <a:ahLst/>
              <a:cxnLst/>
              <a:rect l="l" t="t" r="r" b="b"/>
              <a:pathLst>
                <a:path w="553" h="401" extrusionOk="0">
                  <a:moveTo>
                    <a:pt x="99" y="0"/>
                  </a:moveTo>
                  <a:cubicBezTo>
                    <a:pt x="89" y="0"/>
                    <a:pt x="80" y="1"/>
                    <a:pt x="70" y="1"/>
                  </a:cubicBezTo>
                  <a:cubicBezTo>
                    <a:pt x="52" y="118"/>
                    <a:pt x="1" y="251"/>
                    <a:pt x="88" y="358"/>
                  </a:cubicBezTo>
                  <a:cubicBezTo>
                    <a:pt x="158" y="393"/>
                    <a:pt x="232" y="401"/>
                    <a:pt x="308" y="401"/>
                  </a:cubicBezTo>
                  <a:cubicBezTo>
                    <a:pt x="373" y="401"/>
                    <a:pt x="439" y="395"/>
                    <a:pt x="504" y="395"/>
                  </a:cubicBezTo>
                  <a:cubicBezTo>
                    <a:pt x="515" y="395"/>
                    <a:pt x="527" y="395"/>
                    <a:pt x="538" y="396"/>
                  </a:cubicBezTo>
                  <a:cubicBezTo>
                    <a:pt x="552" y="293"/>
                    <a:pt x="552" y="186"/>
                    <a:pt x="542" y="84"/>
                  </a:cubicBezTo>
                  <a:cubicBezTo>
                    <a:pt x="399" y="32"/>
                    <a:pt x="251" y="0"/>
                    <a:pt x="9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7"/>
            <p:cNvSpPr/>
            <p:nvPr/>
          </p:nvSpPr>
          <p:spPr>
            <a:xfrm>
              <a:off x="1524375" y="2964588"/>
              <a:ext cx="7550" cy="6275"/>
            </a:xfrm>
            <a:custGeom>
              <a:avLst/>
              <a:gdLst/>
              <a:ahLst/>
              <a:cxnLst/>
              <a:rect l="l" t="t" r="r" b="b"/>
              <a:pathLst>
                <a:path w="302" h="251" extrusionOk="0">
                  <a:moveTo>
                    <a:pt x="71" y="1"/>
                  </a:moveTo>
                  <a:cubicBezTo>
                    <a:pt x="43" y="75"/>
                    <a:pt x="19" y="149"/>
                    <a:pt x="0" y="227"/>
                  </a:cubicBezTo>
                  <a:cubicBezTo>
                    <a:pt x="98" y="232"/>
                    <a:pt x="200" y="242"/>
                    <a:pt x="302" y="251"/>
                  </a:cubicBezTo>
                  <a:lnTo>
                    <a:pt x="302" y="5"/>
                  </a:lnTo>
                  <a:cubicBezTo>
                    <a:pt x="242" y="5"/>
                    <a:pt x="126" y="1"/>
                    <a:pt x="7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7"/>
            <p:cNvSpPr/>
            <p:nvPr/>
          </p:nvSpPr>
          <p:spPr>
            <a:xfrm>
              <a:off x="1512675" y="2981388"/>
              <a:ext cx="8025" cy="9425"/>
            </a:xfrm>
            <a:custGeom>
              <a:avLst/>
              <a:gdLst/>
              <a:ahLst/>
              <a:cxnLst/>
              <a:rect l="l" t="t" r="r" b="b"/>
              <a:pathLst>
                <a:path w="321" h="377" extrusionOk="0">
                  <a:moveTo>
                    <a:pt x="6" y="0"/>
                  </a:moveTo>
                  <a:cubicBezTo>
                    <a:pt x="0" y="107"/>
                    <a:pt x="0" y="209"/>
                    <a:pt x="6" y="310"/>
                  </a:cubicBezTo>
                  <a:cubicBezTo>
                    <a:pt x="43" y="329"/>
                    <a:pt x="126" y="357"/>
                    <a:pt x="163" y="376"/>
                  </a:cubicBezTo>
                  <a:cubicBezTo>
                    <a:pt x="205" y="357"/>
                    <a:pt x="284" y="329"/>
                    <a:pt x="321" y="310"/>
                  </a:cubicBezTo>
                  <a:cubicBezTo>
                    <a:pt x="312" y="214"/>
                    <a:pt x="302" y="116"/>
                    <a:pt x="288" y="15"/>
                  </a:cubicBezTo>
                  <a:cubicBezTo>
                    <a:pt x="273" y="15"/>
                    <a:pt x="257" y="16"/>
                    <a:pt x="241" y="16"/>
                  </a:cubicBezTo>
                  <a:cubicBezTo>
                    <a:pt x="162" y="16"/>
                    <a:pt x="83" y="8"/>
                    <a:pt x="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7"/>
            <p:cNvSpPr/>
            <p:nvPr/>
          </p:nvSpPr>
          <p:spPr>
            <a:xfrm>
              <a:off x="1781400" y="2996938"/>
              <a:ext cx="13000" cy="11050"/>
            </a:xfrm>
            <a:custGeom>
              <a:avLst/>
              <a:gdLst/>
              <a:ahLst/>
              <a:cxnLst/>
              <a:rect l="l" t="t" r="r" b="b"/>
              <a:pathLst>
                <a:path w="520" h="442" extrusionOk="0">
                  <a:moveTo>
                    <a:pt x="280" y="1"/>
                  </a:moveTo>
                  <a:cubicBezTo>
                    <a:pt x="226" y="1"/>
                    <a:pt x="175" y="21"/>
                    <a:pt x="135" y="78"/>
                  </a:cubicBezTo>
                  <a:cubicBezTo>
                    <a:pt x="1" y="148"/>
                    <a:pt x="88" y="277"/>
                    <a:pt x="126" y="379"/>
                  </a:cubicBezTo>
                  <a:cubicBezTo>
                    <a:pt x="202" y="404"/>
                    <a:pt x="282" y="441"/>
                    <a:pt x="357" y="441"/>
                  </a:cubicBezTo>
                  <a:cubicBezTo>
                    <a:pt x="409" y="441"/>
                    <a:pt x="460" y="423"/>
                    <a:pt x="505" y="370"/>
                  </a:cubicBezTo>
                  <a:cubicBezTo>
                    <a:pt x="510" y="268"/>
                    <a:pt x="520" y="166"/>
                    <a:pt x="520" y="69"/>
                  </a:cubicBezTo>
                  <a:cubicBezTo>
                    <a:pt x="446" y="41"/>
                    <a:pt x="359" y="1"/>
                    <a:pt x="28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7"/>
            <p:cNvSpPr/>
            <p:nvPr/>
          </p:nvSpPr>
          <p:spPr>
            <a:xfrm>
              <a:off x="1425800" y="3000613"/>
              <a:ext cx="6825" cy="7650"/>
            </a:xfrm>
            <a:custGeom>
              <a:avLst/>
              <a:gdLst/>
              <a:ahLst/>
              <a:cxnLst/>
              <a:rect l="l" t="t" r="r" b="b"/>
              <a:pathLst>
                <a:path w="273" h="306" extrusionOk="0">
                  <a:moveTo>
                    <a:pt x="1" y="1"/>
                  </a:moveTo>
                  <a:cubicBezTo>
                    <a:pt x="11" y="102"/>
                    <a:pt x="19" y="200"/>
                    <a:pt x="24" y="302"/>
                  </a:cubicBezTo>
                  <a:cubicBezTo>
                    <a:pt x="40" y="304"/>
                    <a:pt x="55" y="305"/>
                    <a:pt x="69" y="305"/>
                  </a:cubicBezTo>
                  <a:cubicBezTo>
                    <a:pt x="231" y="305"/>
                    <a:pt x="272" y="163"/>
                    <a:pt x="251" y="5"/>
                  </a:cubicBezTo>
                  <a:cubicBezTo>
                    <a:pt x="186" y="5"/>
                    <a:pt x="62" y="1"/>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7"/>
            <p:cNvSpPr/>
            <p:nvPr/>
          </p:nvSpPr>
          <p:spPr>
            <a:xfrm>
              <a:off x="1442875" y="3003938"/>
              <a:ext cx="7975" cy="6425"/>
            </a:xfrm>
            <a:custGeom>
              <a:avLst/>
              <a:gdLst/>
              <a:ahLst/>
              <a:cxnLst/>
              <a:rect l="l" t="t" r="r" b="b"/>
              <a:pathLst>
                <a:path w="319" h="257" extrusionOk="0">
                  <a:moveTo>
                    <a:pt x="134" y="1"/>
                  </a:moveTo>
                  <a:cubicBezTo>
                    <a:pt x="1" y="1"/>
                    <a:pt x="12" y="134"/>
                    <a:pt x="4" y="242"/>
                  </a:cubicBezTo>
                  <a:cubicBezTo>
                    <a:pt x="68" y="242"/>
                    <a:pt x="198" y="252"/>
                    <a:pt x="263" y="257"/>
                  </a:cubicBezTo>
                  <a:cubicBezTo>
                    <a:pt x="263" y="159"/>
                    <a:pt x="318" y="2"/>
                    <a:pt x="162" y="2"/>
                  </a:cubicBezTo>
                  <a:cubicBezTo>
                    <a:pt x="152" y="1"/>
                    <a:pt x="143" y="1"/>
                    <a:pt x="13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7"/>
            <p:cNvSpPr/>
            <p:nvPr/>
          </p:nvSpPr>
          <p:spPr>
            <a:xfrm>
              <a:off x="1463225" y="3009763"/>
              <a:ext cx="8350" cy="6875"/>
            </a:xfrm>
            <a:custGeom>
              <a:avLst/>
              <a:gdLst/>
              <a:ahLst/>
              <a:cxnLst/>
              <a:rect l="l" t="t" r="r" b="b"/>
              <a:pathLst>
                <a:path w="334" h="275" extrusionOk="0">
                  <a:moveTo>
                    <a:pt x="334" y="1"/>
                  </a:moveTo>
                  <a:cubicBezTo>
                    <a:pt x="313" y="8"/>
                    <a:pt x="287" y="10"/>
                    <a:pt x="259" y="10"/>
                  </a:cubicBezTo>
                  <a:cubicBezTo>
                    <a:pt x="233" y="10"/>
                    <a:pt x="204" y="8"/>
                    <a:pt x="177" y="8"/>
                  </a:cubicBezTo>
                  <a:cubicBezTo>
                    <a:pt x="110" y="8"/>
                    <a:pt x="50" y="19"/>
                    <a:pt x="42" y="93"/>
                  </a:cubicBezTo>
                  <a:cubicBezTo>
                    <a:pt x="0" y="274"/>
                    <a:pt x="223" y="251"/>
                    <a:pt x="334" y="255"/>
                  </a:cubicBezTo>
                  <a:lnTo>
                    <a:pt x="334"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7"/>
            <p:cNvSpPr/>
            <p:nvPr/>
          </p:nvSpPr>
          <p:spPr>
            <a:xfrm>
              <a:off x="1485350" y="3013613"/>
              <a:ext cx="9050" cy="7600"/>
            </a:xfrm>
            <a:custGeom>
              <a:avLst/>
              <a:gdLst/>
              <a:ahLst/>
              <a:cxnLst/>
              <a:rect l="l" t="t" r="r" b="b"/>
              <a:pathLst>
                <a:path w="362" h="304" extrusionOk="0">
                  <a:moveTo>
                    <a:pt x="261" y="1"/>
                  </a:moveTo>
                  <a:cubicBezTo>
                    <a:pt x="132" y="1"/>
                    <a:pt x="1" y="71"/>
                    <a:pt x="47" y="227"/>
                  </a:cubicBezTo>
                  <a:cubicBezTo>
                    <a:pt x="82" y="282"/>
                    <a:pt x="128" y="303"/>
                    <a:pt x="178" y="303"/>
                  </a:cubicBezTo>
                  <a:cubicBezTo>
                    <a:pt x="239" y="303"/>
                    <a:pt x="305" y="271"/>
                    <a:pt x="362" y="236"/>
                  </a:cubicBezTo>
                  <a:cubicBezTo>
                    <a:pt x="353" y="180"/>
                    <a:pt x="343" y="64"/>
                    <a:pt x="334" y="9"/>
                  </a:cubicBezTo>
                  <a:cubicBezTo>
                    <a:pt x="310" y="4"/>
                    <a:pt x="286" y="1"/>
                    <a:pt x="2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7"/>
            <p:cNvSpPr/>
            <p:nvPr/>
          </p:nvSpPr>
          <p:spPr>
            <a:xfrm>
              <a:off x="1505175" y="3013563"/>
              <a:ext cx="9400" cy="6600"/>
            </a:xfrm>
            <a:custGeom>
              <a:avLst/>
              <a:gdLst/>
              <a:ahLst/>
              <a:cxnLst/>
              <a:rect l="l" t="t" r="r" b="b"/>
              <a:pathLst>
                <a:path w="376" h="264" extrusionOk="0">
                  <a:moveTo>
                    <a:pt x="264" y="1"/>
                  </a:moveTo>
                  <a:lnTo>
                    <a:pt x="264" y="1"/>
                  </a:lnTo>
                  <a:cubicBezTo>
                    <a:pt x="199" y="6"/>
                    <a:pt x="69" y="11"/>
                    <a:pt x="5" y="11"/>
                  </a:cubicBezTo>
                  <a:cubicBezTo>
                    <a:pt x="5" y="71"/>
                    <a:pt x="0" y="191"/>
                    <a:pt x="0" y="257"/>
                  </a:cubicBezTo>
                  <a:cubicBezTo>
                    <a:pt x="25" y="261"/>
                    <a:pt x="51" y="264"/>
                    <a:pt x="77" y="264"/>
                  </a:cubicBezTo>
                  <a:cubicBezTo>
                    <a:pt x="231" y="264"/>
                    <a:pt x="375" y="180"/>
                    <a:pt x="26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7"/>
            <p:cNvSpPr/>
            <p:nvPr/>
          </p:nvSpPr>
          <p:spPr>
            <a:xfrm>
              <a:off x="1526025" y="3013563"/>
              <a:ext cx="8600" cy="6425"/>
            </a:xfrm>
            <a:custGeom>
              <a:avLst/>
              <a:gdLst/>
              <a:ahLst/>
              <a:cxnLst/>
              <a:rect l="l" t="t" r="r" b="b"/>
              <a:pathLst>
                <a:path w="344" h="257" extrusionOk="0">
                  <a:moveTo>
                    <a:pt x="0" y="1"/>
                  </a:moveTo>
                  <a:lnTo>
                    <a:pt x="0" y="251"/>
                  </a:lnTo>
                  <a:cubicBezTo>
                    <a:pt x="23" y="255"/>
                    <a:pt x="46" y="257"/>
                    <a:pt x="69" y="257"/>
                  </a:cubicBezTo>
                  <a:cubicBezTo>
                    <a:pt x="215" y="257"/>
                    <a:pt x="344" y="178"/>
                    <a:pt x="324" y="1"/>
                  </a:cubicBezTo>
                  <a:lnTo>
                    <a:pt x="324" y="1"/>
                  </a:lnTo>
                  <a:cubicBezTo>
                    <a:pt x="270" y="4"/>
                    <a:pt x="216" y="5"/>
                    <a:pt x="161" y="5"/>
                  </a:cubicBezTo>
                  <a:cubicBezTo>
                    <a:pt x="107" y="5"/>
                    <a:pt x="53" y="4"/>
                    <a:pt x="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7"/>
            <p:cNvSpPr/>
            <p:nvPr/>
          </p:nvSpPr>
          <p:spPr>
            <a:xfrm>
              <a:off x="1798525" y="3013338"/>
              <a:ext cx="10175" cy="6575"/>
            </a:xfrm>
            <a:custGeom>
              <a:avLst/>
              <a:gdLst/>
              <a:ahLst/>
              <a:cxnLst/>
              <a:rect l="l" t="t" r="r" b="b"/>
              <a:pathLst>
                <a:path w="407" h="263" extrusionOk="0">
                  <a:moveTo>
                    <a:pt x="199" y="1"/>
                  </a:moveTo>
                  <a:cubicBezTo>
                    <a:pt x="178" y="1"/>
                    <a:pt x="155" y="7"/>
                    <a:pt x="131" y="20"/>
                  </a:cubicBezTo>
                  <a:cubicBezTo>
                    <a:pt x="0" y="76"/>
                    <a:pt x="37" y="263"/>
                    <a:pt x="172" y="263"/>
                  </a:cubicBezTo>
                  <a:cubicBezTo>
                    <a:pt x="181" y="263"/>
                    <a:pt x="191" y="262"/>
                    <a:pt x="201" y="260"/>
                  </a:cubicBezTo>
                  <a:cubicBezTo>
                    <a:pt x="209" y="261"/>
                    <a:pt x="218" y="262"/>
                    <a:pt x="225" y="262"/>
                  </a:cubicBezTo>
                  <a:cubicBezTo>
                    <a:pt x="406" y="262"/>
                    <a:pt x="343" y="1"/>
                    <a:pt x="19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7"/>
            <p:cNvSpPr/>
            <p:nvPr/>
          </p:nvSpPr>
          <p:spPr>
            <a:xfrm>
              <a:off x="1790900" y="3025063"/>
              <a:ext cx="7325" cy="7775"/>
            </a:xfrm>
            <a:custGeom>
              <a:avLst/>
              <a:gdLst/>
              <a:ahLst/>
              <a:cxnLst/>
              <a:rect l="l" t="t" r="r" b="b"/>
              <a:pathLst>
                <a:path w="293" h="311" extrusionOk="0">
                  <a:moveTo>
                    <a:pt x="46" y="0"/>
                  </a:moveTo>
                  <a:cubicBezTo>
                    <a:pt x="19" y="102"/>
                    <a:pt x="1" y="208"/>
                    <a:pt x="33" y="310"/>
                  </a:cubicBezTo>
                  <a:cubicBezTo>
                    <a:pt x="98" y="310"/>
                    <a:pt x="228" y="306"/>
                    <a:pt x="288" y="306"/>
                  </a:cubicBezTo>
                  <a:cubicBezTo>
                    <a:pt x="283" y="204"/>
                    <a:pt x="288" y="102"/>
                    <a:pt x="29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 name="Google Shape;419;p27"/>
          <p:cNvGrpSpPr/>
          <p:nvPr/>
        </p:nvGrpSpPr>
        <p:grpSpPr>
          <a:xfrm>
            <a:off x="5884099" y="2884842"/>
            <a:ext cx="1324077" cy="36875"/>
            <a:chOff x="1954913" y="2791500"/>
            <a:chExt cx="1324077" cy="20525"/>
          </a:xfrm>
        </p:grpSpPr>
        <p:sp>
          <p:nvSpPr>
            <p:cNvPr id="420" name="Google Shape;420;p27"/>
            <p:cNvSpPr/>
            <p:nvPr/>
          </p:nvSpPr>
          <p:spPr>
            <a:xfrm>
              <a:off x="1954913" y="2791500"/>
              <a:ext cx="83606" cy="20525"/>
            </a:xfrm>
            <a:custGeom>
              <a:avLst/>
              <a:gdLst/>
              <a:ahLst/>
              <a:cxnLst/>
              <a:rect l="l" t="t" r="r" b="b"/>
              <a:pathLst>
                <a:path w="1679" h="821" extrusionOk="0">
                  <a:moveTo>
                    <a:pt x="840" y="0"/>
                  </a:moveTo>
                  <a:lnTo>
                    <a:pt x="1" y="821"/>
                  </a:lnTo>
                  <a:lnTo>
                    <a:pt x="1679" y="821"/>
                  </a:lnTo>
                  <a:lnTo>
                    <a:pt x="84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7"/>
            <p:cNvSpPr/>
            <p:nvPr/>
          </p:nvSpPr>
          <p:spPr>
            <a:xfrm>
              <a:off x="2079049"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7"/>
            <p:cNvSpPr/>
            <p:nvPr/>
          </p:nvSpPr>
          <p:spPr>
            <a:xfrm>
              <a:off x="2203186"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7"/>
            <p:cNvSpPr/>
            <p:nvPr/>
          </p:nvSpPr>
          <p:spPr>
            <a:xfrm>
              <a:off x="2327074" y="2791500"/>
              <a:ext cx="83805" cy="20525"/>
            </a:xfrm>
            <a:custGeom>
              <a:avLst/>
              <a:gdLst/>
              <a:ahLst/>
              <a:cxnLst/>
              <a:rect l="l" t="t" r="r" b="b"/>
              <a:pathLst>
                <a:path w="1683" h="821" extrusionOk="0">
                  <a:moveTo>
                    <a:pt x="839" y="0"/>
                  </a:moveTo>
                  <a:lnTo>
                    <a:pt x="0" y="821"/>
                  </a:lnTo>
                  <a:lnTo>
                    <a:pt x="1683"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7"/>
            <p:cNvSpPr/>
            <p:nvPr/>
          </p:nvSpPr>
          <p:spPr>
            <a:xfrm>
              <a:off x="2451210"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7"/>
            <p:cNvSpPr/>
            <p:nvPr/>
          </p:nvSpPr>
          <p:spPr>
            <a:xfrm>
              <a:off x="2575347"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7"/>
            <p:cNvSpPr/>
            <p:nvPr/>
          </p:nvSpPr>
          <p:spPr>
            <a:xfrm>
              <a:off x="2699384" y="2791500"/>
              <a:ext cx="83606" cy="20525"/>
            </a:xfrm>
            <a:custGeom>
              <a:avLst/>
              <a:gdLst/>
              <a:ahLst/>
              <a:cxnLst/>
              <a:rect l="l" t="t" r="r" b="b"/>
              <a:pathLst>
                <a:path w="1679" h="821" extrusionOk="0">
                  <a:moveTo>
                    <a:pt x="839" y="0"/>
                  </a:moveTo>
                  <a:lnTo>
                    <a:pt x="1" y="821"/>
                  </a:lnTo>
                  <a:lnTo>
                    <a:pt x="1679"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7"/>
            <p:cNvSpPr/>
            <p:nvPr/>
          </p:nvSpPr>
          <p:spPr>
            <a:xfrm>
              <a:off x="2823322" y="2791500"/>
              <a:ext cx="83556" cy="20525"/>
            </a:xfrm>
            <a:custGeom>
              <a:avLst/>
              <a:gdLst/>
              <a:ahLst/>
              <a:cxnLst/>
              <a:rect l="l" t="t" r="r" b="b"/>
              <a:pathLst>
                <a:path w="1678" h="821" extrusionOk="0">
                  <a:moveTo>
                    <a:pt x="839" y="0"/>
                  </a:moveTo>
                  <a:lnTo>
                    <a:pt x="1" y="821"/>
                  </a:lnTo>
                  <a:lnTo>
                    <a:pt x="1677"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7"/>
            <p:cNvSpPr/>
            <p:nvPr/>
          </p:nvSpPr>
          <p:spPr>
            <a:xfrm>
              <a:off x="2947409" y="2791500"/>
              <a:ext cx="83606" cy="20525"/>
            </a:xfrm>
            <a:custGeom>
              <a:avLst/>
              <a:gdLst/>
              <a:ahLst/>
              <a:cxnLst/>
              <a:rect l="l" t="t" r="r" b="b"/>
              <a:pathLst>
                <a:path w="1679" h="821" extrusionOk="0">
                  <a:moveTo>
                    <a:pt x="840" y="0"/>
                  </a:moveTo>
                  <a:lnTo>
                    <a:pt x="0" y="821"/>
                  </a:lnTo>
                  <a:lnTo>
                    <a:pt x="1678" y="821"/>
                  </a:lnTo>
                  <a:lnTo>
                    <a:pt x="84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7"/>
            <p:cNvSpPr/>
            <p:nvPr/>
          </p:nvSpPr>
          <p:spPr>
            <a:xfrm>
              <a:off x="3071545" y="2791500"/>
              <a:ext cx="83556" cy="20525"/>
            </a:xfrm>
            <a:custGeom>
              <a:avLst/>
              <a:gdLst/>
              <a:ahLst/>
              <a:cxnLst/>
              <a:rect l="l" t="t" r="r" b="b"/>
              <a:pathLst>
                <a:path w="1678" h="821" extrusionOk="0">
                  <a:moveTo>
                    <a:pt x="839" y="0"/>
                  </a:moveTo>
                  <a:lnTo>
                    <a:pt x="0" y="821"/>
                  </a:lnTo>
                  <a:lnTo>
                    <a:pt x="1677"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7"/>
            <p:cNvSpPr/>
            <p:nvPr/>
          </p:nvSpPr>
          <p:spPr>
            <a:xfrm>
              <a:off x="3195433"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27"/>
          <p:cNvGrpSpPr/>
          <p:nvPr/>
        </p:nvGrpSpPr>
        <p:grpSpPr>
          <a:xfrm>
            <a:off x="1935824" y="2884842"/>
            <a:ext cx="1324077" cy="36875"/>
            <a:chOff x="1954913" y="2791500"/>
            <a:chExt cx="1324077" cy="20525"/>
          </a:xfrm>
        </p:grpSpPr>
        <p:sp>
          <p:nvSpPr>
            <p:cNvPr id="432" name="Google Shape;432;p27"/>
            <p:cNvSpPr/>
            <p:nvPr/>
          </p:nvSpPr>
          <p:spPr>
            <a:xfrm>
              <a:off x="1954913" y="2791500"/>
              <a:ext cx="83606" cy="20525"/>
            </a:xfrm>
            <a:custGeom>
              <a:avLst/>
              <a:gdLst/>
              <a:ahLst/>
              <a:cxnLst/>
              <a:rect l="l" t="t" r="r" b="b"/>
              <a:pathLst>
                <a:path w="1679" h="821" extrusionOk="0">
                  <a:moveTo>
                    <a:pt x="840" y="0"/>
                  </a:moveTo>
                  <a:lnTo>
                    <a:pt x="1" y="821"/>
                  </a:lnTo>
                  <a:lnTo>
                    <a:pt x="1679" y="821"/>
                  </a:lnTo>
                  <a:lnTo>
                    <a:pt x="84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7"/>
            <p:cNvSpPr/>
            <p:nvPr/>
          </p:nvSpPr>
          <p:spPr>
            <a:xfrm>
              <a:off x="2079049"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7"/>
            <p:cNvSpPr/>
            <p:nvPr/>
          </p:nvSpPr>
          <p:spPr>
            <a:xfrm>
              <a:off x="2203186"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7"/>
            <p:cNvSpPr/>
            <p:nvPr/>
          </p:nvSpPr>
          <p:spPr>
            <a:xfrm>
              <a:off x="2327074" y="2791500"/>
              <a:ext cx="83805" cy="20525"/>
            </a:xfrm>
            <a:custGeom>
              <a:avLst/>
              <a:gdLst/>
              <a:ahLst/>
              <a:cxnLst/>
              <a:rect l="l" t="t" r="r" b="b"/>
              <a:pathLst>
                <a:path w="1683" h="821" extrusionOk="0">
                  <a:moveTo>
                    <a:pt x="839" y="0"/>
                  </a:moveTo>
                  <a:lnTo>
                    <a:pt x="0" y="821"/>
                  </a:lnTo>
                  <a:lnTo>
                    <a:pt x="1683"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7"/>
            <p:cNvSpPr/>
            <p:nvPr/>
          </p:nvSpPr>
          <p:spPr>
            <a:xfrm>
              <a:off x="2451210"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7"/>
            <p:cNvSpPr/>
            <p:nvPr/>
          </p:nvSpPr>
          <p:spPr>
            <a:xfrm>
              <a:off x="2575347" y="2791500"/>
              <a:ext cx="83506" cy="20525"/>
            </a:xfrm>
            <a:custGeom>
              <a:avLst/>
              <a:gdLst/>
              <a:ahLst/>
              <a:cxnLst/>
              <a:rect l="l" t="t" r="r" b="b"/>
              <a:pathLst>
                <a:path w="1677" h="821" extrusionOk="0">
                  <a:moveTo>
                    <a:pt x="839" y="0"/>
                  </a:moveTo>
                  <a:lnTo>
                    <a:pt x="0" y="821"/>
                  </a:lnTo>
                  <a:lnTo>
                    <a:pt x="1677"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7"/>
            <p:cNvSpPr/>
            <p:nvPr/>
          </p:nvSpPr>
          <p:spPr>
            <a:xfrm>
              <a:off x="2699384" y="2791500"/>
              <a:ext cx="83606" cy="20525"/>
            </a:xfrm>
            <a:custGeom>
              <a:avLst/>
              <a:gdLst/>
              <a:ahLst/>
              <a:cxnLst/>
              <a:rect l="l" t="t" r="r" b="b"/>
              <a:pathLst>
                <a:path w="1679" h="821" extrusionOk="0">
                  <a:moveTo>
                    <a:pt x="839" y="0"/>
                  </a:moveTo>
                  <a:lnTo>
                    <a:pt x="1" y="821"/>
                  </a:lnTo>
                  <a:lnTo>
                    <a:pt x="1679"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7"/>
            <p:cNvSpPr/>
            <p:nvPr/>
          </p:nvSpPr>
          <p:spPr>
            <a:xfrm>
              <a:off x="2823322" y="2791500"/>
              <a:ext cx="83556" cy="20525"/>
            </a:xfrm>
            <a:custGeom>
              <a:avLst/>
              <a:gdLst/>
              <a:ahLst/>
              <a:cxnLst/>
              <a:rect l="l" t="t" r="r" b="b"/>
              <a:pathLst>
                <a:path w="1678" h="821" extrusionOk="0">
                  <a:moveTo>
                    <a:pt x="839" y="0"/>
                  </a:moveTo>
                  <a:lnTo>
                    <a:pt x="1" y="821"/>
                  </a:lnTo>
                  <a:lnTo>
                    <a:pt x="1677"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7"/>
            <p:cNvSpPr/>
            <p:nvPr/>
          </p:nvSpPr>
          <p:spPr>
            <a:xfrm>
              <a:off x="2947409" y="2791500"/>
              <a:ext cx="83606" cy="20525"/>
            </a:xfrm>
            <a:custGeom>
              <a:avLst/>
              <a:gdLst/>
              <a:ahLst/>
              <a:cxnLst/>
              <a:rect l="l" t="t" r="r" b="b"/>
              <a:pathLst>
                <a:path w="1679" h="821" extrusionOk="0">
                  <a:moveTo>
                    <a:pt x="840" y="0"/>
                  </a:moveTo>
                  <a:lnTo>
                    <a:pt x="0" y="821"/>
                  </a:lnTo>
                  <a:lnTo>
                    <a:pt x="1678" y="821"/>
                  </a:lnTo>
                  <a:lnTo>
                    <a:pt x="840"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7"/>
            <p:cNvSpPr/>
            <p:nvPr/>
          </p:nvSpPr>
          <p:spPr>
            <a:xfrm>
              <a:off x="3071545" y="2791500"/>
              <a:ext cx="83556" cy="20525"/>
            </a:xfrm>
            <a:custGeom>
              <a:avLst/>
              <a:gdLst/>
              <a:ahLst/>
              <a:cxnLst/>
              <a:rect l="l" t="t" r="r" b="b"/>
              <a:pathLst>
                <a:path w="1678" h="821" extrusionOk="0">
                  <a:moveTo>
                    <a:pt x="839" y="0"/>
                  </a:moveTo>
                  <a:lnTo>
                    <a:pt x="0" y="821"/>
                  </a:lnTo>
                  <a:lnTo>
                    <a:pt x="1677"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7"/>
            <p:cNvSpPr/>
            <p:nvPr/>
          </p:nvSpPr>
          <p:spPr>
            <a:xfrm>
              <a:off x="3195433" y="2791500"/>
              <a:ext cx="83556" cy="20525"/>
            </a:xfrm>
            <a:custGeom>
              <a:avLst/>
              <a:gdLst/>
              <a:ahLst/>
              <a:cxnLst/>
              <a:rect l="l" t="t" r="r" b="b"/>
              <a:pathLst>
                <a:path w="1678" h="821" extrusionOk="0">
                  <a:moveTo>
                    <a:pt x="839" y="0"/>
                  </a:moveTo>
                  <a:lnTo>
                    <a:pt x="1" y="821"/>
                  </a:lnTo>
                  <a:lnTo>
                    <a:pt x="1678" y="821"/>
                  </a:lnTo>
                  <a:lnTo>
                    <a:pt x="83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 name="Google Shape;443;p27"/>
          <p:cNvSpPr txBox="1">
            <a:spLocks noGrp="1"/>
          </p:cNvSpPr>
          <p:nvPr>
            <p:ph type="subTitle" idx="1"/>
          </p:nvPr>
        </p:nvSpPr>
        <p:spPr>
          <a:xfrm>
            <a:off x="842400" y="3528925"/>
            <a:ext cx="3510900" cy="86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 even hotter than Mercury</a:t>
            </a:r>
            <a:endParaRPr/>
          </a:p>
        </p:txBody>
      </p:sp>
      <p:sp>
        <p:nvSpPr>
          <p:cNvPr id="444" name="Google Shape;444;p27"/>
          <p:cNvSpPr txBox="1">
            <a:spLocks noGrp="1"/>
          </p:cNvSpPr>
          <p:nvPr>
            <p:ph type="title" idx="3"/>
          </p:nvPr>
        </p:nvSpPr>
        <p:spPr>
          <a:xfrm>
            <a:off x="5625413" y="307393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445" name="Google Shape;445;p27"/>
          <p:cNvSpPr txBox="1">
            <a:spLocks noGrp="1"/>
          </p:cNvSpPr>
          <p:nvPr>
            <p:ph type="subTitle" idx="4"/>
          </p:nvPr>
        </p:nvSpPr>
        <p:spPr>
          <a:xfrm>
            <a:off x="4790675" y="3528925"/>
            <a:ext cx="3510900" cy="86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 In fact, it’s only a bit larger than our Moon</a:t>
            </a:r>
            <a:endParaRPr/>
          </a:p>
        </p:txBody>
      </p:sp>
      <p:grpSp>
        <p:nvGrpSpPr>
          <p:cNvPr id="446" name="Google Shape;446;p27"/>
          <p:cNvGrpSpPr/>
          <p:nvPr/>
        </p:nvGrpSpPr>
        <p:grpSpPr>
          <a:xfrm>
            <a:off x="4028065" y="1144369"/>
            <a:ext cx="1087226" cy="123704"/>
            <a:chOff x="4265713" y="3769775"/>
            <a:chExt cx="612625" cy="69700"/>
          </a:xfrm>
        </p:grpSpPr>
        <p:sp>
          <p:nvSpPr>
            <p:cNvPr id="447" name="Google Shape;447;p27"/>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7"/>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 name="Google Shape;449;p27"/>
          <p:cNvSpPr txBox="1">
            <a:spLocks noGrp="1"/>
          </p:cNvSpPr>
          <p:nvPr>
            <p:ph type="title" idx="2"/>
          </p:nvPr>
        </p:nvSpPr>
        <p:spPr>
          <a:xfrm>
            <a:off x="1677138" y="307393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VENUS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53"/>
        <p:cNvGrpSpPr/>
        <p:nvPr/>
      </p:nvGrpSpPr>
      <p:grpSpPr>
        <a:xfrm>
          <a:off x="0" y="0"/>
          <a:ext cx="0" cy="0"/>
          <a:chOff x="0" y="0"/>
          <a:chExt cx="0" cy="0"/>
        </a:xfrm>
      </p:grpSpPr>
      <p:sp>
        <p:nvSpPr>
          <p:cNvPr id="454" name="Google Shape;454;p28"/>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FEATURES OF THE TOPIC</a:t>
            </a:r>
            <a:endParaRPr/>
          </a:p>
        </p:txBody>
      </p:sp>
      <p:sp>
        <p:nvSpPr>
          <p:cNvPr id="455" name="Google Shape;455;p28"/>
          <p:cNvSpPr txBox="1"/>
          <p:nvPr/>
        </p:nvSpPr>
        <p:spPr>
          <a:xfrm>
            <a:off x="6327513" y="1569330"/>
            <a:ext cx="13611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rgbClr val="D04327"/>
                </a:solidFill>
                <a:latin typeface="Sue Ellen Francisco"/>
                <a:ea typeface="Sue Ellen Francisco"/>
                <a:cs typeface="Sue Ellen Francisco"/>
                <a:sym typeface="Sue Ellen Francisco"/>
              </a:rPr>
              <a:t>MERCURY</a:t>
            </a:r>
            <a:endParaRPr sz="1600">
              <a:solidFill>
                <a:srgbClr val="D04327"/>
              </a:solidFill>
              <a:latin typeface="Sue Ellen Francisco"/>
              <a:ea typeface="Sue Ellen Francisco"/>
              <a:cs typeface="Sue Ellen Francisco"/>
              <a:sym typeface="Sue Ellen Francisco"/>
            </a:endParaRPr>
          </a:p>
        </p:txBody>
      </p:sp>
      <p:sp>
        <p:nvSpPr>
          <p:cNvPr id="456" name="Google Shape;456;p28"/>
          <p:cNvSpPr txBox="1"/>
          <p:nvPr/>
        </p:nvSpPr>
        <p:spPr>
          <a:xfrm>
            <a:off x="6327525" y="1795664"/>
            <a:ext cx="1958700" cy="947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434343"/>
                </a:solidFill>
                <a:latin typeface="Josefin Slab"/>
                <a:ea typeface="Josefin Slab"/>
                <a:cs typeface="Josefin Slab"/>
                <a:sym typeface="Josefin Slab"/>
              </a:rPr>
              <a:t>Mercury is the closest planet to the Sun and the smallest one in our Solar System</a:t>
            </a:r>
            <a:endParaRPr>
              <a:solidFill>
                <a:srgbClr val="434343"/>
              </a:solidFill>
              <a:latin typeface="Josefin Slab"/>
              <a:ea typeface="Josefin Slab"/>
              <a:cs typeface="Josefin Slab"/>
              <a:sym typeface="Josefin Slab"/>
            </a:endParaRPr>
          </a:p>
        </p:txBody>
      </p:sp>
      <p:sp>
        <p:nvSpPr>
          <p:cNvPr id="457" name="Google Shape;457;p28"/>
          <p:cNvSpPr txBox="1"/>
          <p:nvPr/>
        </p:nvSpPr>
        <p:spPr>
          <a:xfrm>
            <a:off x="1622288" y="2425073"/>
            <a:ext cx="1361100" cy="337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rgbClr val="D04327"/>
                </a:solidFill>
                <a:latin typeface="Sue Ellen Francisco"/>
                <a:ea typeface="Sue Ellen Francisco"/>
                <a:cs typeface="Sue Ellen Francisco"/>
                <a:sym typeface="Sue Ellen Francisco"/>
              </a:rPr>
              <a:t>SATURN</a:t>
            </a:r>
            <a:endParaRPr sz="1600">
              <a:solidFill>
                <a:srgbClr val="D04327"/>
              </a:solidFill>
              <a:latin typeface="Sue Ellen Francisco"/>
              <a:ea typeface="Sue Ellen Francisco"/>
              <a:cs typeface="Sue Ellen Francisco"/>
              <a:sym typeface="Sue Ellen Francisco"/>
            </a:endParaRPr>
          </a:p>
        </p:txBody>
      </p:sp>
      <p:sp>
        <p:nvSpPr>
          <p:cNvPr id="458" name="Google Shape;458;p28"/>
          <p:cNvSpPr txBox="1"/>
          <p:nvPr/>
        </p:nvSpPr>
        <p:spPr>
          <a:xfrm>
            <a:off x="1024700" y="2654114"/>
            <a:ext cx="1958700" cy="947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434343"/>
                </a:solidFill>
                <a:latin typeface="Josefin Slab"/>
                <a:ea typeface="Josefin Slab"/>
                <a:cs typeface="Josefin Slab"/>
                <a:sym typeface="Josefin Slab"/>
              </a:rPr>
              <a:t>This is the ringed one. It’s a gas giant, composed of hydrogen and helium</a:t>
            </a:r>
            <a:endParaRPr>
              <a:solidFill>
                <a:srgbClr val="434343"/>
              </a:solidFill>
              <a:latin typeface="Josefin Slab"/>
              <a:ea typeface="Josefin Slab"/>
              <a:cs typeface="Josefin Slab"/>
              <a:sym typeface="Josefin Slab"/>
            </a:endParaRPr>
          </a:p>
        </p:txBody>
      </p:sp>
      <p:sp>
        <p:nvSpPr>
          <p:cNvPr id="459" name="Google Shape;459;p28"/>
          <p:cNvSpPr txBox="1"/>
          <p:nvPr/>
        </p:nvSpPr>
        <p:spPr>
          <a:xfrm>
            <a:off x="6327513" y="3420405"/>
            <a:ext cx="13611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rgbClr val="D04327"/>
                </a:solidFill>
                <a:latin typeface="Sue Ellen Francisco"/>
                <a:ea typeface="Sue Ellen Francisco"/>
                <a:cs typeface="Sue Ellen Francisco"/>
                <a:sym typeface="Sue Ellen Francisco"/>
              </a:rPr>
              <a:t>MARS</a:t>
            </a:r>
            <a:endParaRPr sz="1600">
              <a:solidFill>
                <a:srgbClr val="D04327"/>
              </a:solidFill>
              <a:latin typeface="Sue Ellen Francisco"/>
              <a:ea typeface="Sue Ellen Francisco"/>
              <a:cs typeface="Sue Ellen Francisco"/>
              <a:sym typeface="Sue Ellen Francisco"/>
            </a:endParaRPr>
          </a:p>
        </p:txBody>
      </p:sp>
      <p:sp>
        <p:nvSpPr>
          <p:cNvPr id="460" name="Google Shape;460;p28"/>
          <p:cNvSpPr txBox="1"/>
          <p:nvPr/>
        </p:nvSpPr>
        <p:spPr>
          <a:xfrm>
            <a:off x="6327525" y="3646739"/>
            <a:ext cx="1958700" cy="947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434343"/>
                </a:solidFill>
                <a:latin typeface="Josefin Slab"/>
                <a:ea typeface="Josefin Slab"/>
                <a:cs typeface="Josefin Slab"/>
                <a:sym typeface="Josefin Slab"/>
              </a:rPr>
              <a:t>Despite being red, Mars is actually a cold place. It’s full of iron oxide dust</a:t>
            </a:r>
            <a:endParaRPr>
              <a:solidFill>
                <a:srgbClr val="434343"/>
              </a:solidFill>
              <a:latin typeface="Josefin Slab"/>
              <a:ea typeface="Josefin Slab"/>
              <a:cs typeface="Josefin Slab"/>
              <a:sym typeface="Josefin Slab"/>
            </a:endParaRPr>
          </a:p>
        </p:txBody>
      </p:sp>
      <p:cxnSp>
        <p:nvCxnSpPr>
          <p:cNvPr id="461" name="Google Shape;461;p28"/>
          <p:cNvCxnSpPr>
            <a:stCxn id="456" idx="1"/>
          </p:cNvCxnSpPr>
          <p:nvPr/>
        </p:nvCxnSpPr>
        <p:spPr>
          <a:xfrm rot="10800000">
            <a:off x="5545725" y="2269214"/>
            <a:ext cx="781800" cy="0"/>
          </a:xfrm>
          <a:prstGeom prst="straightConnector1">
            <a:avLst/>
          </a:prstGeom>
          <a:noFill/>
          <a:ln w="19050" cap="flat" cmpd="sng">
            <a:solidFill>
              <a:srgbClr val="D04327"/>
            </a:solidFill>
            <a:prstDash val="solid"/>
            <a:round/>
            <a:headEnd type="none" w="med" len="med"/>
            <a:tailEnd type="none" w="med" len="med"/>
          </a:ln>
        </p:spPr>
      </p:cxnSp>
      <p:cxnSp>
        <p:nvCxnSpPr>
          <p:cNvPr id="462" name="Google Shape;462;p28"/>
          <p:cNvCxnSpPr>
            <a:stCxn id="460" idx="1"/>
          </p:cNvCxnSpPr>
          <p:nvPr/>
        </p:nvCxnSpPr>
        <p:spPr>
          <a:xfrm rot="10800000">
            <a:off x="4377225" y="4120289"/>
            <a:ext cx="1950300" cy="0"/>
          </a:xfrm>
          <a:prstGeom prst="straightConnector1">
            <a:avLst/>
          </a:prstGeom>
          <a:noFill/>
          <a:ln w="19050" cap="flat" cmpd="sng">
            <a:solidFill>
              <a:srgbClr val="D04327"/>
            </a:solidFill>
            <a:prstDash val="solid"/>
            <a:round/>
            <a:headEnd type="none" w="med" len="med"/>
            <a:tailEnd type="none" w="med" len="med"/>
          </a:ln>
        </p:spPr>
      </p:cxnSp>
      <p:cxnSp>
        <p:nvCxnSpPr>
          <p:cNvPr id="463" name="Google Shape;463;p28"/>
          <p:cNvCxnSpPr>
            <a:stCxn id="458" idx="3"/>
          </p:cNvCxnSpPr>
          <p:nvPr/>
        </p:nvCxnSpPr>
        <p:spPr>
          <a:xfrm>
            <a:off x="2983400" y="3127664"/>
            <a:ext cx="733800" cy="0"/>
          </a:xfrm>
          <a:prstGeom prst="straightConnector1">
            <a:avLst/>
          </a:prstGeom>
          <a:noFill/>
          <a:ln w="19050" cap="flat" cmpd="sng">
            <a:solidFill>
              <a:srgbClr val="D04327"/>
            </a:solidFill>
            <a:prstDash val="solid"/>
            <a:round/>
            <a:headEnd type="none" w="med" len="med"/>
            <a:tailEnd type="none" w="med" len="med"/>
          </a:ln>
        </p:spPr>
      </p:cxn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D04327"/>
        </a:solidFill>
        <a:effectLst/>
      </p:bgPr>
    </p:bg>
    <p:spTree>
      <p:nvGrpSpPr>
        <p:cNvPr id="1" name="Shape 467"/>
        <p:cNvGrpSpPr/>
        <p:nvPr/>
      </p:nvGrpSpPr>
      <p:grpSpPr>
        <a:xfrm>
          <a:off x="0" y="0"/>
          <a:ext cx="0" cy="0"/>
          <a:chOff x="0" y="0"/>
          <a:chExt cx="0" cy="0"/>
        </a:xfrm>
      </p:grpSpPr>
      <p:sp>
        <p:nvSpPr>
          <p:cNvPr id="468" name="Google Shape;468;p29"/>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EXAMPLES</a:t>
            </a:r>
            <a:endParaRPr>
              <a:solidFill>
                <a:srgbClr val="F3F3F3"/>
              </a:solidFill>
            </a:endParaRPr>
          </a:p>
        </p:txBody>
      </p:sp>
      <p:grpSp>
        <p:nvGrpSpPr>
          <p:cNvPr id="469" name="Google Shape;469;p29"/>
          <p:cNvGrpSpPr/>
          <p:nvPr/>
        </p:nvGrpSpPr>
        <p:grpSpPr>
          <a:xfrm>
            <a:off x="4028065" y="1144369"/>
            <a:ext cx="1087226" cy="123704"/>
            <a:chOff x="4265713" y="3769775"/>
            <a:chExt cx="612625" cy="69700"/>
          </a:xfrm>
        </p:grpSpPr>
        <p:sp>
          <p:nvSpPr>
            <p:cNvPr id="470" name="Google Shape;470;p29"/>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9"/>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 name="Google Shape;472;p29"/>
          <p:cNvSpPr txBox="1"/>
          <p:nvPr/>
        </p:nvSpPr>
        <p:spPr>
          <a:xfrm>
            <a:off x="1330925" y="2995675"/>
            <a:ext cx="1344000" cy="4017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400">
                <a:solidFill>
                  <a:srgbClr val="F3F3F3"/>
                </a:solidFill>
                <a:latin typeface="Sue Ellen Francisco"/>
                <a:ea typeface="Sue Ellen Francisco"/>
                <a:cs typeface="Sue Ellen Francisco"/>
                <a:sym typeface="Sue Ellen Francisco"/>
              </a:rPr>
              <a:t>01</a:t>
            </a:r>
            <a:endParaRPr sz="2400">
              <a:solidFill>
                <a:srgbClr val="F3F3F3"/>
              </a:solidFill>
              <a:latin typeface="Sue Ellen Francisco"/>
              <a:ea typeface="Sue Ellen Francisco"/>
              <a:cs typeface="Sue Ellen Francisco"/>
              <a:sym typeface="Sue Ellen Francisco"/>
            </a:endParaRPr>
          </a:p>
        </p:txBody>
      </p:sp>
      <p:sp>
        <p:nvSpPr>
          <p:cNvPr id="473" name="Google Shape;473;p29"/>
          <p:cNvSpPr txBox="1"/>
          <p:nvPr/>
        </p:nvSpPr>
        <p:spPr>
          <a:xfrm>
            <a:off x="1330937" y="3407625"/>
            <a:ext cx="1344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F3F3F3"/>
                </a:solidFill>
                <a:latin typeface="Josefin Slab"/>
                <a:ea typeface="Josefin Slab"/>
                <a:cs typeface="Josefin Slab"/>
                <a:sym typeface="Josefin Slab"/>
              </a:rPr>
              <a:t>Despite being red, Mars is actually a cold place</a:t>
            </a:r>
            <a:endParaRPr sz="1200">
              <a:solidFill>
                <a:srgbClr val="F3F3F3"/>
              </a:solidFill>
              <a:latin typeface="Josefin Slab"/>
              <a:ea typeface="Josefin Slab"/>
              <a:cs typeface="Josefin Slab"/>
              <a:sym typeface="Josefin Slab"/>
            </a:endParaRPr>
          </a:p>
        </p:txBody>
      </p:sp>
      <p:sp>
        <p:nvSpPr>
          <p:cNvPr id="474" name="Google Shape;474;p29"/>
          <p:cNvSpPr txBox="1"/>
          <p:nvPr/>
        </p:nvSpPr>
        <p:spPr>
          <a:xfrm>
            <a:off x="3043425" y="2995675"/>
            <a:ext cx="1344000" cy="4017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400">
                <a:solidFill>
                  <a:srgbClr val="F3F3F3"/>
                </a:solidFill>
                <a:latin typeface="Sue Ellen Francisco"/>
                <a:ea typeface="Sue Ellen Francisco"/>
                <a:cs typeface="Sue Ellen Francisco"/>
                <a:sym typeface="Sue Ellen Francisco"/>
              </a:rPr>
              <a:t>02</a:t>
            </a:r>
            <a:endParaRPr sz="2400">
              <a:solidFill>
                <a:srgbClr val="F3F3F3"/>
              </a:solidFill>
              <a:latin typeface="Sue Ellen Francisco"/>
              <a:ea typeface="Sue Ellen Francisco"/>
              <a:cs typeface="Sue Ellen Francisco"/>
              <a:sym typeface="Sue Ellen Francisco"/>
            </a:endParaRPr>
          </a:p>
        </p:txBody>
      </p:sp>
      <p:sp>
        <p:nvSpPr>
          <p:cNvPr id="475" name="Google Shape;475;p29"/>
          <p:cNvSpPr txBox="1"/>
          <p:nvPr/>
        </p:nvSpPr>
        <p:spPr>
          <a:xfrm>
            <a:off x="3043425" y="3407625"/>
            <a:ext cx="1344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F3F3F3"/>
                </a:solidFill>
                <a:latin typeface="Josefin Slab"/>
                <a:ea typeface="Josefin Slab"/>
                <a:cs typeface="Josefin Slab"/>
                <a:sym typeface="Josefin Slab"/>
              </a:rPr>
              <a:t>Jupiter is the biggest planet in our Solar System</a:t>
            </a:r>
            <a:endParaRPr sz="1200">
              <a:solidFill>
                <a:srgbClr val="F3F3F3"/>
              </a:solidFill>
              <a:latin typeface="Josefin Slab"/>
              <a:ea typeface="Josefin Slab"/>
              <a:cs typeface="Josefin Slab"/>
              <a:sym typeface="Josefin Slab"/>
            </a:endParaRPr>
          </a:p>
        </p:txBody>
      </p:sp>
      <p:grpSp>
        <p:nvGrpSpPr>
          <p:cNvPr id="476" name="Google Shape;476;p29"/>
          <p:cNvGrpSpPr/>
          <p:nvPr/>
        </p:nvGrpSpPr>
        <p:grpSpPr>
          <a:xfrm>
            <a:off x="1801399" y="1951907"/>
            <a:ext cx="403060" cy="899596"/>
            <a:chOff x="6749600" y="1465000"/>
            <a:chExt cx="1237518" cy="2762039"/>
          </a:xfrm>
        </p:grpSpPr>
        <p:sp>
          <p:nvSpPr>
            <p:cNvPr id="477" name="Google Shape;477;p29"/>
            <p:cNvSpPr/>
            <p:nvPr/>
          </p:nvSpPr>
          <p:spPr>
            <a:xfrm>
              <a:off x="7125414" y="1465000"/>
              <a:ext cx="114383" cy="457530"/>
            </a:xfrm>
            <a:custGeom>
              <a:avLst/>
              <a:gdLst/>
              <a:ahLst/>
              <a:cxnLst/>
              <a:rect l="l" t="t" r="r" b="b"/>
              <a:pathLst>
                <a:path w="984" h="3936" extrusionOk="0">
                  <a:moveTo>
                    <a:pt x="524" y="1"/>
                  </a:moveTo>
                  <a:cubicBezTo>
                    <a:pt x="513" y="1"/>
                    <a:pt x="501" y="1"/>
                    <a:pt x="489" y="3"/>
                  </a:cubicBezTo>
                  <a:cubicBezTo>
                    <a:pt x="34" y="53"/>
                    <a:pt x="47" y="1000"/>
                    <a:pt x="34" y="1309"/>
                  </a:cubicBezTo>
                  <a:cubicBezTo>
                    <a:pt x="1" y="2153"/>
                    <a:pt x="184" y="2987"/>
                    <a:pt x="366" y="3808"/>
                  </a:cubicBezTo>
                  <a:cubicBezTo>
                    <a:pt x="375" y="3853"/>
                    <a:pt x="409" y="3873"/>
                    <a:pt x="445" y="3873"/>
                  </a:cubicBezTo>
                  <a:cubicBezTo>
                    <a:pt x="500" y="3873"/>
                    <a:pt x="558" y="3828"/>
                    <a:pt x="543" y="3758"/>
                  </a:cubicBezTo>
                  <a:cubicBezTo>
                    <a:pt x="413" y="3176"/>
                    <a:pt x="283" y="2588"/>
                    <a:pt x="234" y="1993"/>
                  </a:cubicBezTo>
                  <a:cubicBezTo>
                    <a:pt x="214" y="1737"/>
                    <a:pt x="207" y="1481"/>
                    <a:pt x="220" y="1225"/>
                  </a:cubicBezTo>
                  <a:cubicBezTo>
                    <a:pt x="223" y="1164"/>
                    <a:pt x="262" y="320"/>
                    <a:pt x="519" y="320"/>
                  </a:cubicBezTo>
                  <a:cubicBezTo>
                    <a:pt x="564" y="320"/>
                    <a:pt x="616" y="347"/>
                    <a:pt x="676" y="408"/>
                  </a:cubicBezTo>
                  <a:cubicBezTo>
                    <a:pt x="792" y="524"/>
                    <a:pt x="732" y="1122"/>
                    <a:pt x="739" y="1289"/>
                  </a:cubicBezTo>
                  <a:cubicBezTo>
                    <a:pt x="748" y="1555"/>
                    <a:pt x="752" y="1820"/>
                    <a:pt x="748" y="2087"/>
                  </a:cubicBezTo>
                  <a:cubicBezTo>
                    <a:pt x="739" y="2675"/>
                    <a:pt x="693" y="3263"/>
                    <a:pt x="622" y="3848"/>
                  </a:cubicBezTo>
                  <a:cubicBezTo>
                    <a:pt x="614" y="3906"/>
                    <a:pt x="656" y="3935"/>
                    <a:pt x="703" y="3935"/>
                  </a:cubicBezTo>
                  <a:cubicBezTo>
                    <a:pt x="749" y="3935"/>
                    <a:pt x="799" y="3906"/>
                    <a:pt x="805" y="3848"/>
                  </a:cubicBezTo>
                  <a:cubicBezTo>
                    <a:pt x="915" y="2970"/>
                    <a:pt x="955" y="2087"/>
                    <a:pt x="918" y="1202"/>
                  </a:cubicBezTo>
                  <a:cubicBezTo>
                    <a:pt x="908" y="952"/>
                    <a:pt x="984" y="1"/>
                    <a:pt x="524" y="1"/>
                  </a:cubicBezTo>
                  <a:close/>
                </a:path>
              </a:pathLst>
            </a:custGeom>
            <a:solidFill>
              <a:srgbClr val="F3F3F3"/>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9"/>
            <p:cNvSpPr/>
            <p:nvPr/>
          </p:nvSpPr>
          <p:spPr>
            <a:xfrm>
              <a:off x="6749600" y="1759560"/>
              <a:ext cx="1237518" cy="2467480"/>
            </a:xfrm>
            <a:custGeom>
              <a:avLst/>
              <a:gdLst/>
              <a:ahLst/>
              <a:cxnLst/>
              <a:rect l="l" t="t" r="r" b="b"/>
              <a:pathLst>
                <a:path w="10646" h="21227" extrusionOk="0">
                  <a:moveTo>
                    <a:pt x="7769" y="0"/>
                  </a:moveTo>
                  <a:cubicBezTo>
                    <a:pt x="7137" y="0"/>
                    <a:pt x="301" y="2243"/>
                    <a:pt x="153" y="2613"/>
                  </a:cubicBezTo>
                  <a:cubicBezTo>
                    <a:pt x="0" y="2995"/>
                    <a:pt x="3676" y="13946"/>
                    <a:pt x="3676" y="15172"/>
                  </a:cubicBezTo>
                  <a:cubicBezTo>
                    <a:pt x="3676" y="16395"/>
                    <a:pt x="2526" y="20992"/>
                    <a:pt x="2909" y="21221"/>
                  </a:cubicBezTo>
                  <a:cubicBezTo>
                    <a:pt x="2915" y="21224"/>
                    <a:pt x="2922" y="21226"/>
                    <a:pt x="2931" y="21226"/>
                  </a:cubicBezTo>
                  <a:cubicBezTo>
                    <a:pt x="3499" y="21226"/>
                    <a:pt x="9883" y="14234"/>
                    <a:pt x="10259" y="13105"/>
                  </a:cubicBezTo>
                  <a:cubicBezTo>
                    <a:pt x="10645" y="11956"/>
                    <a:pt x="8040" y="164"/>
                    <a:pt x="7810" y="7"/>
                  </a:cubicBezTo>
                  <a:cubicBezTo>
                    <a:pt x="7803" y="3"/>
                    <a:pt x="7789" y="0"/>
                    <a:pt x="7769" y="0"/>
                  </a:cubicBezTo>
                  <a:close/>
                </a:path>
              </a:pathLst>
            </a:cu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9"/>
            <p:cNvSpPr/>
            <p:nvPr/>
          </p:nvSpPr>
          <p:spPr>
            <a:xfrm>
              <a:off x="7715348" y="2946401"/>
              <a:ext cx="239343" cy="549827"/>
            </a:xfrm>
            <a:custGeom>
              <a:avLst/>
              <a:gdLst/>
              <a:ahLst/>
              <a:cxnLst/>
              <a:rect l="l" t="t" r="r" b="b"/>
              <a:pathLst>
                <a:path w="2059" h="4730" extrusionOk="0">
                  <a:moveTo>
                    <a:pt x="1702" y="0"/>
                  </a:moveTo>
                  <a:cubicBezTo>
                    <a:pt x="1094" y="370"/>
                    <a:pt x="566" y="1077"/>
                    <a:pt x="307" y="1974"/>
                  </a:cubicBezTo>
                  <a:cubicBezTo>
                    <a:pt x="0" y="3045"/>
                    <a:pt x="164" y="4095"/>
                    <a:pt x="652" y="4729"/>
                  </a:cubicBezTo>
                  <a:cubicBezTo>
                    <a:pt x="1353" y="3875"/>
                    <a:pt x="1855" y="3188"/>
                    <a:pt x="1951" y="2895"/>
                  </a:cubicBezTo>
                  <a:cubicBezTo>
                    <a:pt x="2058" y="2579"/>
                    <a:pt x="1939" y="1459"/>
                    <a:pt x="170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9"/>
            <p:cNvSpPr/>
            <p:nvPr/>
          </p:nvSpPr>
          <p:spPr>
            <a:xfrm>
              <a:off x="7051251" y="3636071"/>
              <a:ext cx="458344" cy="590861"/>
            </a:xfrm>
            <a:custGeom>
              <a:avLst/>
              <a:gdLst/>
              <a:ahLst/>
              <a:cxnLst/>
              <a:rect l="l" t="t" r="r" b="b"/>
              <a:pathLst>
                <a:path w="3943" h="5083" extrusionOk="0">
                  <a:moveTo>
                    <a:pt x="981" y="0"/>
                  </a:moveTo>
                  <a:cubicBezTo>
                    <a:pt x="708" y="1798"/>
                    <a:pt x="1" y="4892"/>
                    <a:pt x="314" y="5078"/>
                  </a:cubicBezTo>
                  <a:cubicBezTo>
                    <a:pt x="320" y="5081"/>
                    <a:pt x="327" y="5083"/>
                    <a:pt x="336" y="5083"/>
                  </a:cubicBezTo>
                  <a:cubicBezTo>
                    <a:pt x="611" y="5083"/>
                    <a:pt x="2272" y="3423"/>
                    <a:pt x="3943" y="1588"/>
                  </a:cubicBezTo>
                  <a:cubicBezTo>
                    <a:pt x="2998" y="893"/>
                    <a:pt x="1722" y="309"/>
                    <a:pt x="9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9"/>
            <p:cNvSpPr/>
            <p:nvPr/>
          </p:nvSpPr>
          <p:spPr>
            <a:xfrm>
              <a:off x="6919199" y="2314620"/>
              <a:ext cx="878445" cy="307578"/>
            </a:xfrm>
            <a:custGeom>
              <a:avLst/>
              <a:gdLst/>
              <a:ahLst/>
              <a:cxnLst/>
              <a:rect l="l" t="t" r="r" b="b"/>
              <a:pathLst>
                <a:path w="7557" h="2646" extrusionOk="0">
                  <a:moveTo>
                    <a:pt x="7417" y="1"/>
                  </a:moveTo>
                  <a:cubicBezTo>
                    <a:pt x="7404" y="1"/>
                    <a:pt x="7389" y="4"/>
                    <a:pt x="7375" y="12"/>
                  </a:cubicBezTo>
                  <a:cubicBezTo>
                    <a:pt x="5099" y="1182"/>
                    <a:pt x="2619" y="1986"/>
                    <a:pt x="110" y="2467"/>
                  </a:cubicBezTo>
                  <a:cubicBezTo>
                    <a:pt x="0" y="2486"/>
                    <a:pt x="39" y="2645"/>
                    <a:pt x="142" y="2645"/>
                  </a:cubicBezTo>
                  <a:cubicBezTo>
                    <a:pt x="148" y="2645"/>
                    <a:pt x="154" y="2645"/>
                    <a:pt x="160" y="2644"/>
                  </a:cubicBezTo>
                  <a:cubicBezTo>
                    <a:pt x="2686" y="2162"/>
                    <a:pt x="5178" y="1348"/>
                    <a:pt x="7468" y="171"/>
                  </a:cubicBezTo>
                  <a:cubicBezTo>
                    <a:pt x="7557" y="125"/>
                    <a:pt x="7500" y="1"/>
                    <a:pt x="7417"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9"/>
            <p:cNvSpPr/>
            <p:nvPr/>
          </p:nvSpPr>
          <p:spPr>
            <a:xfrm>
              <a:off x="7005568" y="2622432"/>
              <a:ext cx="859148" cy="301533"/>
            </a:xfrm>
            <a:custGeom>
              <a:avLst/>
              <a:gdLst/>
              <a:ahLst/>
              <a:cxnLst/>
              <a:rect l="l" t="t" r="r" b="b"/>
              <a:pathLst>
                <a:path w="7391" h="2594" extrusionOk="0">
                  <a:moveTo>
                    <a:pt x="7252" y="1"/>
                  </a:moveTo>
                  <a:cubicBezTo>
                    <a:pt x="7238" y="1"/>
                    <a:pt x="7223" y="4"/>
                    <a:pt x="7207" y="12"/>
                  </a:cubicBezTo>
                  <a:cubicBezTo>
                    <a:pt x="4997" y="1199"/>
                    <a:pt x="2554" y="1890"/>
                    <a:pt x="108" y="2415"/>
                  </a:cubicBezTo>
                  <a:cubicBezTo>
                    <a:pt x="0" y="2437"/>
                    <a:pt x="35" y="2594"/>
                    <a:pt x="134" y="2594"/>
                  </a:cubicBezTo>
                  <a:cubicBezTo>
                    <a:pt x="142" y="2594"/>
                    <a:pt x="150" y="2593"/>
                    <a:pt x="158" y="2591"/>
                  </a:cubicBezTo>
                  <a:cubicBezTo>
                    <a:pt x="2617" y="2063"/>
                    <a:pt x="5073" y="1365"/>
                    <a:pt x="7300" y="169"/>
                  </a:cubicBezTo>
                  <a:cubicBezTo>
                    <a:pt x="7391" y="123"/>
                    <a:pt x="7336" y="1"/>
                    <a:pt x="7252"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29"/>
          <p:cNvSpPr txBox="1"/>
          <p:nvPr/>
        </p:nvSpPr>
        <p:spPr>
          <a:xfrm>
            <a:off x="4755925" y="2995675"/>
            <a:ext cx="1344000" cy="4017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400">
                <a:solidFill>
                  <a:srgbClr val="F3F3F3"/>
                </a:solidFill>
                <a:latin typeface="Sue Ellen Francisco"/>
                <a:ea typeface="Sue Ellen Francisco"/>
                <a:cs typeface="Sue Ellen Francisco"/>
                <a:sym typeface="Sue Ellen Francisco"/>
              </a:rPr>
              <a:t>03</a:t>
            </a:r>
            <a:endParaRPr sz="2400">
              <a:solidFill>
                <a:srgbClr val="F3F3F3"/>
              </a:solidFill>
              <a:latin typeface="Sue Ellen Francisco"/>
              <a:ea typeface="Sue Ellen Francisco"/>
              <a:cs typeface="Sue Ellen Francisco"/>
              <a:sym typeface="Sue Ellen Francisco"/>
            </a:endParaRPr>
          </a:p>
        </p:txBody>
      </p:sp>
      <p:sp>
        <p:nvSpPr>
          <p:cNvPr id="484" name="Google Shape;484;p29"/>
          <p:cNvSpPr txBox="1"/>
          <p:nvPr/>
        </p:nvSpPr>
        <p:spPr>
          <a:xfrm>
            <a:off x="4755925" y="3407625"/>
            <a:ext cx="1344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F3F3F3"/>
                </a:solidFill>
                <a:latin typeface="Josefin Slab"/>
                <a:ea typeface="Josefin Slab"/>
                <a:cs typeface="Josefin Slab"/>
                <a:sym typeface="Josefin Slab"/>
              </a:rPr>
              <a:t>Venus has a beautiful name, but it’s very hot</a:t>
            </a:r>
            <a:endParaRPr sz="1200">
              <a:solidFill>
                <a:srgbClr val="F3F3F3"/>
              </a:solidFill>
              <a:latin typeface="Josefin Slab"/>
              <a:ea typeface="Josefin Slab"/>
              <a:cs typeface="Josefin Slab"/>
              <a:sym typeface="Josefin Slab"/>
            </a:endParaRPr>
          </a:p>
        </p:txBody>
      </p:sp>
      <p:sp>
        <p:nvSpPr>
          <p:cNvPr id="485" name="Google Shape;485;p29"/>
          <p:cNvSpPr txBox="1"/>
          <p:nvPr/>
        </p:nvSpPr>
        <p:spPr>
          <a:xfrm>
            <a:off x="6468425" y="2995675"/>
            <a:ext cx="1344000" cy="4017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400">
                <a:solidFill>
                  <a:srgbClr val="F3F3F3"/>
                </a:solidFill>
                <a:latin typeface="Sue Ellen Francisco"/>
                <a:ea typeface="Sue Ellen Francisco"/>
                <a:cs typeface="Sue Ellen Francisco"/>
                <a:sym typeface="Sue Ellen Francisco"/>
              </a:rPr>
              <a:t>04</a:t>
            </a:r>
            <a:endParaRPr sz="2400">
              <a:solidFill>
                <a:srgbClr val="F3F3F3"/>
              </a:solidFill>
              <a:latin typeface="Sue Ellen Francisco"/>
              <a:ea typeface="Sue Ellen Francisco"/>
              <a:cs typeface="Sue Ellen Francisco"/>
              <a:sym typeface="Sue Ellen Francisco"/>
            </a:endParaRPr>
          </a:p>
        </p:txBody>
      </p:sp>
      <p:sp>
        <p:nvSpPr>
          <p:cNvPr id="486" name="Google Shape;486;p29"/>
          <p:cNvSpPr txBox="1"/>
          <p:nvPr/>
        </p:nvSpPr>
        <p:spPr>
          <a:xfrm>
            <a:off x="6468438" y="3407625"/>
            <a:ext cx="1344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F3F3F3"/>
                </a:solidFill>
                <a:latin typeface="Josefin Slab"/>
                <a:ea typeface="Josefin Slab"/>
                <a:cs typeface="Josefin Slab"/>
                <a:sym typeface="Josefin Slab"/>
              </a:rPr>
              <a:t>Neptune is the farthest planet from the Sun</a:t>
            </a:r>
            <a:endParaRPr sz="1200">
              <a:solidFill>
                <a:srgbClr val="F3F3F3"/>
              </a:solidFill>
              <a:latin typeface="Josefin Slab"/>
              <a:ea typeface="Josefin Slab"/>
              <a:cs typeface="Josefin Slab"/>
              <a:sym typeface="Josefin Slab"/>
            </a:endParaRPr>
          </a:p>
        </p:txBody>
      </p:sp>
      <p:grpSp>
        <p:nvGrpSpPr>
          <p:cNvPr id="487" name="Google Shape;487;p29"/>
          <p:cNvGrpSpPr/>
          <p:nvPr/>
        </p:nvGrpSpPr>
        <p:grpSpPr>
          <a:xfrm>
            <a:off x="3513899" y="1951907"/>
            <a:ext cx="403060" cy="899596"/>
            <a:chOff x="6749600" y="1465000"/>
            <a:chExt cx="1237518" cy="2762039"/>
          </a:xfrm>
        </p:grpSpPr>
        <p:sp>
          <p:nvSpPr>
            <p:cNvPr id="488" name="Google Shape;488;p29"/>
            <p:cNvSpPr/>
            <p:nvPr/>
          </p:nvSpPr>
          <p:spPr>
            <a:xfrm>
              <a:off x="7125414" y="1465000"/>
              <a:ext cx="114383" cy="457530"/>
            </a:xfrm>
            <a:custGeom>
              <a:avLst/>
              <a:gdLst/>
              <a:ahLst/>
              <a:cxnLst/>
              <a:rect l="l" t="t" r="r" b="b"/>
              <a:pathLst>
                <a:path w="984" h="3936" extrusionOk="0">
                  <a:moveTo>
                    <a:pt x="524" y="1"/>
                  </a:moveTo>
                  <a:cubicBezTo>
                    <a:pt x="513" y="1"/>
                    <a:pt x="501" y="1"/>
                    <a:pt x="489" y="3"/>
                  </a:cubicBezTo>
                  <a:cubicBezTo>
                    <a:pt x="34" y="53"/>
                    <a:pt x="47" y="1000"/>
                    <a:pt x="34" y="1309"/>
                  </a:cubicBezTo>
                  <a:cubicBezTo>
                    <a:pt x="1" y="2153"/>
                    <a:pt x="184" y="2987"/>
                    <a:pt x="366" y="3808"/>
                  </a:cubicBezTo>
                  <a:cubicBezTo>
                    <a:pt x="375" y="3853"/>
                    <a:pt x="409" y="3873"/>
                    <a:pt x="445" y="3873"/>
                  </a:cubicBezTo>
                  <a:cubicBezTo>
                    <a:pt x="500" y="3873"/>
                    <a:pt x="558" y="3828"/>
                    <a:pt x="543" y="3758"/>
                  </a:cubicBezTo>
                  <a:cubicBezTo>
                    <a:pt x="413" y="3176"/>
                    <a:pt x="283" y="2588"/>
                    <a:pt x="234" y="1993"/>
                  </a:cubicBezTo>
                  <a:cubicBezTo>
                    <a:pt x="214" y="1737"/>
                    <a:pt x="207" y="1481"/>
                    <a:pt x="220" y="1225"/>
                  </a:cubicBezTo>
                  <a:cubicBezTo>
                    <a:pt x="223" y="1164"/>
                    <a:pt x="262" y="320"/>
                    <a:pt x="519" y="320"/>
                  </a:cubicBezTo>
                  <a:cubicBezTo>
                    <a:pt x="564" y="320"/>
                    <a:pt x="616" y="347"/>
                    <a:pt x="676" y="408"/>
                  </a:cubicBezTo>
                  <a:cubicBezTo>
                    <a:pt x="792" y="524"/>
                    <a:pt x="732" y="1122"/>
                    <a:pt x="739" y="1289"/>
                  </a:cubicBezTo>
                  <a:cubicBezTo>
                    <a:pt x="748" y="1555"/>
                    <a:pt x="752" y="1820"/>
                    <a:pt x="748" y="2087"/>
                  </a:cubicBezTo>
                  <a:cubicBezTo>
                    <a:pt x="739" y="2675"/>
                    <a:pt x="693" y="3263"/>
                    <a:pt x="622" y="3848"/>
                  </a:cubicBezTo>
                  <a:cubicBezTo>
                    <a:pt x="614" y="3906"/>
                    <a:pt x="656" y="3935"/>
                    <a:pt x="703" y="3935"/>
                  </a:cubicBezTo>
                  <a:cubicBezTo>
                    <a:pt x="749" y="3935"/>
                    <a:pt x="799" y="3906"/>
                    <a:pt x="805" y="3848"/>
                  </a:cubicBezTo>
                  <a:cubicBezTo>
                    <a:pt x="915" y="2970"/>
                    <a:pt x="955" y="2087"/>
                    <a:pt x="918" y="1202"/>
                  </a:cubicBezTo>
                  <a:cubicBezTo>
                    <a:pt x="908" y="952"/>
                    <a:pt x="984" y="1"/>
                    <a:pt x="524" y="1"/>
                  </a:cubicBezTo>
                  <a:close/>
                </a:path>
              </a:pathLst>
            </a:custGeom>
            <a:solidFill>
              <a:srgbClr val="F3F3F3"/>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9"/>
            <p:cNvSpPr/>
            <p:nvPr/>
          </p:nvSpPr>
          <p:spPr>
            <a:xfrm>
              <a:off x="6749600" y="1759560"/>
              <a:ext cx="1237518" cy="2467480"/>
            </a:xfrm>
            <a:custGeom>
              <a:avLst/>
              <a:gdLst/>
              <a:ahLst/>
              <a:cxnLst/>
              <a:rect l="l" t="t" r="r" b="b"/>
              <a:pathLst>
                <a:path w="10646" h="21227" extrusionOk="0">
                  <a:moveTo>
                    <a:pt x="7769" y="0"/>
                  </a:moveTo>
                  <a:cubicBezTo>
                    <a:pt x="7137" y="0"/>
                    <a:pt x="301" y="2243"/>
                    <a:pt x="153" y="2613"/>
                  </a:cubicBezTo>
                  <a:cubicBezTo>
                    <a:pt x="0" y="2995"/>
                    <a:pt x="3676" y="13946"/>
                    <a:pt x="3676" y="15172"/>
                  </a:cubicBezTo>
                  <a:cubicBezTo>
                    <a:pt x="3676" y="16395"/>
                    <a:pt x="2526" y="20992"/>
                    <a:pt x="2909" y="21221"/>
                  </a:cubicBezTo>
                  <a:cubicBezTo>
                    <a:pt x="2915" y="21224"/>
                    <a:pt x="2922" y="21226"/>
                    <a:pt x="2931" y="21226"/>
                  </a:cubicBezTo>
                  <a:cubicBezTo>
                    <a:pt x="3499" y="21226"/>
                    <a:pt x="9883" y="14234"/>
                    <a:pt x="10259" y="13105"/>
                  </a:cubicBezTo>
                  <a:cubicBezTo>
                    <a:pt x="10645" y="11956"/>
                    <a:pt x="8040" y="164"/>
                    <a:pt x="7810" y="7"/>
                  </a:cubicBezTo>
                  <a:cubicBezTo>
                    <a:pt x="7803" y="3"/>
                    <a:pt x="7789" y="0"/>
                    <a:pt x="7769" y="0"/>
                  </a:cubicBezTo>
                  <a:close/>
                </a:path>
              </a:pathLst>
            </a:cu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9"/>
            <p:cNvSpPr/>
            <p:nvPr/>
          </p:nvSpPr>
          <p:spPr>
            <a:xfrm>
              <a:off x="7715348" y="2946401"/>
              <a:ext cx="239343" cy="549827"/>
            </a:xfrm>
            <a:custGeom>
              <a:avLst/>
              <a:gdLst/>
              <a:ahLst/>
              <a:cxnLst/>
              <a:rect l="l" t="t" r="r" b="b"/>
              <a:pathLst>
                <a:path w="2059" h="4730" extrusionOk="0">
                  <a:moveTo>
                    <a:pt x="1702" y="0"/>
                  </a:moveTo>
                  <a:cubicBezTo>
                    <a:pt x="1094" y="370"/>
                    <a:pt x="566" y="1077"/>
                    <a:pt x="307" y="1974"/>
                  </a:cubicBezTo>
                  <a:cubicBezTo>
                    <a:pt x="0" y="3045"/>
                    <a:pt x="164" y="4095"/>
                    <a:pt x="652" y="4729"/>
                  </a:cubicBezTo>
                  <a:cubicBezTo>
                    <a:pt x="1353" y="3875"/>
                    <a:pt x="1855" y="3188"/>
                    <a:pt x="1951" y="2895"/>
                  </a:cubicBezTo>
                  <a:cubicBezTo>
                    <a:pt x="2058" y="2579"/>
                    <a:pt x="1939" y="1459"/>
                    <a:pt x="170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9"/>
            <p:cNvSpPr/>
            <p:nvPr/>
          </p:nvSpPr>
          <p:spPr>
            <a:xfrm>
              <a:off x="7051251" y="3636071"/>
              <a:ext cx="458344" cy="590861"/>
            </a:xfrm>
            <a:custGeom>
              <a:avLst/>
              <a:gdLst/>
              <a:ahLst/>
              <a:cxnLst/>
              <a:rect l="l" t="t" r="r" b="b"/>
              <a:pathLst>
                <a:path w="3943" h="5083" extrusionOk="0">
                  <a:moveTo>
                    <a:pt x="981" y="0"/>
                  </a:moveTo>
                  <a:cubicBezTo>
                    <a:pt x="708" y="1798"/>
                    <a:pt x="1" y="4892"/>
                    <a:pt x="314" y="5078"/>
                  </a:cubicBezTo>
                  <a:cubicBezTo>
                    <a:pt x="320" y="5081"/>
                    <a:pt x="327" y="5083"/>
                    <a:pt x="336" y="5083"/>
                  </a:cubicBezTo>
                  <a:cubicBezTo>
                    <a:pt x="611" y="5083"/>
                    <a:pt x="2272" y="3423"/>
                    <a:pt x="3943" y="1588"/>
                  </a:cubicBezTo>
                  <a:cubicBezTo>
                    <a:pt x="2998" y="893"/>
                    <a:pt x="1722" y="309"/>
                    <a:pt x="9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9"/>
            <p:cNvSpPr/>
            <p:nvPr/>
          </p:nvSpPr>
          <p:spPr>
            <a:xfrm>
              <a:off x="6919199" y="2314620"/>
              <a:ext cx="878445" cy="307578"/>
            </a:xfrm>
            <a:custGeom>
              <a:avLst/>
              <a:gdLst/>
              <a:ahLst/>
              <a:cxnLst/>
              <a:rect l="l" t="t" r="r" b="b"/>
              <a:pathLst>
                <a:path w="7557" h="2646" extrusionOk="0">
                  <a:moveTo>
                    <a:pt x="7417" y="1"/>
                  </a:moveTo>
                  <a:cubicBezTo>
                    <a:pt x="7404" y="1"/>
                    <a:pt x="7389" y="4"/>
                    <a:pt x="7375" y="12"/>
                  </a:cubicBezTo>
                  <a:cubicBezTo>
                    <a:pt x="5099" y="1182"/>
                    <a:pt x="2619" y="1986"/>
                    <a:pt x="110" y="2467"/>
                  </a:cubicBezTo>
                  <a:cubicBezTo>
                    <a:pt x="0" y="2486"/>
                    <a:pt x="39" y="2645"/>
                    <a:pt x="142" y="2645"/>
                  </a:cubicBezTo>
                  <a:cubicBezTo>
                    <a:pt x="148" y="2645"/>
                    <a:pt x="154" y="2645"/>
                    <a:pt x="160" y="2644"/>
                  </a:cubicBezTo>
                  <a:cubicBezTo>
                    <a:pt x="2686" y="2162"/>
                    <a:pt x="5178" y="1348"/>
                    <a:pt x="7468" y="171"/>
                  </a:cubicBezTo>
                  <a:cubicBezTo>
                    <a:pt x="7557" y="125"/>
                    <a:pt x="7500" y="1"/>
                    <a:pt x="7417"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9"/>
            <p:cNvSpPr/>
            <p:nvPr/>
          </p:nvSpPr>
          <p:spPr>
            <a:xfrm>
              <a:off x="7005568" y="2622432"/>
              <a:ext cx="859148" cy="301533"/>
            </a:xfrm>
            <a:custGeom>
              <a:avLst/>
              <a:gdLst/>
              <a:ahLst/>
              <a:cxnLst/>
              <a:rect l="l" t="t" r="r" b="b"/>
              <a:pathLst>
                <a:path w="7391" h="2594" extrusionOk="0">
                  <a:moveTo>
                    <a:pt x="7252" y="1"/>
                  </a:moveTo>
                  <a:cubicBezTo>
                    <a:pt x="7238" y="1"/>
                    <a:pt x="7223" y="4"/>
                    <a:pt x="7207" y="12"/>
                  </a:cubicBezTo>
                  <a:cubicBezTo>
                    <a:pt x="4997" y="1199"/>
                    <a:pt x="2554" y="1890"/>
                    <a:pt x="108" y="2415"/>
                  </a:cubicBezTo>
                  <a:cubicBezTo>
                    <a:pt x="0" y="2437"/>
                    <a:pt x="35" y="2594"/>
                    <a:pt x="134" y="2594"/>
                  </a:cubicBezTo>
                  <a:cubicBezTo>
                    <a:pt x="142" y="2594"/>
                    <a:pt x="150" y="2593"/>
                    <a:pt x="158" y="2591"/>
                  </a:cubicBezTo>
                  <a:cubicBezTo>
                    <a:pt x="2617" y="2063"/>
                    <a:pt x="5073" y="1365"/>
                    <a:pt x="7300" y="169"/>
                  </a:cubicBezTo>
                  <a:cubicBezTo>
                    <a:pt x="7391" y="123"/>
                    <a:pt x="7336" y="1"/>
                    <a:pt x="7252"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9"/>
          <p:cNvGrpSpPr/>
          <p:nvPr/>
        </p:nvGrpSpPr>
        <p:grpSpPr>
          <a:xfrm>
            <a:off x="5226399" y="1951907"/>
            <a:ext cx="403060" cy="899596"/>
            <a:chOff x="6749600" y="1465000"/>
            <a:chExt cx="1237518" cy="2762039"/>
          </a:xfrm>
        </p:grpSpPr>
        <p:sp>
          <p:nvSpPr>
            <p:cNvPr id="495" name="Google Shape;495;p29"/>
            <p:cNvSpPr/>
            <p:nvPr/>
          </p:nvSpPr>
          <p:spPr>
            <a:xfrm>
              <a:off x="7125414" y="1465000"/>
              <a:ext cx="114383" cy="457530"/>
            </a:xfrm>
            <a:custGeom>
              <a:avLst/>
              <a:gdLst/>
              <a:ahLst/>
              <a:cxnLst/>
              <a:rect l="l" t="t" r="r" b="b"/>
              <a:pathLst>
                <a:path w="984" h="3936" extrusionOk="0">
                  <a:moveTo>
                    <a:pt x="524" y="1"/>
                  </a:moveTo>
                  <a:cubicBezTo>
                    <a:pt x="513" y="1"/>
                    <a:pt x="501" y="1"/>
                    <a:pt x="489" y="3"/>
                  </a:cubicBezTo>
                  <a:cubicBezTo>
                    <a:pt x="34" y="53"/>
                    <a:pt x="47" y="1000"/>
                    <a:pt x="34" y="1309"/>
                  </a:cubicBezTo>
                  <a:cubicBezTo>
                    <a:pt x="1" y="2153"/>
                    <a:pt x="184" y="2987"/>
                    <a:pt x="366" y="3808"/>
                  </a:cubicBezTo>
                  <a:cubicBezTo>
                    <a:pt x="375" y="3853"/>
                    <a:pt x="409" y="3873"/>
                    <a:pt x="445" y="3873"/>
                  </a:cubicBezTo>
                  <a:cubicBezTo>
                    <a:pt x="500" y="3873"/>
                    <a:pt x="558" y="3828"/>
                    <a:pt x="543" y="3758"/>
                  </a:cubicBezTo>
                  <a:cubicBezTo>
                    <a:pt x="413" y="3176"/>
                    <a:pt x="283" y="2588"/>
                    <a:pt x="234" y="1993"/>
                  </a:cubicBezTo>
                  <a:cubicBezTo>
                    <a:pt x="214" y="1737"/>
                    <a:pt x="207" y="1481"/>
                    <a:pt x="220" y="1225"/>
                  </a:cubicBezTo>
                  <a:cubicBezTo>
                    <a:pt x="223" y="1164"/>
                    <a:pt x="262" y="320"/>
                    <a:pt x="519" y="320"/>
                  </a:cubicBezTo>
                  <a:cubicBezTo>
                    <a:pt x="564" y="320"/>
                    <a:pt x="616" y="347"/>
                    <a:pt x="676" y="408"/>
                  </a:cubicBezTo>
                  <a:cubicBezTo>
                    <a:pt x="792" y="524"/>
                    <a:pt x="732" y="1122"/>
                    <a:pt x="739" y="1289"/>
                  </a:cubicBezTo>
                  <a:cubicBezTo>
                    <a:pt x="748" y="1555"/>
                    <a:pt x="752" y="1820"/>
                    <a:pt x="748" y="2087"/>
                  </a:cubicBezTo>
                  <a:cubicBezTo>
                    <a:pt x="739" y="2675"/>
                    <a:pt x="693" y="3263"/>
                    <a:pt x="622" y="3848"/>
                  </a:cubicBezTo>
                  <a:cubicBezTo>
                    <a:pt x="614" y="3906"/>
                    <a:pt x="656" y="3935"/>
                    <a:pt x="703" y="3935"/>
                  </a:cubicBezTo>
                  <a:cubicBezTo>
                    <a:pt x="749" y="3935"/>
                    <a:pt x="799" y="3906"/>
                    <a:pt x="805" y="3848"/>
                  </a:cubicBezTo>
                  <a:cubicBezTo>
                    <a:pt x="915" y="2970"/>
                    <a:pt x="955" y="2087"/>
                    <a:pt x="918" y="1202"/>
                  </a:cubicBezTo>
                  <a:cubicBezTo>
                    <a:pt x="908" y="952"/>
                    <a:pt x="984" y="1"/>
                    <a:pt x="524" y="1"/>
                  </a:cubicBezTo>
                  <a:close/>
                </a:path>
              </a:pathLst>
            </a:custGeom>
            <a:solidFill>
              <a:srgbClr val="F3F3F3"/>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9"/>
            <p:cNvSpPr/>
            <p:nvPr/>
          </p:nvSpPr>
          <p:spPr>
            <a:xfrm>
              <a:off x="6749600" y="1759560"/>
              <a:ext cx="1237518" cy="2467480"/>
            </a:xfrm>
            <a:custGeom>
              <a:avLst/>
              <a:gdLst/>
              <a:ahLst/>
              <a:cxnLst/>
              <a:rect l="l" t="t" r="r" b="b"/>
              <a:pathLst>
                <a:path w="10646" h="21227" extrusionOk="0">
                  <a:moveTo>
                    <a:pt x="7769" y="0"/>
                  </a:moveTo>
                  <a:cubicBezTo>
                    <a:pt x="7137" y="0"/>
                    <a:pt x="301" y="2243"/>
                    <a:pt x="153" y="2613"/>
                  </a:cubicBezTo>
                  <a:cubicBezTo>
                    <a:pt x="0" y="2995"/>
                    <a:pt x="3676" y="13946"/>
                    <a:pt x="3676" y="15172"/>
                  </a:cubicBezTo>
                  <a:cubicBezTo>
                    <a:pt x="3676" y="16395"/>
                    <a:pt x="2526" y="20992"/>
                    <a:pt x="2909" y="21221"/>
                  </a:cubicBezTo>
                  <a:cubicBezTo>
                    <a:pt x="2915" y="21224"/>
                    <a:pt x="2922" y="21226"/>
                    <a:pt x="2931" y="21226"/>
                  </a:cubicBezTo>
                  <a:cubicBezTo>
                    <a:pt x="3499" y="21226"/>
                    <a:pt x="9883" y="14234"/>
                    <a:pt x="10259" y="13105"/>
                  </a:cubicBezTo>
                  <a:cubicBezTo>
                    <a:pt x="10645" y="11956"/>
                    <a:pt x="8040" y="164"/>
                    <a:pt x="7810" y="7"/>
                  </a:cubicBezTo>
                  <a:cubicBezTo>
                    <a:pt x="7803" y="3"/>
                    <a:pt x="7789" y="0"/>
                    <a:pt x="7769" y="0"/>
                  </a:cubicBezTo>
                  <a:close/>
                </a:path>
              </a:pathLst>
            </a:cu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9"/>
            <p:cNvSpPr/>
            <p:nvPr/>
          </p:nvSpPr>
          <p:spPr>
            <a:xfrm>
              <a:off x="7715348" y="2946401"/>
              <a:ext cx="239343" cy="549827"/>
            </a:xfrm>
            <a:custGeom>
              <a:avLst/>
              <a:gdLst/>
              <a:ahLst/>
              <a:cxnLst/>
              <a:rect l="l" t="t" r="r" b="b"/>
              <a:pathLst>
                <a:path w="2059" h="4730" extrusionOk="0">
                  <a:moveTo>
                    <a:pt x="1702" y="0"/>
                  </a:moveTo>
                  <a:cubicBezTo>
                    <a:pt x="1094" y="370"/>
                    <a:pt x="566" y="1077"/>
                    <a:pt x="307" y="1974"/>
                  </a:cubicBezTo>
                  <a:cubicBezTo>
                    <a:pt x="0" y="3045"/>
                    <a:pt x="164" y="4095"/>
                    <a:pt x="652" y="4729"/>
                  </a:cubicBezTo>
                  <a:cubicBezTo>
                    <a:pt x="1353" y="3875"/>
                    <a:pt x="1855" y="3188"/>
                    <a:pt x="1951" y="2895"/>
                  </a:cubicBezTo>
                  <a:cubicBezTo>
                    <a:pt x="2058" y="2579"/>
                    <a:pt x="1939" y="1459"/>
                    <a:pt x="170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9"/>
            <p:cNvSpPr/>
            <p:nvPr/>
          </p:nvSpPr>
          <p:spPr>
            <a:xfrm>
              <a:off x="7051251" y="3636071"/>
              <a:ext cx="458344" cy="590861"/>
            </a:xfrm>
            <a:custGeom>
              <a:avLst/>
              <a:gdLst/>
              <a:ahLst/>
              <a:cxnLst/>
              <a:rect l="l" t="t" r="r" b="b"/>
              <a:pathLst>
                <a:path w="3943" h="5083" extrusionOk="0">
                  <a:moveTo>
                    <a:pt x="981" y="0"/>
                  </a:moveTo>
                  <a:cubicBezTo>
                    <a:pt x="708" y="1798"/>
                    <a:pt x="1" y="4892"/>
                    <a:pt x="314" y="5078"/>
                  </a:cubicBezTo>
                  <a:cubicBezTo>
                    <a:pt x="320" y="5081"/>
                    <a:pt x="327" y="5083"/>
                    <a:pt x="336" y="5083"/>
                  </a:cubicBezTo>
                  <a:cubicBezTo>
                    <a:pt x="611" y="5083"/>
                    <a:pt x="2272" y="3423"/>
                    <a:pt x="3943" y="1588"/>
                  </a:cubicBezTo>
                  <a:cubicBezTo>
                    <a:pt x="2998" y="893"/>
                    <a:pt x="1722" y="309"/>
                    <a:pt x="9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9"/>
            <p:cNvSpPr/>
            <p:nvPr/>
          </p:nvSpPr>
          <p:spPr>
            <a:xfrm>
              <a:off x="6919199" y="2314620"/>
              <a:ext cx="878445" cy="307578"/>
            </a:xfrm>
            <a:custGeom>
              <a:avLst/>
              <a:gdLst/>
              <a:ahLst/>
              <a:cxnLst/>
              <a:rect l="l" t="t" r="r" b="b"/>
              <a:pathLst>
                <a:path w="7557" h="2646" extrusionOk="0">
                  <a:moveTo>
                    <a:pt x="7417" y="1"/>
                  </a:moveTo>
                  <a:cubicBezTo>
                    <a:pt x="7404" y="1"/>
                    <a:pt x="7389" y="4"/>
                    <a:pt x="7375" y="12"/>
                  </a:cubicBezTo>
                  <a:cubicBezTo>
                    <a:pt x="5099" y="1182"/>
                    <a:pt x="2619" y="1986"/>
                    <a:pt x="110" y="2467"/>
                  </a:cubicBezTo>
                  <a:cubicBezTo>
                    <a:pt x="0" y="2486"/>
                    <a:pt x="39" y="2645"/>
                    <a:pt x="142" y="2645"/>
                  </a:cubicBezTo>
                  <a:cubicBezTo>
                    <a:pt x="148" y="2645"/>
                    <a:pt x="154" y="2645"/>
                    <a:pt x="160" y="2644"/>
                  </a:cubicBezTo>
                  <a:cubicBezTo>
                    <a:pt x="2686" y="2162"/>
                    <a:pt x="5178" y="1348"/>
                    <a:pt x="7468" y="171"/>
                  </a:cubicBezTo>
                  <a:cubicBezTo>
                    <a:pt x="7557" y="125"/>
                    <a:pt x="7500" y="1"/>
                    <a:pt x="7417"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9"/>
            <p:cNvSpPr/>
            <p:nvPr/>
          </p:nvSpPr>
          <p:spPr>
            <a:xfrm>
              <a:off x="7005568" y="2622432"/>
              <a:ext cx="859148" cy="301533"/>
            </a:xfrm>
            <a:custGeom>
              <a:avLst/>
              <a:gdLst/>
              <a:ahLst/>
              <a:cxnLst/>
              <a:rect l="l" t="t" r="r" b="b"/>
              <a:pathLst>
                <a:path w="7391" h="2594" extrusionOk="0">
                  <a:moveTo>
                    <a:pt x="7252" y="1"/>
                  </a:moveTo>
                  <a:cubicBezTo>
                    <a:pt x="7238" y="1"/>
                    <a:pt x="7223" y="4"/>
                    <a:pt x="7207" y="12"/>
                  </a:cubicBezTo>
                  <a:cubicBezTo>
                    <a:pt x="4997" y="1199"/>
                    <a:pt x="2554" y="1890"/>
                    <a:pt x="108" y="2415"/>
                  </a:cubicBezTo>
                  <a:cubicBezTo>
                    <a:pt x="0" y="2437"/>
                    <a:pt x="35" y="2594"/>
                    <a:pt x="134" y="2594"/>
                  </a:cubicBezTo>
                  <a:cubicBezTo>
                    <a:pt x="142" y="2594"/>
                    <a:pt x="150" y="2593"/>
                    <a:pt x="158" y="2591"/>
                  </a:cubicBezTo>
                  <a:cubicBezTo>
                    <a:pt x="2617" y="2063"/>
                    <a:pt x="5073" y="1365"/>
                    <a:pt x="7300" y="169"/>
                  </a:cubicBezTo>
                  <a:cubicBezTo>
                    <a:pt x="7391" y="123"/>
                    <a:pt x="7336" y="1"/>
                    <a:pt x="7252"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 name="Google Shape;501;p29"/>
          <p:cNvGrpSpPr/>
          <p:nvPr/>
        </p:nvGrpSpPr>
        <p:grpSpPr>
          <a:xfrm>
            <a:off x="6938899" y="1951907"/>
            <a:ext cx="403060" cy="899596"/>
            <a:chOff x="6749600" y="1465000"/>
            <a:chExt cx="1237518" cy="2762039"/>
          </a:xfrm>
        </p:grpSpPr>
        <p:sp>
          <p:nvSpPr>
            <p:cNvPr id="502" name="Google Shape;502;p29"/>
            <p:cNvSpPr/>
            <p:nvPr/>
          </p:nvSpPr>
          <p:spPr>
            <a:xfrm>
              <a:off x="7125414" y="1465000"/>
              <a:ext cx="114383" cy="457530"/>
            </a:xfrm>
            <a:custGeom>
              <a:avLst/>
              <a:gdLst/>
              <a:ahLst/>
              <a:cxnLst/>
              <a:rect l="l" t="t" r="r" b="b"/>
              <a:pathLst>
                <a:path w="984" h="3936" extrusionOk="0">
                  <a:moveTo>
                    <a:pt x="524" y="1"/>
                  </a:moveTo>
                  <a:cubicBezTo>
                    <a:pt x="513" y="1"/>
                    <a:pt x="501" y="1"/>
                    <a:pt x="489" y="3"/>
                  </a:cubicBezTo>
                  <a:cubicBezTo>
                    <a:pt x="34" y="53"/>
                    <a:pt x="47" y="1000"/>
                    <a:pt x="34" y="1309"/>
                  </a:cubicBezTo>
                  <a:cubicBezTo>
                    <a:pt x="1" y="2153"/>
                    <a:pt x="184" y="2987"/>
                    <a:pt x="366" y="3808"/>
                  </a:cubicBezTo>
                  <a:cubicBezTo>
                    <a:pt x="375" y="3853"/>
                    <a:pt x="409" y="3873"/>
                    <a:pt x="445" y="3873"/>
                  </a:cubicBezTo>
                  <a:cubicBezTo>
                    <a:pt x="500" y="3873"/>
                    <a:pt x="558" y="3828"/>
                    <a:pt x="543" y="3758"/>
                  </a:cubicBezTo>
                  <a:cubicBezTo>
                    <a:pt x="413" y="3176"/>
                    <a:pt x="283" y="2588"/>
                    <a:pt x="234" y="1993"/>
                  </a:cubicBezTo>
                  <a:cubicBezTo>
                    <a:pt x="214" y="1737"/>
                    <a:pt x="207" y="1481"/>
                    <a:pt x="220" y="1225"/>
                  </a:cubicBezTo>
                  <a:cubicBezTo>
                    <a:pt x="223" y="1164"/>
                    <a:pt x="262" y="320"/>
                    <a:pt x="519" y="320"/>
                  </a:cubicBezTo>
                  <a:cubicBezTo>
                    <a:pt x="564" y="320"/>
                    <a:pt x="616" y="347"/>
                    <a:pt x="676" y="408"/>
                  </a:cubicBezTo>
                  <a:cubicBezTo>
                    <a:pt x="792" y="524"/>
                    <a:pt x="732" y="1122"/>
                    <a:pt x="739" y="1289"/>
                  </a:cubicBezTo>
                  <a:cubicBezTo>
                    <a:pt x="748" y="1555"/>
                    <a:pt x="752" y="1820"/>
                    <a:pt x="748" y="2087"/>
                  </a:cubicBezTo>
                  <a:cubicBezTo>
                    <a:pt x="739" y="2675"/>
                    <a:pt x="693" y="3263"/>
                    <a:pt x="622" y="3848"/>
                  </a:cubicBezTo>
                  <a:cubicBezTo>
                    <a:pt x="614" y="3906"/>
                    <a:pt x="656" y="3935"/>
                    <a:pt x="703" y="3935"/>
                  </a:cubicBezTo>
                  <a:cubicBezTo>
                    <a:pt x="749" y="3935"/>
                    <a:pt x="799" y="3906"/>
                    <a:pt x="805" y="3848"/>
                  </a:cubicBezTo>
                  <a:cubicBezTo>
                    <a:pt x="915" y="2970"/>
                    <a:pt x="955" y="2087"/>
                    <a:pt x="918" y="1202"/>
                  </a:cubicBezTo>
                  <a:cubicBezTo>
                    <a:pt x="908" y="952"/>
                    <a:pt x="984" y="1"/>
                    <a:pt x="524" y="1"/>
                  </a:cubicBezTo>
                  <a:close/>
                </a:path>
              </a:pathLst>
            </a:custGeom>
            <a:solidFill>
              <a:srgbClr val="F3F3F3"/>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9"/>
            <p:cNvSpPr/>
            <p:nvPr/>
          </p:nvSpPr>
          <p:spPr>
            <a:xfrm>
              <a:off x="6749600" y="1759560"/>
              <a:ext cx="1237518" cy="2467480"/>
            </a:xfrm>
            <a:custGeom>
              <a:avLst/>
              <a:gdLst/>
              <a:ahLst/>
              <a:cxnLst/>
              <a:rect l="l" t="t" r="r" b="b"/>
              <a:pathLst>
                <a:path w="10646" h="21227" extrusionOk="0">
                  <a:moveTo>
                    <a:pt x="7769" y="0"/>
                  </a:moveTo>
                  <a:cubicBezTo>
                    <a:pt x="7137" y="0"/>
                    <a:pt x="301" y="2243"/>
                    <a:pt x="153" y="2613"/>
                  </a:cubicBezTo>
                  <a:cubicBezTo>
                    <a:pt x="0" y="2995"/>
                    <a:pt x="3676" y="13946"/>
                    <a:pt x="3676" y="15172"/>
                  </a:cubicBezTo>
                  <a:cubicBezTo>
                    <a:pt x="3676" y="16395"/>
                    <a:pt x="2526" y="20992"/>
                    <a:pt x="2909" y="21221"/>
                  </a:cubicBezTo>
                  <a:cubicBezTo>
                    <a:pt x="2915" y="21224"/>
                    <a:pt x="2922" y="21226"/>
                    <a:pt x="2931" y="21226"/>
                  </a:cubicBezTo>
                  <a:cubicBezTo>
                    <a:pt x="3499" y="21226"/>
                    <a:pt x="9883" y="14234"/>
                    <a:pt x="10259" y="13105"/>
                  </a:cubicBezTo>
                  <a:cubicBezTo>
                    <a:pt x="10645" y="11956"/>
                    <a:pt x="8040" y="164"/>
                    <a:pt x="7810" y="7"/>
                  </a:cubicBezTo>
                  <a:cubicBezTo>
                    <a:pt x="7803" y="3"/>
                    <a:pt x="7789" y="0"/>
                    <a:pt x="7769" y="0"/>
                  </a:cubicBezTo>
                  <a:close/>
                </a:path>
              </a:pathLst>
            </a:cu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9"/>
            <p:cNvSpPr/>
            <p:nvPr/>
          </p:nvSpPr>
          <p:spPr>
            <a:xfrm>
              <a:off x="7715348" y="2946401"/>
              <a:ext cx="239343" cy="549827"/>
            </a:xfrm>
            <a:custGeom>
              <a:avLst/>
              <a:gdLst/>
              <a:ahLst/>
              <a:cxnLst/>
              <a:rect l="l" t="t" r="r" b="b"/>
              <a:pathLst>
                <a:path w="2059" h="4730" extrusionOk="0">
                  <a:moveTo>
                    <a:pt x="1702" y="0"/>
                  </a:moveTo>
                  <a:cubicBezTo>
                    <a:pt x="1094" y="370"/>
                    <a:pt x="566" y="1077"/>
                    <a:pt x="307" y="1974"/>
                  </a:cubicBezTo>
                  <a:cubicBezTo>
                    <a:pt x="0" y="3045"/>
                    <a:pt x="164" y="4095"/>
                    <a:pt x="652" y="4729"/>
                  </a:cubicBezTo>
                  <a:cubicBezTo>
                    <a:pt x="1353" y="3875"/>
                    <a:pt x="1855" y="3188"/>
                    <a:pt x="1951" y="2895"/>
                  </a:cubicBezTo>
                  <a:cubicBezTo>
                    <a:pt x="2058" y="2579"/>
                    <a:pt x="1939" y="1459"/>
                    <a:pt x="170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9"/>
            <p:cNvSpPr/>
            <p:nvPr/>
          </p:nvSpPr>
          <p:spPr>
            <a:xfrm>
              <a:off x="7051251" y="3636071"/>
              <a:ext cx="458344" cy="590861"/>
            </a:xfrm>
            <a:custGeom>
              <a:avLst/>
              <a:gdLst/>
              <a:ahLst/>
              <a:cxnLst/>
              <a:rect l="l" t="t" r="r" b="b"/>
              <a:pathLst>
                <a:path w="3943" h="5083" extrusionOk="0">
                  <a:moveTo>
                    <a:pt x="981" y="0"/>
                  </a:moveTo>
                  <a:cubicBezTo>
                    <a:pt x="708" y="1798"/>
                    <a:pt x="1" y="4892"/>
                    <a:pt x="314" y="5078"/>
                  </a:cubicBezTo>
                  <a:cubicBezTo>
                    <a:pt x="320" y="5081"/>
                    <a:pt x="327" y="5083"/>
                    <a:pt x="336" y="5083"/>
                  </a:cubicBezTo>
                  <a:cubicBezTo>
                    <a:pt x="611" y="5083"/>
                    <a:pt x="2272" y="3423"/>
                    <a:pt x="3943" y="1588"/>
                  </a:cubicBezTo>
                  <a:cubicBezTo>
                    <a:pt x="2998" y="893"/>
                    <a:pt x="1722" y="309"/>
                    <a:pt x="9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9"/>
            <p:cNvSpPr/>
            <p:nvPr/>
          </p:nvSpPr>
          <p:spPr>
            <a:xfrm>
              <a:off x="6919199" y="2314620"/>
              <a:ext cx="878445" cy="307578"/>
            </a:xfrm>
            <a:custGeom>
              <a:avLst/>
              <a:gdLst/>
              <a:ahLst/>
              <a:cxnLst/>
              <a:rect l="l" t="t" r="r" b="b"/>
              <a:pathLst>
                <a:path w="7557" h="2646" extrusionOk="0">
                  <a:moveTo>
                    <a:pt x="7417" y="1"/>
                  </a:moveTo>
                  <a:cubicBezTo>
                    <a:pt x="7404" y="1"/>
                    <a:pt x="7389" y="4"/>
                    <a:pt x="7375" y="12"/>
                  </a:cubicBezTo>
                  <a:cubicBezTo>
                    <a:pt x="5099" y="1182"/>
                    <a:pt x="2619" y="1986"/>
                    <a:pt x="110" y="2467"/>
                  </a:cubicBezTo>
                  <a:cubicBezTo>
                    <a:pt x="0" y="2486"/>
                    <a:pt x="39" y="2645"/>
                    <a:pt x="142" y="2645"/>
                  </a:cubicBezTo>
                  <a:cubicBezTo>
                    <a:pt x="148" y="2645"/>
                    <a:pt x="154" y="2645"/>
                    <a:pt x="160" y="2644"/>
                  </a:cubicBezTo>
                  <a:cubicBezTo>
                    <a:pt x="2686" y="2162"/>
                    <a:pt x="5178" y="1348"/>
                    <a:pt x="7468" y="171"/>
                  </a:cubicBezTo>
                  <a:cubicBezTo>
                    <a:pt x="7557" y="125"/>
                    <a:pt x="7500" y="1"/>
                    <a:pt x="7417"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9"/>
            <p:cNvSpPr/>
            <p:nvPr/>
          </p:nvSpPr>
          <p:spPr>
            <a:xfrm>
              <a:off x="7005568" y="2622432"/>
              <a:ext cx="859148" cy="301533"/>
            </a:xfrm>
            <a:custGeom>
              <a:avLst/>
              <a:gdLst/>
              <a:ahLst/>
              <a:cxnLst/>
              <a:rect l="l" t="t" r="r" b="b"/>
              <a:pathLst>
                <a:path w="7391" h="2594" extrusionOk="0">
                  <a:moveTo>
                    <a:pt x="7252" y="1"/>
                  </a:moveTo>
                  <a:cubicBezTo>
                    <a:pt x="7238" y="1"/>
                    <a:pt x="7223" y="4"/>
                    <a:pt x="7207" y="12"/>
                  </a:cubicBezTo>
                  <a:cubicBezTo>
                    <a:pt x="4997" y="1199"/>
                    <a:pt x="2554" y="1890"/>
                    <a:pt x="108" y="2415"/>
                  </a:cubicBezTo>
                  <a:cubicBezTo>
                    <a:pt x="0" y="2437"/>
                    <a:pt x="35" y="2594"/>
                    <a:pt x="134" y="2594"/>
                  </a:cubicBezTo>
                  <a:cubicBezTo>
                    <a:pt x="142" y="2594"/>
                    <a:pt x="150" y="2593"/>
                    <a:pt x="158" y="2591"/>
                  </a:cubicBezTo>
                  <a:cubicBezTo>
                    <a:pt x="2617" y="2063"/>
                    <a:pt x="5073" y="1365"/>
                    <a:pt x="7300" y="169"/>
                  </a:cubicBezTo>
                  <a:cubicBezTo>
                    <a:pt x="7391" y="123"/>
                    <a:pt x="7336" y="1"/>
                    <a:pt x="7252"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29"/>
          <p:cNvGrpSpPr/>
          <p:nvPr/>
        </p:nvGrpSpPr>
        <p:grpSpPr>
          <a:xfrm>
            <a:off x="1233604" y="1735212"/>
            <a:ext cx="6659673" cy="233999"/>
            <a:chOff x="1233604" y="1735212"/>
            <a:chExt cx="6659673" cy="233999"/>
          </a:xfrm>
        </p:grpSpPr>
        <p:grpSp>
          <p:nvGrpSpPr>
            <p:cNvPr id="509" name="Google Shape;509;p29"/>
            <p:cNvGrpSpPr/>
            <p:nvPr/>
          </p:nvGrpSpPr>
          <p:grpSpPr>
            <a:xfrm>
              <a:off x="7612929" y="1735212"/>
              <a:ext cx="280348" cy="233999"/>
              <a:chOff x="5531375" y="399850"/>
              <a:chExt cx="1456351" cy="1215578"/>
            </a:xfrm>
          </p:grpSpPr>
          <p:sp>
            <p:nvSpPr>
              <p:cNvPr id="510" name="Google Shape;510;p29"/>
              <p:cNvSpPr/>
              <p:nvPr/>
            </p:nvSpPr>
            <p:spPr>
              <a:xfrm>
                <a:off x="5531375" y="399850"/>
                <a:ext cx="816596" cy="1215578"/>
              </a:xfrm>
              <a:custGeom>
                <a:avLst/>
                <a:gdLst/>
                <a:ahLst/>
                <a:cxnLst/>
                <a:rect l="l" t="t" r="r" b="b"/>
                <a:pathLst>
                  <a:path w="2452" h="3650" extrusionOk="0">
                    <a:moveTo>
                      <a:pt x="1515" y="168"/>
                    </a:moveTo>
                    <a:cubicBezTo>
                      <a:pt x="1564" y="168"/>
                      <a:pt x="1612" y="172"/>
                      <a:pt x="1663" y="183"/>
                    </a:cubicBezTo>
                    <a:cubicBezTo>
                      <a:pt x="1863" y="217"/>
                      <a:pt x="1977" y="294"/>
                      <a:pt x="2018" y="423"/>
                    </a:cubicBezTo>
                    <a:cubicBezTo>
                      <a:pt x="2207" y="1022"/>
                      <a:pt x="869" y="2540"/>
                      <a:pt x="178" y="3243"/>
                    </a:cubicBezTo>
                    <a:cubicBezTo>
                      <a:pt x="200" y="2644"/>
                      <a:pt x="326" y="940"/>
                      <a:pt x="1010" y="360"/>
                    </a:cubicBezTo>
                    <a:cubicBezTo>
                      <a:pt x="1161" y="231"/>
                      <a:pt x="1327" y="168"/>
                      <a:pt x="1515" y="168"/>
                    </a:cubicBezTo>
                    <a:close/>
                    <a:moveTo>
                      <a:pt x="1509" y="1"/>
                    </a:moveTo>
                    <a:cubicBezTo>
                      <a:pt x="1285" y="1"/>
                      <a:pt x="1081" y="79"/>
                      <a:pt x="903" y="231"/>
                    </a:cubicBezTo>
                    <a:cubicBezTo>
                      <a:pt x="12" y="988"/>
                      <a:pt x="1" y="3350"/>
                      <a:pt x="1" y="3450"/>
                    </a:cubicBezTo>
                    <a:lnTo>
                      <a:pt x="1" y="3649"/>
                    </a:lnTo>
                    <a:lnTo>
                      <a:pt x="145" y="3509"/>
                    </a:lnTo>
                    <a:cubicBezTo>
                      <a:pt x="381" y="3280"/>
                      <a:pt x="2451" y="1237"/>
                      <a:pt x="2181" y="372"/>
                    </a:cubicBezTo>
                    <a:cubicBezTo>
                      <a:pt x="2118" y="179"/>
                      <a:pt x="1955" y="57"/>
                      <a:pt x="1689" y="17"/>
                    </a:cubicBezTo>
                    <a:cubicBezTo>
                      <a:pt x="1628" y="6"/>
                      <a:pt x="1568" y="1"/>
                      <a:pt x="1509"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9"/>
              <p:cNvSpPr/>
              <p:nvPr/>
            </p:nvSpPr>
            <p:spPr>
              <a:xfrm>
                <a:off x="5551024" y="936701"/>
                <a:ext cx="1436702" cy="645422"/>
              </a:xfrm>
              <a:custGeom>
                <a:avLst/>
                <a:gdLst/>
                <a:ahLst/>
                <a:cxnLst/>
                <a:rect l="l" t="t" r="r" b="b"/>
                <a:pathLst>
                  <a:path w="4314" h="1938" extrusionOk="0">
                    <a:moveTo>
                      <a:pt x="3526" y="171"/>
                    </a:moveTo>
                    <a:cubicBezTo>
                      <a:pt x="3581" y="171"/>
                      <a:pt x="3634" y="175"/>
                      <a:pt x="3685" y="183"/>
                    </a:cubicBezTo>
                    <a:cubicBezTo>
                      <a:pt x="3856" y="215"/>
                      <a:pt x="3977" y="297"/>
                      <a:pt x="4059" y="437"/>
                    </a:cubicBezTo>
                    <a:cubicBezTo>
                      <a:pt x="4129" y="559"/>
                      <a:pt x="4136" y="667"/>
                      <a:pt x="4081" y="770"/>
                    </a:cubicBezTo>
                    <a:cubicBezTo>
                      <a:pt x="3762" y="1365"/>
                      <a:pt x="1608" y="1649"/>
                      <a:pt x="522" y="1735"/>
                    </a:cubicBezTo>
                    <a:cubicBezTo>
                      <a:pt x="1084" y="1298"/>
                      <a:pt x="2628" y="171"/>
                      <a:pt x="3526" y="171"/>
                    </a:cubicBezTo>
                    <a:close/>
                    <a:moveTo>
                      <a:pt x="3535" y="1"/>
                    </a:moveTo>
                    <a:cubicBezTo>
                      <a:pt x="2359" y="1"/>
                      <a:pt x="291" y="1698"/>
                      <a:pt x="200" y="1771"/>
                    </a:cubicBezTo>
                    <a:lnTo>
                      <a:pt x="1" y="1938"/>
                    </a:lnTo>
                    <a:lnTo>
                      <a:pt x="259" y="1923"/>
                    </a:lnTo>
                    <a:cubicBezTo>
                      <a:pt x="404" y="1916"/>
                      <a:pt x="3767" y="1712"/>
                      <a:pt x="4228" y="851"/>
                    </a:cubicBezTo>
                    <a:cubicBezTo>
                      <a:pt x="4313" y="692"/>
                      <a:pt x="4306" y="526"/>
                      <a:pt x="4202" y="352"/>
                    </a:cubicBezTo>
                    <a:cubicBezTo>
                      <a:pt x="4095" y="167"/>
                      <a:pt x="3933" y="57"/>
                      <a:pt x="3714" y="16"/>
                    </a:cubicBezTo>
                    <a:cubicBezTo>
                      <a:pt x="3657" y="6"/>
                      <a:pt x="3598" y="1"/>
                      <a:pt x="3535"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12" name="Google Shape;512;p29"/>
            <p:cNvCxnSpPr/>
            <p:nvPr/>
          </p:nvCxnSpPr>
          <p:spPr>
            <a:xfrm>
              <a:off x="1513950" y="1954168"/>
              <a:ext cx="6116100" cy="0"/>
            </a:xfrm>
            <a:prstGeom prst="straightConnector1">
              <a:avLst/>
            </a:prstGeom>
            <a:noFill/>
            <a:ln w="19050" cap="flat" cmpd="sng">
              <a:solidFill>
                <a:srgbClr val="F3F3F3"/>
              </a:solidFill>
              <a:prstDash val="solid"/>
              <a:round/>
              <a:headEnd type="none" w="med" len="med"/>
              <a:tailEnd type="none" w="med" len="med"/>
            </a:ln>
          </p:spPr>
        </p:cxnSp>
        <p:grpSp>
          <p:nvGrpSpPr>
            <p:cNvPr id="513" name="Google Shape;513;p29"/>
            <p:cNvGrpSpPr/>
            <p:nvPr/>
          </p:nvGrpSpPr>
          <p:grpSpPr>
            <a:xfrm flipH="1">
              <a:off x="1233604" y="1735212"/>
              <a:ext cx="280348" cy="233999"/>
              <a:chOff x="5531375" y="399850"/>
              <a:chExt cx="1456351" cy="1215578"/>
            </a:xfrm>
          </p:grpSpPr>
          <p:sp>
            <p:nvSpPr>
              <p:cNvPr id="514" name="Google Shape;514;p29"/>
              <p:cNvSpPr/>
              <p:nvPr/>
            </p:nvSpPr>
            <p:spPr>
              <a:xfrm>
                <a:off x="5531375" y="399850"/>
                <a:ext cx="816596" cy="1215578"/>
              </a:xfrm>
              <a:custGeom>
                <a:avLst/>
                <a:gdLst/>
                <a:ahLst/>
                <a:cxnLst/>
                <a:rect l="l" t="t" r="r" b="b"/>
                <a:pathLst>
                  <a:path w="2452" h="3650" extrusionOk="0">
                    <a:moveTo>
                      <a:pt x="1515" y="168"/>
                    </a:moveTo>
                    <a:cubicBezTo>
                      <a:pt x="1564" y="168"/>
                      <a:pt x="1612" y="172"/>
                      <a:pt x="1663" y="183"/>
                    </a:cubicBezTo>
                    <a:cubicBezTo>
                      <a:pt x="1863" y="217"/>
                      <a:pt x="1977" y="294"/>
                      <a:pt x="2018" y="423"/>
                    </a:cubicBezTo>
                    <a:cubicBezTo>
                      <a:pt x="2207" y="1022"/>
                      <a:pt x="869" y="2540"/>
                      <a:pt x="178" y="3243"/>
                    </a:cubicBezTo>
                    <a:cubicBezTo>
                      <a:pt x="200" y="2644"/>
                      <a:pt x="326" y="940"/>
                      <a:pt x="1010" y="360"/>
                    </a:cubicBezTo>
                    <a:cubicBezTo>
                      <a:pt x="1161" y="231"/>
                      <a:pt x="1327" y="168"/>
                      <a:pt x="1515" y="168"/>
                    </a:cubicBezTo>
                    <a:close/>
                    <a:moveTo>
                      <a:pt x="1509" y="1"/>
                    </a:moveTo>
                    <a:cubicBezTo>
                      <a:pt x="1285" y="1"/>
                      <a:pt x="1081" y="79"/>
                      <a:pt x="903" y="231"/>
                    </a:cubicBezTo>
                    <a:cubicBezTo>
                      <a:pt x="12" y="988"/>
                      <a:pt x="1" y="3350"/>
                      <a:pt x="1" y="3450"/>
                    </a:cubicBezTo>
                    <a:lnTo>
                      <a:pt x="1" y="3649"/>
                    </a:lnTo>
                    <a:lnTo>
                      <a:pt x="145" y="3509"/>
                    </a:lnTo>
                    <a:cubicBezTo>
                      <a:pt x="381" y="3280"/>
                      <a:pt x="2451" y="1237"/>
                      <a:pt x="2181" y="372"/>
                    </a:cubicBezTo>
                    <a:cubicBezTo>
                      <a:pt x="2118" y="179"/>
                      <a:pt x="1955" y="57"/>
                      <a:pt x="1689" y="17"/>
                    </a:cubicBezTo>
                    <a:cubicBezTo>
                      <a:pt x="1628" y="6"/>
                      <a:pt x="1568" y="1"/>
                      <a:pt x="1509"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9"/>
              <p:cNvSpPr/>
              <p:nvPr/>
            </p:nvSpPr>
            <p:spPr>
              <a:xfrm>
                <a:off x="5551024" y="936701"/>
                <a:ext cx="1436702" cy="645422"/>
              </a:xfrm>
              <a:custGeom>
                <a:avLst/>
                <a:gdLst/>
                <a:ahLst/>
                <a:cxnLst/>
                <a:rect l="l" t="t" r="r" b="b"/>
                <a:pathLst>
                  <a:path w="4314" h="1938" extrusionOk="0">
                    <a:moveTo>
                      <a:pt x="3526" y="171"/>
                    </a:moveTo>
                    <a:cubicBezTo>
                      <a:pt x="3581" y="171"/>
                      <a:pt x="3634" y="175"/>
                      <a:pt x="3685" y="183"/>
                    </a:cubicBezTo>
                    <a:cubicBezTo>
                      <a:pt x="3856" y="215"/>
                      <a:pt x="3977" y="297"/>
                      <a:pt x="4059" y="437"/>
                    </a:cubicBezTo>
                    <a:cubicBezTo>
                      <a:pt x="4129" y="559"/>
                      <a:pt x="4136" y="667"/>
                      <a:pt x="4081" y="770"/>
                    </a:cubicBezTo>
                    <a:cubicBezTo>
                      <a:pt x="3762" y="1365"/>
                      <a:pt x="1608" y="1649"/>
                      <a:pt x="522" y="1735"/>
                    </a:cubicBezTo>
                    <a:cubicBezTo>
                      <a:pt x="1084" y="1298"/>
                      <a:pt x="2628" y="171"/>
                      <a:pt x="3526" y="171"/>
                    </a:cubicBezTo>
                    <a:close/>
                    <a:moveTo>
                      <a:pt x="3535" y="1"/>
                    </a:moveTo>
                    <a:cubicBezTo>
                      <a:pt x="2359" y="1"/>
                      <a:pt x="291" y="1698"/>
                      <a:pt x="200" y="1771"/>
                    </a:cubicBezTo>
                    <a:lnTo>
                      <a:pt x="1" y="1938"/>
                    </a:lnTo>
                    <a:lnTo>
                      <a:pt x="259" y="1923"/>
                    </a:lnTo>
                    <a:cubicBezTo>
                      <a:pt x="404" y="1916"/>
                      <a:pt x="3767" y="1712"/>
                      <a:pt x="4228" y="851"/>
                    </a:cubicBezTo>
                    <a:cubicBezTo>
                      <a:pt x="4313" y="692"/>
                      <a:pt x="4306" y="526"/>
                      <a:pt x="4202" y="352"/>
                    </a:cubicBezTo>
                    <a:cubicBezTo>
                      <a:pt x="4095" y="167"/>
                      <a:pt x="3933" y="57"/>
                      <a:pt x="3714" y="16"/>
                    </a:cubicBezTo>
                    <a:cubicBezTo>
                      <a:pt x="3657" y="6"/>
                      <a:pt x="3598" y="1"/>
                      <a:pt x="3535" y="1"/>
                    </a:cubicBezTo>
                    <a:close/>
                  </a:path>
                </a:pathLst>
              </a:custGeom>
              <a:solidFill>
                <a:srgbClr val="FFFFFF"/>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19"/>
        <p:cNvGrpSpPr/>
        <p:nvPr/>
      </p:nvGrpSpPr>
      <p:grpSpPr>
        <a:xfrm>
          <a:off x="0" y="0"/>
          <a:ext cx="0" cy="0"/>
          <a:chOff x="0" y="0"/>
          <a:chExt cx="0" cy="0"/>
        </a:xfrm>
      </p:grpSpPr>
      <p:sp>
        <p:nvSpPr>
          <p:cNvPr id="520" name="Google Shape;520;p30"/>
          <p:cNvSpPr txBox="1">
            <a:spLocks noGrp="1"/>
          </p:cNvSpPr>
          <p:nvPr>
            <p:ph type="title"/>
          </p:nvPr>
        </p:nvSpPr>
        <p:spPr>
          <a:xfrm>
            <a:off x="2292600" y="1412450"/>
            <a:ext cx="4558800" cy="265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D04327"/>
        </a:solidFill>
        <a:effectLst/>
      </p:bgPr>
    </p:bg>
    <p:spTree>
      <p:nvGrpSpPr>
        <p:cNvPr id="1" name="Shape 524"/>
        <p:cNvGrpSpPr/>
        <p:nvPr/>
      </p:nvGrpSpPr>
      <p:grpSpPr>
        <a:xfrm>
          <a:off x="0" y="0"/>
          <a:ext cx="0" cy="0"/>
          <a:chOff x="0" y="0"/>
          <a:chExt cx="0" cy="0"/>
        </a:xfrm>
      </p:grpSpPr>
      <p:sp>
        <p:nvSpPr>
          <p:cNvPr id="525" name="Google Shape;525;p31"/>
          <p:cNvSpPr txBox="1">
            <a:spLocks noGrp="1"/>
          </p:cNvSpPr>
          <p:nvPr>
            <p:ph type="title" idx="15"/>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3F3F3"/>
                </a:solidFill>
              </a:rPr>
              <a:t>RECOMMENDATIONS</a:t>
            </a:r>
            <a:endParaRPr>
              <a:solidFill>
                <a:srgbClr val="F3F3F3"/>
              </a:solidFill>
            </a:endParaRPr>
          </a:p>
        </p:txBody>
      </p:sp>
      <p:sp>
        <p:nvSpPr>
          <p:cNvPr id="526" name="Google Shape;526;p31"/>
          <p:cNvSpPr txBox="1">
            <a:spLocks noGrp="1"/>
          </p:cNvSpPr>
          <p:nvPr>
            <p:ph type="title"/>
          </p:nvPr>
        </p:nvSpPr>
        <p:spPr>
          <a:xfrm>
            <a:off x="1052313" y="1668209"/>
            <a:ext cx="18414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01</a:t>
            </a:r>
            <a:endParaRPr/>
          </a:p>
        </p:txBody>
      </p:sp>
      <p:sp>
        <p:nvSpPr>
          <p:cNvPr id="527" name="Google Shape;527;p31"/>
          <p:cNvSpPr txBox="1">
            <a:spLocks noGrp="1"/>
          </p:cNvSpPr>
          <p:nvPr>
            <p:ph type="subTitle" idx="1"/>
          </p:nvPr>
        </p:nvSpPr>
        <p:spPr>
          <a:xfrm>
            <a:off x="925025" y="2260251"/>
            <a:ext cx="2096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a:t>
            </a:r>
            <a:endParaRPr/>
          </a:p>
        </p:txBody>
      </p:sp>
      <p:sp>
        <p:nvSpPr>
          <p:cNvPr id="528" name="Google Shape;528;p31"/>
          <p:cNvSpPr txBox="1">
            <a:spLocks noGrp="1"/>
          </p:cNvSpPr>
          <p:nvPr>
            <p:ph type="title" idx="2"/>
          </p:nvPr>
        </p:nvSpPr>
        <p:spPr>
          <a:xfrm>
            <a:off x="6250461" y="1668209"/>
            <a:ext cx="18414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03</a:t>
            </a:r>
            <a:endParaRPr/>
          </a:p>
        </p:txBody>
      </p:sp>
      <p:sp>
        <p:nvSpPr>
          <p:cNvPr id="529" name="Google Shape;529;p31"/>
          <p:cNvSpPr txBox="1">
            <a:spLocks noGrp="1"/>
          </p:cNvSpPr>
          <p:nvPr>
            <p:ph type="subTitle" idx="3"/>
          </p:nvPr>
        </p:nvSpPr>
        <p:spPr>
          <a:xfrm>
            <a:off x="6123113" y="2260251"/>
            <a:ext cx="2096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530" name="Google Shape;530;p31"/>
          <p:cNvSpPr txBox="1">
            <a:spLocks noGrp="1"/>
          </p:cNvSpPr>
          <p:nvPr>
            <p:ph type="title" idx="4"/>
          </p:nvPr>
        </p:nvSpPr>
        <p:spPr>
          <a:xfrm>
            <a:off x="3651412" y="3060200"/>
            <a:ext cx="18414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05</a:t>
            </a:r>
            <a:endParaRPr/>
          </a:p>
        </p:txBody>
      </p:sp>
      <p:sp>
        <p:nvSpPr>
          <p:cNvPr id="531" name="Google Shape;531;p31"/>
          <p:cNvSpPr txBox="1">
            <a:spLocks noGrp="1"/>
          </p:cNvSpPr>
          <p:nvPr>
            <p:ph type="subTitle" idx="5"/>
          </p:nvPr>
        </p:nvSpPr>
        <p:spPr>
          <a:xfrm>
            <a:off x="3524062" y="3654350"/>
            <a:ext cx="2096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very hot</a:t>
            </a:r>
            <a:endParaRPr/>
          </a:p>
        </p:txBody>
      </p:sp>
      <p:sp>
        <p:nvSpPr>
          <p:cNvPr id="532" name="Google Shape;532;p31"/>
          <p:cNvSpPr txBox="1">
            <a:spLocks noGrp="1"/>
          </p:cNvSpPr>
          <p:nvPr>
            <p:ph type="title" idx="6"/>
          </p:nvPr>
        </p:nvSpPr>
        <p:spPr>
          <a:xfrm>
            <a:off x="3651412" y="1668209"/>
            <a:ext cx="18414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02</a:t>
            </a:r>
            <a:endParaRPr/>
          </a:p>
        </p:txBody>
      </p:sp>
      <p:sp>
        <p:nvSpPr>
          <p:cNvPr id="533" name="Google Shape;533;p31"/>
          <p:cNvSpPr txBox="1">
            <a:spLocks noGrp="1"/>
          </p:cNvSpPr>
          <p:nvPr>
            <p:ph type="subTitle" idx="7"/>
          </p:nvPr>
        </p:nvSpPr>
        <p:spPr>
          <a:xfrm>
            <a:off x="3524063" y="2260251"/>
            <a:ext cx="2096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 in our Solar System</a:t>
            </a:r>
            <a:endParaRPr/>
          </a:p>
        </p:txBody>
      </p:sp>
      <p:sp>
        <p:nvSpPr>
          <p:cNvPr id="534" name="Google Shape;534;p31"/>
          <p:cNvSpPr txBox="1">
            <a:spLocks noGrp="1"/>
          </p:cNvSpPr>
          <p:nvPr>
            <p:ph type="title" idx="8"/>
          </p:nvPr>
        </p:nvSpPr>
        <p:spPr>
          <a:xfrm>
            <a:off x="1052313" y="3060200"/>
            <a:ext cx="18414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04</a:t>
            </a:r>
            <a:endParaRPr/>
          </a:p>
        </p:txBody>
      </p:sp>
      <p:sp>
        <p:nvSpPr>
          <p:cNvPr id="535" name="Google Shape;535;p31"/>
          <p:cNvSpPr txBox="1">
            <a:spLocks noGrp="1"/>
          </p:cNvSpPr>
          <p:nvPr>
            <p:ph type="subTitle" idx="9"/>
          </p:nvPr>
        </p:nvSpPr>
        <p:spPr>
          <a:xfrm>
            <a:off x="924963" y="3654350"/>
            <a:ext cx="2096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fourth-largest planet in our Solar System</a:t>
            </a:r>
            <a:endParaRPr/>
          </a:p>
        </p:txBody>
      </p:sp>
      <p:sp>
        <p:nvSpPr>
          <p:cNvPr id="536" name="Google Shape;536;p31"/>
          <p:cNvSpPr txBox="1">
            <a:spLocks noGrp="1"/>
          </p:cNvSpPr>
          <p:nvPr>
            <p:ph type="title" idx="13"/>
          </p:nvPr>
        </p:nvSpPr>
        <p:spPr>
          <a:xfrm>
            <a:off x="6448011" y="3060202"/>
            <a:ext cx="1446300" cy="401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06</a:t>
            </a:r>
            <a:endParaRPr/>
          </a:p>
        </p:txBody>
      </p:sp>
      <p:sp>
        <p:nvSpPr>
          <p:cNvPr id="537" name="Google Shape;537;p31"/>
          <p:cNvSpPr txBox="1">
            <a:spLocks noGrp="1"/>
          </p:cNvSpPr>
          <p:nvPr>
            <p:ph type="subTitle" idx="14"/>
          </p:nvPr>
        </p:nvSpPr>
        <p:spPr>
          <a:xfrm>
            <a:off x="6123113" y="3654350"/>
            <a:ext cx="2096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of hydrogen and helium</a:t>
            </a:r>
            <a:endParaRPr/>
          </a:p>
        </p:txBody>
      </p:sp>
      <p:grpSp>
        <p:nvGrpSpPr>
          <p:cNvPr id="538" name="Google Shape;538;p31"/>
          <p:cNvGrpSpPr/>
          <p:nvPr/>
        </p:nvGrpSpPr>
        <p:grpSpPr>
          <a:xfrm>
            <a:off x="1337754" y="2158486"/>
            <a:ext cx="1270657" cy="96473"/>
            <a:chOff x="2502050" y="4684975"/>
            <a:chExt cx="640775" cy="48650"/>
          </a:xfrm>
        </p:grpSpPr>
        <p:sp>
          <p:nvSpPr>
            <p:cNvPr id="539" name="Google Shape;539;p31"/>
            <p:cNvSpPr/>
            <p:nvPr/>
          </p:nvSpPr>
          <p:spPr>
            <a:xfrm>
              <a:off x="2502050" y="4684975"/>
              <a:ext cx="48775" cy="48650"/>
            </a:xfrm>
            <a:custGeom>
              <a:avLst/>
              <a:gdLst/>
              <a:ahLst/>
              <a:cxnLst/>
              <a:rect l="l" t="t" r="r" b="b"/>
              <a:pathLst>
                <a:path w="1951" h="1946" extrusionOk="0">
                  <a:moveTo>
                    <a:pt x="977" y="0"/>
                  </a:moveTo>
                  <a:lnTo>
                    <a:pt x="759" y="755"/>
                  </a:lnTo>
                  <a:lnTo>
                    <a:pt x="0" y="973"/>
                  </a:lnTo>
                  <a:lnTo>
                    <a:pt x="759" y="1191"/>
                  </a:lnTo>
                  <a:lnTo>
                    <a:pt x="977" y="1946"/>
                  </a:lnTo>
                  <a:lnTo>
                    <a:pt x="1191" y="1191"/>
                  </a:lnTo>
                  <a:lnTo>
                    <a:pt x="1950" y="973"/>
                  </a:lnTo>
                  <a:lnTo>
                    <a:pt x="1191" y="755"/>
                  </a:lnTo>
                  <a:lnTo>
                    <a:pt x="977"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1"/>
            <p:cNvSpPr/>
            <p:nvPr/>
          </p:nvSpPr>
          <p:spPr>
            <a:xfrm>
              <a:off x="2576050" y="4684975"/>
              <a:ext cx="48800" cy="48650"/>
            </a:xfrm>
            <a:custGeom>
              <a:avLst/>
              <a:gdLst/>
              <a:ahLst/>
              <a:cxnLst/>
              <a:rect l="l" t="t" r="r" b="b"/>
              <a:pathLst>
                <a:path w="1952" h="1946" extrusionOk="0">
                  <a:moveTo>
                    <a:pt x="979" y="0"/>
                  </a:moveTo>
                  <a:lnTo>
                    <a:pt x="761" y="755"/>
                  </a:lnTo>
                  <a:lnTo>
                    <a:pt x="0" y="973"/>
                  </a:lnTo>
                  <a:lnTo>
                    <a:pt x="761" y="1191"/>
                  </a:lnTo>
                  <a:lnTo>
                    <a:pt x="979" y="1946"/>
                  </a:lnTo>
                  <a:lnTo>
                    <a:pt x="1191" y="1191"/>
                  </a:lnTo>
                  <a:lnTo>
                    <a:pt x="1951" y="973"/>
                  </a:lnTo>
                  <a:lnTo>
                    <a:pt x="1191" y="755"/>
                  </a:lnTo>
                  <a:lnTo>
                    <a:pt x="97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1"/>
            <p:cNvSpPr/>
            <p:nvPr/>
          </p:nvSpPr>
          <p:spPr>
            <a:xfrm>
              <a:off x="2650075"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0"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1"/>
            <p:cNvSpPr/>
            <p:nvPr/>
          </p:nvSpPr>
          <p:spPr>
            <a:xfrm>
              <a:off x="2724075" y="4684975"/>
              <a:ext cx="48800" cy="48650"/>
            </a:xfrm>
            <a:custGeom>
              <a:avLst/>
              <a:gdLst/>
              <a:ahLst/>
              <a:cxnLst/>
              <a:rect l="l" t="t" r="r" b="b"/>
              <a:pathLst>
                <a:path w="1952" h="1946" extrusionOk="0">
                  <a:moveTo>
                    <a:pt x="973" y="0"/>
                  </a:moveTo>
                  <a:lnTo>
                    <a:pt x="761" y="755"/>
                  </a:lnTo>
                  <a:lnTo>
                    <a:pt x="0" y="973"/>
                  </a:lnTo>
                  <a:lnTo>
                    <a:pt x="761" y="1191"/>
                  </a:lnTo>
                  <a:lnTo>
                    <a:pt x="973" y="1946"/>
                  </a:lnTo>
                  <a:lnTo>
                    <a:pt x="1191" y="1191"/>
                  </a:lnTo>
                  <a:lnTo>
                    <a:pt x="1952"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1"/>
            <p:cNvSpPr/>
            <p:nvPr/>
          </p:nvSpPr>
          <p:spPr>
            <a:xfrm>
              <a:off x="2798100"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1"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1"/>
            <p:cNvSpPr/>
            <p:nvPr/>
          </p:nvSpPr>
          <p:spPr>
            <a:xfrm>
              <a:off x="2872100"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1"/>
            <p:cNvSpPr/>
            <p:nvPr/>
          </p:nvSpPr>
          <p:spPr>
            <a:xfrm>
              <a:off x="2946125"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1"/>
            <p:cNvSpPr/>
            <p:nvPr/>
          </p:nvSpPr>
          <p:spPr>
            <a:xfrm>
              <a:off x="3020125"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1"/>
            <p:cNvSpPr/>
            <p:nvPr/>
          </p:nvSpPr>
          <p:spPr>
            <a:xfrm>
              <a:off x="3094150"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 name="Google Shape;548;p31"/>
          <p:cNvGrpSpPr/>
          <p:nvPr/>
        </p:nvGrpSpPr>
        <p:grpSpPr>
          <a:xfrm>
            <a:off x="3936804" y="2158486"/>
            <a:ext cx="1270657" cy="96473"/>
            <a:chOff x="2502050" y="4684975"/>
            <a:chExt cx="640775" cy="48650"/>
          </a:xfrm>
        </p:grpSpPr>
        <p:sp>
          <p:nvSpPr>
            <p:cNvPr id="549" name="Google Shape;549;p31"/>
            <p:cNvSpPr/>
            <p:nvPr/>
          </p:nvSpPr>
          <p:spPr>
            <a:xfrm>
              <a:off x="2502050" y="4684975"/>
              <a:ext cx="48775" cy="48650"/>
            </a:xfrm>
            <a:custGeom>
              <a:avLst/>
              <a:gdLst/>
              <a:ahLst/>
              <a:cxnLst/>
              <a:rect l="l" t="t" r="r" b="b"/>
              <a:pathLst>
                <a:path w="1951" h="1946" extrusionOk="0">
                  <a:moveTo>
                    <a:pt x="977" y="0"/>
                  </a:moveTo>
                  <a:lnTo>
                    <a:pt x="759" y="755"/>
                  </a:lnTo>
                  <a:lnTo>
                    <a:pt x="0" y="973"/>
                  </a:lnTo>
                  <a:lnTo>
                    <a:pt x="759" y="1191"/>
                  </a:lnTo>
                  <a:lnTo>
                    <a:pt x="977" y="1946"/>
                  </a:lnTo>
                  <a:lnTo>
                    <a:pt x="1191" y="1191"/>
                  </a:lnTo>
                  <a:lnTo>
                    <a:pt x="1950" y="973"/>
                  </a:lnTo>
                  <a:lnTo>
                    <a:pt x="1191" y="755"/>
                  </a:lnTo>
                  <a:lnTo>
                    <a:pt x="977"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1"/>
            <p:cNvSpPr/>
            <p:nvPr/>
          </p:nvSpPr>
          <p:spPr>
            <a:xfrm>
              <a:off x="2576050" y="4684975"/>
              <a:ext cx="48800" cy="48650"/>
            </a:xfrm>
            <a:custGeom>
              <a:avLst/>
              <a:gdLst/>
              <a:ahLst/>
              <a:cxnLst/>
              <a:rect l="l" t="t" r="r" b="b"/>
              <a:pathLst>
                <a:path w="1952" h="1946" extrusionOk="0">
                  <a:moveTo>
                    <a:pt x="979" y="0"/>
                  </a:moveTo>
                  <a:lnTo>
                    <a:pt x="761" y="755"/>
                  </a:lnTo>
                  <a:lnTo>
                    <a:pt x="0" y="973"/>
                  </a:lnTo>
                  <a:lnTo>
                    <a:pt x="761" y="1191"/>
                  </a:lnTo>
                  <a:lnTo>
                    <a:pt x="979" y="1946"/>
                  </a:lnTo>
                  <a:lnTo>
                    <a:pt x="1191" y="1191"/>
                  </a:lnTo>
                  <a:lnTo>
                    <a:pt x="1951" y="973"/>
                  </a:lnTo>
                  <a:lnTo>
                    <a:pt x="1191" y="755"/>
                  </a:lnTo>
                  <a:lnTo>
                    <a:pt x="97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1"/>
            <p:cNvSpPr/>
            <p:nvPr/>
          </p:nvSpPr>
          <p:spPr>
            <a:xfrm>
              <a:off x="2650075"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0"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1"/>
            <p:cNvSpPr/>
            <p:nvPr/>
          </p:nvSpPr>
          <p:spPr>
            <a:xfrm>
              <a:off x="2724075" y="4684975"/>
              <a:ext cx="48800" cy="48650"/>
            </a:xfrm>
            <a:custGeom>
              <a:avLst/>
              <a:gdLst/>
              <a:ahLst/>
              <a:cxnLst/>
              <a:rect l="l" t="t" r="r" b="b"/>
              <a:pathLst>
                <a:path w="1952" h="1946" extrusionOk="0">
                  <a:moveTo>
                    <a:pt x="973" y="0"/>
                  </a:moveTo>
                  <a:lnTo>
                    <a:pt x="761" y="755"/>
                  </a:lnTo>
                  <a:lnTo>
                    <a:pt x="0" y="973"/>
                  </a:lnTo>
                  <a:lnTo>
                    <a:pt x="761" y="1191"/>
                  </a:lnTo>
                  <a:lnTo>
                    <a:pt x="973" y="1946"/>
                  </a:lnTo>
                  <a:lnTo>
                    <a:pt x="1191" y="1191"/>
                  </a:lnTo>
                  <a:lnTo>
                    <a:pt x="1952"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1"/>
            <p:cNvSpPr/>
            <p:nvPr/>
          </p:nvSpPr>
          <p:spPr>
            <a:xfrm>
              <a:off x="2798100"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1"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1"/>
            <p:cNvSpPr/>
            <p:nvPr/>
          </p:nvSpPr>
          <p:spPr>
            <a:xfrm>
              <a:off x="2872100"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1"/>
            <p:cNvSpPr/>
            <p:nvPr/>
          </p:nvSpPr>
          <p:spPr>
            <a:xfrm>
              <a:off x="2946125"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1"/>
            <p:cNvSpPr/>
            <p:nvPr/>
          </p:nvSpPr>
          <p:spPr>
            <a:xfrm>
              <a:off x="3020125"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1"/>
            <p:cNvSpPr/>
            <p:nvPr/>
          </p:nvSpPr>
          <p:spPr>
            <a:xfrm>
              <a:off x="3094150"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 name="Google Shape;558;p31"/>
          <p:cNvGrpSpPr/>
          <p:nvPr/>
        </p:nvGrpSpPr>
        <p:grpSpPr>
          <a:xfrm>
            <a:off x="6535854" y="2158486"/>
            <a:ext cx="1270657" cy="96473"/>
            <a:chOff x="2502050" y="4684975"/>
            <a:chExt cx="640775" cy="48650"/>
          </a:xfrm>
        </p:grpSpPr>
        <p:sp>
          <p:nvSpPr>
            <p:cNvPr id="559" name="Google Shape;559;p31"/>
            <p:cNvSpPr/>
            <p:nvPr/>
          </p:nvSpPr>
          <p:spPr>
            <a:xfrm>
              <a:off x="2502050" y="4684975"/>
              <a:ext cx="48775" cy="48650"/>
            </a:xfrm>
            <a:custGeom>
              <a:avLst/>
              <a:gdLst/>
              <a:ahLst/>
              <a:cxnLst/>
              <a:rect l="l" t="t" r="r" b="b"/>
              <a:pathLst>
                <a:path w="1951" h="1946" extrusionOk="0">
                  <a:moveTo>
                    <a:pt x="977" y="0"/>
                  </a:moveTo>
                  <a:lnTo>
                    <a:pt x="759" y="755"/>
                  </a:lnTo>
                  <a:lnTo>
                    <a:pt x="0" y="973"/>
                  </a:lnTo>
                  <a:lnTo>
                    <a:pt x="759" y="1191"/>
                  </a:lnTo>
                  <a:lnTo>
                    <a:pt x="977" y="1946"/>
                  </a:lnTo>
                  <a:lnTo>
                    <a:pt x="1191" y="1191"/>
                  </a:lnTo>
                  <a:lnTo>
                    <a:pt x="1950" y="973"/>
                  </a:lnTo>
                  <a:lnTo>
                    <a:pt x="1191" y="755"/>
                  </a:lnTo>
                  <a:lnTo>
                    <a:pt x="977"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1"/>
            <p:cNvSpPr/>
            <p:nvPr/>
          </p:nvSpPr>
          <p:spPr>
            <a:xfrm>
              <a:off x="2576050" y="4684975"/>
              <a:ext cx="48800" cy="48650"/>
            </a:xfrm>
            <a:custGeom>
              <a:avLst/>
              <a:gdLst/>
              <a:ahLst/>
              <a:cxnLst/>
              <a:rect l="l" t="t" r="r" b="b"/>
              <a:pathLst>
                <a:path w="1952" h="1946" extrusionOk="0">
                  <a:moveTo>
                    <a:pt x="979" y="0"/>
                  </a:moveTo>
                  <a:lnTo>
                    <a:pt x="761" y="755"/>
                  </a:lnTo>
                  <a:lnTo>
                    <a:pt x="0" y="973"/>
                  </a:lnTo>
                  <a:lnTo>
                    <a:pt x="761" y="1191"/>
                  </a:lnTo>
                  <a:lnTo>
                    <a:pt x="979" y="1946"/>
                  </a:lnTo>
                  <a:lnTo>
                    <a:pt x="1191" y="1191"/>
                  </a:lnTo>
                  <a:lnTo>
                    <a:pt x="1951" y="973"/>
                  </a:lnTo>
                  <a:lnTo>
                    <a:pt x="1191" y="755"/>
                  </a:lnTo>
                  <a:lnTo>
                    <a:pt x="97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1"/>
            <p:cNvSpPr/>
            <p:nvPr/>
          </p:nvSpPr>
          <p:spPr>
            <a:xfrm>
              <a:off x="2650075"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0"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1"/>
            <p:cNvSpPr/>
            <p:nvPr/>
          </p:nvSpPr>
          <p:spPr>
            <a:xfrm>
              <a:off x="2724075" y="4684975"/>
              <a:ext cx="48800" cy="48650"/>
            </a:xfrm>
            <a:custGeom>
              <a:avLst/>
              <a:gdLst/>
              <a:ahLst/>
              <a:cxnLst/>
              <a:rect l="l" t="t" r="r" b="b"/>
              <a:pathLst>
                <a:path w="1952" h="1946" extrusionOk="0">
                  <a:moveTo>
                    <a:pt x="973" y="0"/>
                  </a:moveTo>
                  <a:lnTo>
                    <a:pt x="761" y="755"/>
                  </a:lnTo>
                  <a:lnTo>
                    <a:pt x="0" y="973"/>
                  </a:lnTo>
                  <a:lnTo>
                    <a:pt x="761" y="1191"/>
                  </a:lnTo>
                  <a:lnTo>
                    <a:pt x="973" y="1946"/>
                  </a:lnTo>
                  <a:lnTo>
                    <a:pt x="1191" y="1191"/>
                  </a:lnTo>
                  <a:lnTo>
                    <a:pt x="1952"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1"/>
            <p:cNvSpPr/>
            <p:nvPr/>
          </p:nvSpPr>
          <p:spPr>
            <a:xfrm>
              <a:off x="2798100"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1"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1"/>
            <p:cNvSpPr/>
            <p:nvPr/>
          </p:nvSpPr>
          <p:spPr>
            <a:xfrm>
              <a:off x="2872100"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1"/>
            <p:cNvSpPr/>
            <p:nvPr/>
          </p:nvSpPr>
          <p:spPr>
            <a:xfrm>
              <a:off x="2946125"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1"/>
            <p:cNvSpPr/>
            <p:nvPr/>
          </p:nvSpPr>
          <p:spPr>
            <a:xfrm>
              <a:off x="3020125"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1"/>
            <p:cNvSpPr/>
            <p:nvPr/>
          </p:nvSpPr>
          <p:spPr>
            <a:xfrm>
              <a:off x="3094150"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 name="Google Shape;568;p31"/>
          <p:cNvGrpSpPr/>
          <p:nvPr/>
        </p:nvGrpSpPr>
        <p:grpSpPr>
          <a:xfrm>
            <a:off x="1337754" y="3557886"/>
            <a:ext cx="1270657" cy="96473"/>
            <a:chOff x="2502050" y="4684975"/>
            <a:chExt cx="640775" cy="48650"/>
          </a:xfrm>
        </p:grpSpPr>
        <p:sp>
          <p:nvSpPr>
            <p:cNvPr id="569" name="Google Shape;569;p31"/>
            <p:cNvSpPr/>
            <p:nvPr/>
          </p:nvSpPr>
          <p:spPr>
            <a:xfrm>
              <a:off x="2502050" y="4684975"/>
              <a:ext cx="48775" cy="48650"/>
            </a:xfrm>
            <a:custGeom>
              <a:avLst/>
              <a:gdLst/>
              <a:ahLst/>
              <a:cxnLst/>
              <a:rect l="l" t="t" r="r" b="b"/>
              <a:pathLst>
                <a:path w="1951" h="1946" extrusionOk="0">
                  <a:moveTo>
                    <a:pt x="977" y="0"/>
                  </a:moveTo>
                  <a:lnTo>
                    <a:pt x="759" y="755"/>
                  </a:lnTo>
                  <a:lnTo>
                    <a:pt x="0" y="973"/>
                  </a:lnTo>
                  <a:lnTo>
                    <a:pt x="759" y="1191"/>
                  </a:lnTo>
                  <a:lnTo>
                    <a:pt x="977" y="1946"/>
                  </a:lnTo>
                  <a:lnTo>
                    <a:pt x="1191" y="1191"/>
                  </a:lnTo>
                  <a:lnTo>
                    <a:pt x="1950" y="973"/>
                  </a:lnTo>
                  <a:lnTo>
                    <a:pt x="1191" y="755"/>
                  </a:lnTo>
                  <a:lnTo>
                    <a:pt x="977"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1"/>
            <p:cNvSpPr/>
            <p:nvPr/>
          </p:nvSpPr>
          <p:spPr>
            <a:xfrm>
              <a:off x="2576050" y="4684975"/>
              <a:ext cx="48800" cy="48650"/>
            </a:xfrm>
            <a:custGeom>
              <a:avLst/>
              <a:gdLst/>
              <a:ahLst/>
              <a:cxnLst/>
              <a:rect l="l" t="t" r="r" b="b"/>
              <a:pathLst>
                <a:path w="1952" h="1946" extrusionOk="0">
                  <a:moveTo>
                    <a:pt x="979" y="0"/>
                  </a:moveTo>
                  <a:lnTo>
                    <a:pt x="761" y="755"/>
                  </a:lnTo>
                  <a:lnTo>
                    <a:pt x="0" y="973"/>
                  </a:lnTo>
                  <a:lnTo>
                    <a:pt x="761" y="1191"/>
                  </a:lnTo>
                  <a:lnTo>
                    <a:pt x="979" y="1946"/>
                  </a:lnTo>
                  <a:lnTo>
                    <a:pt x="1191" y="1191"/>
                  </a:lnTo>
                  <a:lnTo>
                    <a:pt x="1951" y="973"/>
                  </a:lnTo>
                  <a:lnTo>
                    <a:pt x="1191" y="755"/>
                  </a:lnTo>
                  <a:lnTo>
                    <a:pt x="97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1"/>
            <p:cNvSpPr/>
            <p:nvPr/>
          </p:nvSpPr>
          <p:spPr>
            <a:xfrm>
              <a:off x="2650075"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0"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1"/>
            <p:cNvSpPr/>
            <p:nvPr/>
          </p:nvSpPr>
          <p:spPr>
            <a:xfrm>
              <a:off x="2724075" y="4684975"/>
              <a:ext cx="48800" cy="48650"/>
            </a:xfrm>
            <a:custGeom>
              <a:avLst/>
              <a:gdLst/>
              <a:ahLst/>
              <a:cxnLst/>
              <a:rect l="l" t="t" r="r" b="b"/>
              <a:pathLst>
                <a:path w="1952" h="1946" extrusionOk="0">
                  <a:moveTo>
                    <a:pt x="973" y="0"/>
                  </a:moveTo>
                  <a:lnTo>
                    <a:pt x="761" y="755"/>
                  </a:lnTo>
                  <a:lnTo>
                    <a:pt x="0" y="973"/>
                  </a:lnTo>
                  <a:lnTo>
                    <a:pt x="761" y="1191"/>
                  </a:lnTo>
                  <a:lnTo>
                    <a:pt x="973" y="1946"/>
                  </a:lnTo>
                  <a:lnTo>
                    <a:pt x="1191" y="1191"/>
                  </a:lnTo>
                  <a:lnTo>
                    <a:pt x="1952"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1"/>
            <p:cNvSpPr/>
            <p:nvPr/>
          </p:nvSpPr>
          <p:spPr>
            <a:xfrm>
              <a:off x="2798100"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1"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1"/>
            <p:cNvSpPr/>
            <p:nvPr/>
          </p:nvSpPr>
          <p:spPr>
            <a:xfrm>
              <a:off x="2872100"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1"/>
            <p:cNvSpPr/>
            <p:nvPr/>
          </p:nvSpPr>
          <p:spPr>
            <a:xfrm>
              <a:off x="2946125"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1"/>
            <p:cNvSpPr/>
            <p:nvPr/>
          </p:nvSpPr>
          <p:spPr>
            <a:xfrm>
              <a:off x="3020125"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1"/>
            <p:cNvSpPr/>
            <p:nvPr/>
          </p:nvSpPr>
          <p:spPr>
            <a:xfrm>
              <a:off x="3094150"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 name="Google Shape;578;p31"/>
          <p:cNvGrpSpPr/>
          <p:nvPr/>
        </p:nvGrpSpPr>
        <p:grpSpPr>
          <a:xfrm>
            <a:off x="3936804" y="3557886"/>
            <a:ext cx="1270657" cy="96473"/>
            <a:chOff x="2502050" y="4684975"/>
            <a:chExt cx="640775" cy="48650"/>
          </a:xfrm>
        </p:grpSpPr>
        <p:sp>
          <p:nvSpPr>
            <p:cNvPr id="579" name="Google Shape;579;p31"/>
            <p:cNvSpPr/>
            <p:nvPr/>
          </p:nvSpPr>
          <p:spPr>
            <a:xfrm>
              <a:off x="2502050" y="4684975"/>
              <a:ext cx="48775" cy="48650"/>
            </a:xfrm>
            <a:custGeom>
              <a:avLst/>
              <a:gdLst/>
              <a:ahLst/>
              <a:cxnLst/>
              <a:rect l="l" t="t" r="r" b="b"/>
              <a:pathLst>
                <a:path w="1951" h="1946" extrusionOk="0">
                  <a:moveTo>
                    <a:pt x="977" y="0"/>
                  </a:moveTo>
                  <a:lnTo>
                    <a:pt x="759" y="755"/>
                  </a:lnTo>
                  <a:lnTo>
                    <a:pt x="0" y="973"/>
                  </a:lnTo>
                  <a:lnTo>
                    <a:pt x="759" y="1191"/>
                  </a:lnTo>
                  <a:lnTo>
                    <a:pt x="977" y="1946"/>
                  </a:lnTo>
                  <a:lnTo>
                    <a:pt x="1191" y="1191"/>
                  </a:lnTo>
                  <a:lnTo>
                    <a:pt x="1950" y="973"/>
                  </a:lnTo>
                  <a:lnTo>
                    <a:pt x="1191" y="755"/>
                  </a:lnTo>
                  <a:lnTo>
                    <a:pt x="977"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1"/>
            <p:cNvSpPr/>
            <p:nvPr/>
          </p:nvSpPr>
          <p:spPr>
            <a:xfrm>
              <a:off x="2576050" y="4684975"/>
              <a:ext cx="48800" cy="48650"/>
            </a:xfrm>
            <a:custGeom>
              <a:avLst/>
              <a:gdLst/>
              <a:ahLst/>
              <a:cxnLst/>
              <a:rect l="l" t="t" r="r" b="b"/>
              <a:pathLst>
                <a:path w="1952" h="1946" extrusionOk="0">
                  <a:moveTo>
                    <a:pt x="979" y="0"/>
                  </a:moveTo>
                  <a:lnTo>
                    <a:pt x="761" y="755"/>
                  </a:lnTo>
                  <a:lnTo>
                    <a:pt x="0" y="973"/>
                  </a:lnTo>
                  <a:lnTo>
                    <a:pt x="761" y="1191"/>
                  </a:lnTo>
                  <a:lnTo>
                    <a:pt x="979" y="1946"/>
                  </a:lnTo>
                  <a:lnTo>
                    <a:pt x="1191" y="1191"/>
                  </a:lnTo>
                  <a:lnTo>
                    <a:pt x="1951" y="973"/>
                  </a:lnTo>
                  <a:lnTo>
                    <a:pt x="1191" y="755"/>
                  </a:lnTo>
                  <a:lnTo>
                    <a:pt x="97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1"/>
            <p:cNvSpPr/>
            <p:nvPr/>
          </p:nvSpPr>
          <p:spPr>
            <a:xfrm>
              <a:off x="2650075"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0"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1"/>
            <p:cNvSpPr/>
            <p:nvPr/>
          </p:nvSpPr>
          <p:spPr>
            <a:xfrm>
              <a:off x="2724075" y="4684975"/>
              <a:ext cx="48800" cy="48650"/>
            </a:xfrm>
            <a:custGeom>
              <a:avLst/>
              <a:gdLst/>
              <a:ahLst/>
              <a:cxnLst/>
              <a:rect l="l" t="t" r="r" b="b"/>
              <a:pathLst>
                <a:path w="1952" h="1946" extrusionOk="0">
                  <a:moveTo>
                    <a:pt x="973" y="0"/>
                  </a:moveTo>
                  <a:lnTo>
                    <a:pt x="761" y="755"/>
                  </a:lnTo>
                  <a:lnTo>
                    <a:pt x="0" y="973"/>
                  </a:lnTo>
                  <a:lnTo>
                    <a:pt x="761" y="1191"/>
                  </a:lnTo>
                  <a:lnTo>
                    <a:pt x="973" y="1946"/>
                  </a:lnTo>
                  <a:lnTo>
                    <a:pt x="1191" y="1191"/>
                  </a:lnTo>
                  <a:lnTo>
                    <a:pt x="1952"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1"/>
            <p:cNvSpPr/>
            <p:nvPr/>
          </p:nvSpPr>
          <p:spPr>
            <a:xfrm>
              <a:off x="2798100"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1"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1"/>
            <p:cNvSpPr/>
            <p:nvPr/>
          </p:nvSpPr>
          <p:spPr>
            <a:xfrm>
              <a:off x="2872100"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1"/>
            <p:cNvSpPr/>
            <p:nvPr/>
          </p:nvSpPr>
          <p:spPr>
            <a:xfrm>
              <a:off x="2946125"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1"/>
            <p:cNvSpPr/>
            <p:nvPr/>
          </p:nvSpPr>
          <p:spPr>
            <a:xfrm>
              <a:off x="3020125"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1"/>
            <p:cNvSpPr/>
            <p:nvPr/>
          </p:nvSpPr>
          <p:spPr>
            <a:xfrm>
              <a:off x="3094150"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 name="Google Shape;588;p31"/>
          <p:cNvGrpSpPr/>
          <p:nvPr/>
        </p:nvGrpSpPr>
        <p:grpSpPr>
          <a:xfrm>
            <a:off x="6535854" y="3557886"/>
            <a:ext cx="1270657" cy="96473"/>
            <a:chOff x="2502050" y="4684975"/>
            <a:chExt cx="640775" cy="48650"/>
          </a:xfrm>
        </p:grpSpPr>
        <p:sp>
          <p:nvSpPr>
            <p:cNvPr id="589" name="Google Shape;589;p31"/>
            <p:cNvSpPr/>
            <p:nvPr/>
          </p:nvSpPr>
          <p:spPr>
            <a:xfrm>
              <a:off x="2502050" y="4684975"/>
              <a:ext cx="48775" cy="48650"/>
            </a:xfrm>
            <a:custGeom>
              <a:avLst/>
              <a:gdLst/>
              <a:ahLst/>
              <a:cxnLst/>
              <a:rect l="l" t="t" r="r" b="b"/>
              <a:pathLst>
                <a:path w="1951" h="1946" extrusionOk="0">
                  <a:moveTo>
                    <a:pt x="977" y="0"/>
                  </a:moveTo>
                  <a:lnTo>
                    <a:pt x="759" y="755"/>
                  </a:lnTo>
                  <a:lnTo>
                    <a:pt x="0" y="973"/>
                  </a:lnTo>
                  <a:lnTo>
                    <a:pt x="759" y="1191"/>
                  </a:lnTo>
                  <a:lnTo>
                    <a:pt x="977" y="1946"/>
                  </a:lnTo>
                  <a:lnTo>
                    <a:pt x="1191" y="1191"/>
                  </a:lnTo>
                  <a:lnTo>
                    <a:pt x="1950" y="973"/>
                  </a:lnTo>
                  <a:lnTo>
                    <a:pt x="1191" y="755"/>
                  </a:lnTo>
                  <a:lnTo>
                    <a:pt x="977"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1"/>
            <p:cNvSpPr/>
            <p:nvPr/>
          </p:nvSpPr>
          <p:spPr>
            <a:xfrm>
              <a:off x="2576050" y="4684975"/>
              <a:ext cx="48800" cy="48650"/>
            </a:xfrm>
            <a:custGeom>
              <a:avLst/>
              <a:gdLst/>
              <a:ahLst/>
              <a:cxnLst/>
              <a:rect l="l" t="t" r="r" b="b"/>
              <a:pathLst>
                <a:path w="1952" h="1946" extrusionOk="0">
                  <a:moveTo>
                    <a:pt x="979" y="0"/>
                  </a:moveTo>
                  <a:lnTo>
                    <a:pt x="761" y="755"/>
                  </a:lnTo>
                  <a:lnTo>
                    <a:pt x="0" y="973"/>
                  </a:lnTo>
                  <a:lnTo>
                    <a:pt x="761" y="1191"/>
                  </a:lnTo>
                  <a:lnTo>
                    <a:pt x="979" y="1946"/>
                  </a:lnTo>
                  <a:lnTo>
                    <a:pt x="1191" y="1191"/>
                  </a:lnTo>
                  <a:lnTo>
                    <a:pt x="1951" y="973"/>
                  </a:lnTo>
                  <a:lnTo>
                    <a:pt x="1191" y="755"/>
                  </a:lnTo>
                  <a:lnTo>
                    <a:pt x="97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1"/>
            <p:cNvSpPr/>
            <p:nvPr/>
          </p:nvSpPr>
          <p:spPr>
            <a:xfrm>
              <a:off x="2650075"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0"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1"/>
            <p:cNvSpPr/>
            <p:nvPr/>
          </p:nvSpPr>
          <p:spPr>
            <a:xfrm>
              <a:off x="2724075" y="4684975"/>
              <a:ext cx="48800" cy="48650"/>
            </a:xfrm>
            <a:custGeom>
              <a:avLst/>
              <a:gdLst/>
              <a:ahLst/>
              <a:cxnLst/>
              <a:rect l="l" t="t" r="r" b="b"/>
              <a:pathLst>
                <a:path w="1952" h="1946" extrusionOk="0">
                  <a:moveTo>
                    <a:pt x="973" y="0"/>
                  </a:moveTo>
                  <a:lnTo>
                    <a:pt x="761" y="755"/>
                  </a:lnTo>
                  <a:lnTo>
                    <a:pt x="0" y="973"/>
                  </a:lnTo>
                  <a:lnTo>
                    <a:pt x="761" y="1191"/>
                  </a:lnTo>
                  <a:lnTo>
                    <a:pt x="973" y="1946"/>
                  </a:lnTo>
                  <a:lnTo>
                    <a:pt x="1191" y="1191"/>
                  </a:lnTo>
                  <a:lnTo>
                    <a:pt x="1952"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1"/>
            <p:cNvSpPr/>
            <p:nvPr/>
          </p:nvSpPr>
          <p:spPr>
            <a:xfrm>
              <a:off x="2798100" y="4684975"/>
              <a:ext cx="48775" cy="48650"/>
            </a:xfrm>
            <a:custGeom>
              <a:avLst/>
              <a:gdLst/>
              <a:ahLst/>
              <a:cxnLst/>
              <a:rect l="l" t="t" r="r" b="b"/>
              <a:pathLst>
                <a:path w="1951" h="1946" extrusionOk="0">
                  <a:moveTo>
                    <a:pt x="973" y="0"/>
                  </a:moveTo>
                  <a:lnTo>
                    <a:pt x="760" y="755"/>
                  </a:lnTo>
                  <a:lnTo>
                    <a:pt x="0" y="973"/>
                  </a:lnTo>
                  <a:lnTo>
                    <a:pt x="760" y="1191"/>
                  </a:lnTo>
                  <a:lnTo>
                    <a:pt x="973" y="1946"/>
                  </a:lnTo>
                  <a:lnTo>
                    <a:pt x="1191" y="1191"/>
                  </a:lnTo>
                  <a:lnTo>
                    <a:pt x="1951"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1"/>
            <p:cNvSpPr/>
            <p:nvPr/>
          </p:nvSpPr>
          <p:spPr>
            <a:xfrm>
              <a:off x="2872100"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1"/>
            <p:cNvSpPr/>
            <p:nvPr/>
          </p:nvSpPr>
          <p:spPr>
            <a:xfrm>
              <a:off x="2946125"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1"/>
            <p:cNvSpPr/>
            <p:nvPr/>
          </p:nvSpPr>
          <p:spPr>
            <a:xfrm>
              <a:off x="3020125" y="4684975"/>
              <a:ext cx="48675" cy="48650"/>
            </a:xfrm>
            <a:custGeom>
              <a:avLst/>
              <a:gdLst/>
              <a:ahLst/>
              <a:cxnLst/>
              <a:rect l="l" t="t" r="r" b="b"/>
              <a:pathLst>
                <a:path w="1947" h="1946" extrusionOk="0">
                  <a:moveTo>
                    <a:pt x="973" y="0"/>
                  </a:moveTo>
                  <a:lnTo>
                    <a:pt x="756" y="755"/>
                  </a:lnTo>
                  <a:lnTo>
                    <a:pt x="0" y="973"/>
                  </a:lnTo>
                  <a:lnTo>
                    <a:pt x="756"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1"/>
            <p:cNvSpPr/>
            <p:nvPr/>
          </p:nvSpPr>
          <p:spPr>
            <a:xfrm>
              <a:off x="3094150" y="4684975"/>
              <a:ext cx="48675" cy="48650"/>
            </a:xfrm>
            <a:custGeom>
              <a:avLst/>
              <a:gdLst/>
              <a:ahLst/>
              <a:cxnLst/>
              <a:rect l="l" t="t" r="r" b="b"/>
              <a:pathLst>
                <a:path w="1947" h="1946" extrusionOk="0">
                  <a:moveTo>
                    <a:pt x="973" y="0"/>
                  </a:moveTo>
                  <a:lnTo>
                    <a:pt x="755" y="755"/>
                  </a:lnTo>
                  <a:lnTo>
                    <a:pt x="0" y="973"/>
                  </a:lnTo>
                  <a:lnTo>
                    <a:pt x="755" y="1191"/>
                  </a:lnTo>
                  <a:lnTo>
                    <a:pt x="973" y="1946"/>
                  </a:lnTo>
                  <a:lnTo>
                    <a:pt x="1191" y="1191"/>
                  </a:lnTo>
                  <a:lnTo>
                    <a:pt x="1946" y="973"/>
                  </a:lnTo>
                  <a:lnTo>
                    <a:pt x="1191" y="755"/>
                  </a:lnTo>
                  <a:lnTo>
                    <a:pt x="973"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 name="Google Shape;598;p31"/>
          <p:cNvGrpSpPr/>
          <p:nvPr/>
        </p:nvGrpSpPr>
        <p:grpSpPr>
          <a:xfrm>
            <a:off x="4028065" y="1144369"/>
            <a:ext cx="1087226" cy="123704"/>
            <a:chOff x="4265713" y="3769775"/>
            <a:chExt cx="612625" cy="69700"/>
          </a:xfrm>
        </p:grpSpPr>
        <p:sp>
          <p:nvSpPr>
            <p:cNvPr id="599" name="Google Shape;599;p31"/>
            <p:cNvSpPr/>
            <p:nvPr/>
          </p:nvSpPr>
          <p:spPr>
            <a:xfrm>
              <a:off x="4265713" y="3769825"/>
              <a:ext cx="305550" cy="69650"/>
            </a:xfrm>
            <a:custGeom>
              <a:avLst/>
              <a:gdLst/>
              <a:ahLst/>
              <a:cxnLst/>
              <a:rect l="l" t="t" r="r" b="b"/>
              <a:pathLst>
                <a:path w="12222" h="2786" extrusionOk="0">
                  <a:moveTo>
                    <a:pt x="11346" y="1"/>
                  </a:moveTo>
                  <a:cubicBezTo>
                    <a:pt x="11253" y="1"/>
                    <a:pt x="11154" y="13"/>
                    <a:pt x="11050" y="38"/>
                  </a:cubicBezTo>
                  <a:lnTo>
                    <a:pt x="2011" y="2419"/>
                  </a:lnTo>
                  <a:cubicBezTo>
                    <a:pt x="1834" y="2461"/>
                    <a:pt x="1669" y="2482"/>
                    <a:pt x="1517" y="2482"/>
                  </a:cubicBezTo>
                  <a:cubicBezTo>
                    <a:pt x="972" y="2482"/>
                    <a:pt x="591" y="2213"/>
                    <a:pt x="399" y="1692"/>
                  </a:cubicBezTo>
                  <a:cubicBezTo>
                    <a:pt x="227" y="1242"/>
                    <a:pt x="463" y="738"/>
                    <a:pt x="912" y="566"/>
                  </a:cubicBezTo>
                  <a:cubicBezTo>
                    <a:pt x="982" y="541"/>
                    <a:pt x="1053" y="529"/>
                    <a:pt x="1123" y="529"/>
                  </a:cubicBezTo>
                  <a:cubicBezTo>
                    <a:pt x="1371" y="529"/>
                    <a:pt x="1605" y="681"/>
                    <a:pt x="1696" y="928"/>
                  </a:cubicBezTo>
                  <a:cubicBezTo>
                    <a:pt x="1774" y="1136"/>
                    <a:pt x="1668" y="1372"/>
                    <a:pt x="1455" y="1451"/>
                  </a:cubicBezTo>
                  <a:cubicBezTo>
                    <a:pt x="1426" y="1464"/>
                    <a:pt x="1395" y="1470"/>
                    <a:pt x="1364" y="1470"/>
                  </a:cubicBezTo>
                  <a:cubicBezTo>
                    <a:pt x="1326" y="1470"/>
                    <a:pt x="1289" y="1461"/>
                    <a:pt x="1256" y="1446"/>
                  </a:cubicBezTo>
                  <a:cubicBezTo>
                    <a:pt x="1190" y="1414"/>
                    <a:pt x="1140" y="1362"/>
                    <a:pt x="1117" y="1298"/>
                  </a:cubicBezTo>
                  <a:cubicBezTo>
                    <a:pt x="1095" y="1236"/>
                    <a:pt x="1036" y="1197"/>
                    <a:pt x="971" y="1197"/>
                  </a:cubicBezTo>
                  <a:cubicBezTo>
                    <a:pt x="953" y="1197"/>
                    <a:pt x="936" y="1200"/>
                    <a:pt x="918" y="1206"/>
                  </a:cubicBezTo>
                  <a:cubicBezTo>
                    <a:pt x="839" y="1238"/>
                    <a:pt x="801" y="1326"/>
                    <a:pt x="829" y="1405"/>
                  </a:cubicBezTo>
                  <a:cubicBezTo>
                    <a:pt x="915" y="1631"/>
                    <a:pt x="1131" y="1775"/>
                    <a:pt x="1363" y="1775"/>
                  </a:cubicBezTo>
                  <a:cubicBezTo>
                    <a:pt x="1429" y="1775"/>
                    <a:pt x="1496" y="1763"/>
                    <a:pt x="1562" y="1738"/>
                  </a:cubicBezTo>
                  <a:cubicBezTo>
                    <a:pt x="1932" y="1604"/>
                    <a:pt x="2122" y="1187"/>
                    <a:pt x="1983" y="821"/>
                  </a:cubicBezTo>
                  <a:cubicBezTo>
                    <a:pt x="1846" y="449"/>
                    <a:pt x="1496" y="221"/>
                    <a:pt x="1124" y="221"/>
                  </a:cubicBezTo>
                  <a:cubicBezTo>
                    <a:pt x="1019" y="221"/>
                    <a:pt x="911" y="239"/>
                    <a:pt x="807" y="278"/>
                  </a:cubicBezTo>
                  <a:cubicBezTo>
                    <a:pt x="510" y="390"/>
                    <a:pt x="273" y="607"/>
                    <a:pt x="144" y="895"/>
                  </a:cubicBezTo>
                  <a:cubicBezTo>
                    <a:pt x="14" y="1182"/>
                    <a:pt x="0" y="1507"/>
                    <a:pt x="112" y="1803"/>
                  </a:cubicBezTo>
                  <a:cubicBezTo>
                    <a:pt x="347" y="2442"/>
                    <a:pt x="852" y="2786"/>
                    <a:pt x="1524" y="2786"/>
                  </a:cubicBezTo>
                  <a:cubicBezTo>
                    <a:pt x="1701" y="2786"/>
                    <a:pt x="1885" y="2762"/>
                    <a:pt x="2085" y="2716"/>
                  </a:cubicBezTo>
                  <a:lnTo>
                    <a:pt x="11124" y="334"/>
                  </a:lnTo>
                  <a:cubicBezTo>
                    <a:pt x="11204" y="315"/>
                    <a:pt x="11277" y="306"/>
                    <a:pt x="11344" y="306"/>
                  </a:cubicBezTo>
                  <a:cubicBezTo>
                    <a:pt x="11572" y="306"/>
                    <a:pt x="11728" y="416"/>
                    <a:pt x="11809" y="631"/>
                  </a:cubicBezTo>
                  <a:cubicBezTo>
                    <a:pt x="11875" y="812"/>
                    <a:pt x="11782" y="1007"/>
                    <a:pt x="11606" y="1071"/>
                  </a:cubicBezTo>
                  <a:cubicBezTo>
                    <a:pt x="11581" y="1080"/>
                    <a:pt x="11556" y="1085"/>
                    <a:pt x="11531" y="1085"/>
                  </a:cubicBezTo>
                  <a:cubicBezTo>
                    <a:pt x="11445" y="1085"/>
                    <a:pt x="11365" y="1032"/>
                    <a:pt x="11332" y="945"/>
                  </a:cubicBezTo>
                  <a:cubicBezTo>
                    <a:pt x="11311" y="885"/>
                    <a:pt x="11253" y="849"/>
                    <a:pt x="11189" y="849"/>
                  </a:cubicBezTo>
                  <a:cubicBezTo>
                    <a:pt x="11170" y="849"/>
                    <a:pt x="11152" y="851"/>
                    <a:pt x="11133" y="858"/>
                  </a:cubicBezTo>
                  <a:cubicBezTo>
                    <a:pt x="11054" y="885"/>
                    <a:pt x="11018" y="973"/>
                    <a:pt x="11045" y="1052"/>
                  </a:cubicBezTo>
                  <a:cubicBezTo>
                    <a:pt x="11121" y="1263"/>
                    <a:pt x="11322" y="1394"/>
                    <a:pt x="11535" y="1394"/>
                  </a:cubicBezTo>
                  <a:cubicBezTo>
                    <a:pt x="11594" y="1394"/>
                    <a:pt x="11654" y="1384"/>
                    <a:pt x="11713" y="1362"/>
                  </a:cubicBezTo>
                  <a:cubicBezTo>
                    <a:pt x="12051" y="1238"/>
                    <a:pt x="12222" y="862"/>
                    <a:pt x="12097" y="524"/>
                  </a:cubicBezTo>
                  <a:cubicBezTo>
                    <a:pt x="11969" y="183"/>
                    <a:pt x="11702" y="1"/>
                    <a:pt x="1134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1"/>
            <p:cNvSpPr/>
            <p:nvPr/>
          </p:nvSpPr>
          <p:spPr>
            <a:xfrm>
              <a:off x="4572738" y="3769775"/>
              <a:ext cx="305600" cy="69700"/>
            </a:xfrm>
            <a:custGeom>
              <a:avLst/>
              <a:gdLst/>
              <a:ahLst/>
              <a:cxnLst/>
              <a:rect l="l" t="t" r="r" b="b"/>
              <a:pathLst>
                <a:path w="12224" h="2788" extrusionOk="0">
                  <a:moveTo>
                    <a:pt x="881" y="1"/>
                  </a:moveTo>
                  <a:cubicBezTo>
                    <a:pt x="524" y="1"/>
                    <a:pt x="256" y="182"/>
                    <a:pt x="127" y="526"/>
                  </a:cubicBezTo>
                  <a:cubicBezTo>
                    <a:pt x="1" y="864"/>
                    <a:pt x="173" y="1240"/>
                    <a:pt x="511" y="1364"/>
                  </a:cubicBezTo>
                  <a:cubicBezTo>
                    <a:pt x="569" y="1386"/>
                    <a:pt x="629" y="1396"/>
                    <a:pt x="688" y="1396"/>
                  </a:cubicBezTo>
                  <a:cubicBezTo>
                    <a:pt x="899" y="1396"/>
                    <a:pt x="1098" y="1265"/>
                    <a:pt x="1178" y="1054"/>
                  </a:cubicBezTo>
                  <a:cubicBezTo>
                    <a:pt x="1206" y="975"/>
                    <a:pt x="1168" y="887"/>
                    <a:pt x="1085" y="860"/>
                  </a:cubicBezTo>
                  <a:cubicBezTo>
                    <a:pt x="1067" y="852"/>
                    <a:pt x="1049" y="849"/>
                    <a:pt x="1030" y="849"/>
                  </a:cubicBezTo>
                  <a:cubicBezTo>
                    <a:pt x="969" y="849"/>
                    <a:pt x="912" y="888"/>
                    <a:pt x="890" y="947"/>
                  </a:cubicBezTo>
                  <a:cubicBezTo>
                    <a:pt x="858" y="1034"/>
                    <a:pt x="776" y="1087"/>
                    <a:pt x="691" y="1087"/>
                  </a:cubicBezTo>
                  <a:cubicBezTo>
                    <a:pt x="666" y="1087"/>
                    <a:pt x="642" y="1082"/>
                    <a:pt x="618" y="1073"/>
                  </a:cubicBezTo>
                  <a:cubicBezTo>
                    <a:pt x="441" y="1009"/>
                    <a:pt x="349" y="814"/>
                    <a:pt x="413" y="633"/>
                  </a:cubicBezTo>
                  <a:cubicBezTo>
                    <a:pt x="496" y="415"/>
                    <a:pt x="649" y="307"/>
                    <a:pt x="874" y="307"/>
                  </a:cubicBezTo>
                  <a:cubicBezTo>
                    <a:pt x="942" y="307"/>
                    <a:pt x="1015" y="317"/>
                    <a:pt x="1095" y="336"/>
                  </a:cubicBezTo>
                  <a:lnTo>
                    <a:pt x="10143" y="2718"/>
                  </a:lnTo>
                  <a:cubicBezTo>
                    <a:pt x="10338" y="2764"/>
                    <a:pt x="10523" y="2788"/>
                    <a:pt x="10699" y="2788"/>
                  </a:cubicBezTo>
                  <a:cubicBezTo>
                    <a:pt x="11371" y="2788"/>
                    <a:pt x="11876" y="2444"/>
                    <a:pt x="12112" y="1805"/>
                  </a:cubicBezTo>
                  <a:cubicBezTo>
                    <a:pt x="12223" y="1509"/>
                    <a:pt x="12210" y="1184"/>
                    <a:pt x="12080" y="897"/>
                  </a:cubicBezTo>
                  <a:cubicBezTo>
                    <a:pt x="11945" y="609"/>
                    <a:pt x="11714" y="392"/>
                    <a:pt x="11417" y="280"/>
                  </a:cubicBezTo>
                  <a:cubicBezTo>
                    <a:pt x="11312" y="241"/>
                    <a:pt x="11204" y="223"/>
                    <a:pt x="11098" y="223"/>
                  </a:cubicBezTo>
                  <a:cubicBezTo>
                    <a:pt x="10725" y="223"/>
                    <a:pt x="10378" y="451"/>
                    <a:pt x="10241" y="823"/>
                  </a:cubicBezTo>
                  <a:cubicBezTo>
                    <a:pt x="10102" y="1189"/>
                    <a:pt x="10292" y="1606"/>
                    <a:pt x="10662" y="1740"/>
                  </a:cubicBezTo>
                  <a:cubicBezTo>
                    <a:pt x="10728" y="1766"/>
                    <a:pt x="10797" y="1779"/>
                    <a:pt x="10865" y="1779"/>
                  </a:cubicBezTo>
                  <a:cubicBezTo>
                    <a:pt x="10944" y="1779"/>
                    <a:pt x="11023" y="1761"/>
                    <a:pt x="11098" y="1726"/>
                  </a:cubicBezTo>
                  <a:cubicBezTo>
                    <a:pt x="11237" y="1661"/>
                    <a:pt x="11343" y="1550"/>
                    <a:pt x="11394" y="1407"/>
                  </a:cubicBezTo>
                  <a:cubicBezTo>
                    <a:pt x="11422" y="1328"/>
                    <a:pt x="11385" y="1240"/>
                    <a:pt x="11302" y="1208"/>
                  </a:cubicBezTo>
                  <a:cubicBezTo>
                    <a:pt x="11285" y="1202"/>
                    <a:pt x="11268" y="1199"/>
                    <a:pt x="11251" y="1199"/>
                  </a:cubicBezTo>
                  <a:cubicBezTo>
                    <a:pt x="11188" y="1199"/>
                    <a:pt x="11129" y="1238"/>
                    <a:pt x="11107" y="1300"/>
                  </a:cubicBezTo>
                  <a:cubicBezTo>
                    <a:pt x="11084" y="1364"/>
                    <a:pt x="11032" y="1416"/>
                    <a:pt x="10968" y="1448"/>
                  </a:cubicBezTo>
                  <a:cubicBezTo>
                    <a:pt x="10933" y="1463"/>
                    <a:pt x="10895" y="1472"/>
                    <a:pt x="10858" y="1472"/>
                  </a:cubicBezTo>
                  <a:cubicBezTo>
                    <a:pt x="10828" y="1472"/>
                    <a:pt x="10798" y="1466"/>
                    <a:pt x="10769" y="1453"/>
                  </a:cubicBezTo>
                  <a:cubicBezTo>
                    <a:pt x="10555" y="1374"/>
                    <a:pt x="10449" y="1138"/>
                    <a:pt x="10528" y="930"/>
                  </a:cubicBezTo>
                  <a:cubicBezTo>
                    <a:pt x="10618" y="683"/>
                    <a:pt x="10852" y="531"/>
                    <a:pt x="11101" y="531"/>
                  </a:cubicBezTo>
                  <a:cubicBezTo>
                    <a:pt x="11171" y="531"/>
                    <a:pt x="11241" y="543"/>
                    <a:pt x="11310" y="568"/>
                  </a:cubicBezTo>
                  <a:cubicBezTo>
                    <a:pt x="11760" y="740"/>
                    <a:pt x="11992" y="1244"/>
                    <a:pt x="11825" y="1694"/>
                  </a:cubicBezTo>
                  <a:cubicBezTo>
                    <a:pt x="11633" y="2215"/>
                    <a:pt x="11249" y="2484"/>
                    <a:pt x="10708" y="2484"/>
                  </a:cubicBezTo>
                  <a:cubicBezTo>
                    <a:pt x="10556" y="2484"/>
                    <a:pt x="10393" y="2463"/>
                    <a:pt x="10217" y="2421"/>
                  </a:cubicBezTo>
                  <a:lnTo>
                    <a:pt x="1168" y="36"/>
                  </a:lnTo>
                  <a:cubicBezTo>
                    <a:pt x="1068" y="12"/>
                    <a:pt x="972" y="1"/>
                    <a:pt x="88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Christmas Workshop by Slidesgo">
  <a:themeElements>
    <a:clrScheme name="Simple Light">
      <a:dk1>
        <a:srgbClr val="434343"/>
      </a:dk1>
      <a:lt1>
        <a:srgbClr val="F3F3F3"/>
      </a:lt1>
      <a:dk2>
        <a:srgbClr val="D04327"/>
      </a:dk2>
      <a:lt2>
        <a:srgbClr val="434343"/>
      </a:lt2>
      <a:accent1>
        <a:srgbClr val="F3F3F3"/>
      </a:accent1>
      <a:accent2>
        <a:srgbClr val="D04327"/>
      </a:accent2>
      <a:accent3>
        <a:srgbClr val="434343"/>
      </a:accent3>
      <a:accent4>
        <a:srgbClr val="F3F3F3"/>
      </a:accent4>
      <a:accent5>
        <a:srgbClr val="D04327"/>
      </a:accent5>
      <a:accent6>
        <a:srgbClr val="434343"/>
      </a:accent6>
      <a:hlink>
        <a:srgbClr val="F3F3F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982</Words>
  <Application>Microsoft Office PowerPoint</Application>
  <PresentationFormat>全屏显示(16:9)</PresentationFormat>
  <Paragraphs>170</Paragraphs>
  <Slides>34</Slides>
  <Notes>34</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34</vt:i4>
      </vt:variant>
    </vt:vector>
  </HeadingPairs>
  <TitlesOfParts>
    <vt:vector size="44" baseType="lpstr">
      <vt:lpstr>Josefin Slab</vt:lpstr>
      <vt:lpstr>Sue Ellen Francisco</vt:lpstr>
      <vt:lpstr>Amatic SC</vt:lpstr>
      <vt:lpstr>Arial</vt:lpstr>
      <vt:lpstr>Calibri</vt:lpstr>
      <vt:lpstr>Proxima Nova</vt:lpstr>
      <vt:lpstr>Proxima Nova Semibold</vt:lpstr>
      <vt:lpstr>Roboto Medium</vt:lpstr>
      <vt:lpstr>Christmas Workshop by Slidesgo</vt:lpstr>
      <vt:lpstr>Slidesgo Final Pages</vt:lpstr>
      <vt:lpstr>CHRISTMAS WORKSHOP</vt:lpstr>
      <vt:lpstr>THEORY LESSON</vt:lpstr>
      <vt:lpstr>INTRODUCTION</vt:lpstr>
      <vt:lpstr>CONCEPTS</vt:lpstr>
      <vt:lpstr>WHAT IT THIS TOPIC ABOUT?</vt:lpstr>
      <vt:lpstr>FEATURES OF THE TOPIC</vt:lpstr>
      <vt:lpstr>EXAMPLES</vt:lpstr>
      <vt:lpstr>AWESOME WORDS</vt:lpstr>
      <vt:lpstr>RECOMMENDATIONS</vt:lpstr>
      <vt:lpstr>NAME OF THE SECTION</vt:lpstr>
      <vt:lpstr>NUMBERS</vt:lpstr>
      <vt:lpstr>REQUIRED TOOLS &amp; MATERIALS</vt:lpstr>
      <vt:lpstr>PRACTICAL EXERCISE</vt:lpstr>
      <vt:lpstr>OUR TEAM</vt:lpstr>
      <vt:lpstr>OUR TEAM</vt:lpstr>
      <vt:lpstr>THIS IS A MAP</vt:lpstr>
      <vt:lpstr>IMPORTANT DATA</vt:lpstr>
      <vt:lpstr>SOCIAL MEDIA</vt:lpstr>
      <vt:lpstr>THANKS!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CHRISTMAS WORKSHOP</dc:title>
  <cp:lastModifiedBy>刘 龙</cp:lastModifiedBy>
  <cp:revision>3</cp:revision>
  <dcterms:modified xsi:type="dcterms:W3CDTF">2020-11-04T13:26:22Z</dcterms:modified>
</cp:coreProperties>
</file>